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8" d="100"/>
          <a:sy n="88" d="100"/>
        </p:scale>
        <p:origin x="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ACAD-1FDE-43A0-B729-22B4F1EE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0F1DD-E1EC-4289-BB5A-C2B1ADE0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786-13E9-42A7-A804-8CC358CF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D3C4-AC71-44CF-9775-A5A657A4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257E-09BF-455B-9212-2830F6C8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87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8279-8C2D-46BD-ADE9-94BE3B81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3F9BD-74E8-4221-A9D7-FAC377C4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C2C2-CF85-4292-855F-0D8B332E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BF3C-8477-4E41-A85F-72AF6D34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FE0A-C9D5-40B8-B3EB-56180C57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9A8EE-D984-4806-A833-731EE497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933EF-4B8C-47EF-AB17-121A7D92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8719-3238-4817-A548-07384CAF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D209-0B40-45AD-B22B-4E091B40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952E-9B35-4CCE-840C-E14BB9C7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94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FE80-50E8-4B14-8B00-A13F92D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93F0-65D8-4383-B44F-5B2CCA01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31EA-46D9-4C08-BE70-10195F94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A784-D45B-4676-B70A-4616284F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7211-D244-4A9D-A053-8F56D47A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098-72E4-473D-BE84-960BD512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D454-0958-4A40-AFC4-10E2D215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875E-C2D8-404D-96DD-EA0AE6C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9FED-A006-4DF5-A335-351C58E6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759F-9EE8-47AC-B0D7-1C985140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4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C398-BF48-45B1-A264-BA0C3A4A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CC0F-DEF2-40B0-806F-5093CCBE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33BE7-CB03-4339-B511-83FFD6A7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A17E-71B7-4C40-B331-553A39EF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7E2F-26B2-4CF2-9AB5-A5FE976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378B8-CFF0-4406-9D34-71EA03D4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28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B7CB-1AB4-4379-AFA9-503A72FA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766D-4985-4C16-BB37-57EC3B45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E9BC2-5BEA-45A1-AB2F-201055E8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BFB65-7F74-41E0-9C86-460549871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6D843-B91F-49B0-83F9-658C19A6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27D76-EEDD-4109-8D58-07F5E46C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03C52-9D0D-4E79-93DE-BCFB5353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80E64-70BC-49DF-B928-AA0634A8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264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64B5-8A7E-42C2-A5D3-056A915C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8AE22-4E86-4525-9B55-2FC10372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25542-A4C0-48AD-A98B-94E8C962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2D7DC-7B40-45ED-9AC4-2F2D6B93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1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8141C-E941-4536-BFD2-EDCF4197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D830-A7FC-4456-921A-EE2423AE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A06AA-7FBA-4F28-AC51-DA1DC49A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6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A312-AD7A-4019-828C-7329411D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8AA6-A66E-406D-8DDC-D4C95A49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1E6C9-72A9-4079-B115-E0FB5891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C80D-EAFD-43FB-9F46-0A7508D7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07A1-D43D-46E1-8F2F-94F00273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51AD-0CF8-4413-B8DB-258DF0DE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3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8EB1-9169-42AE-8687-AD9D8671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F7125-3787-4567-841E-4DF50E0C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6714B-B434-4D4E-8EC9-D3260016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866B-2263-433D-9FB1-BEE35D48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A647-82D9-4335-8178-5F16B5EE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9785-750A-450C-AF6D-D8106003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3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55F0B-20B6-4062-8A50-DC7416F1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4ED4-FC49-4508-A2C3-4886635B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155B-9ED3-485F-9CB1-EB4D41E83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B93D-DBB6-4626-8770-6183B8221187}" type="datetimeFigureOut">
              <a:rPr lang="de-CH" smtClean="0"/>
              <a:t>05.12.2019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39C3-CA77-4D02-BFD5-8005FD5F4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4302-3109-420B-A66A-DA2734C2F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EA4C-72D9-414E-8DD5-068755ED63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2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73FFAAF-C16E-4166-961F-5D5B99D990F2}"/>
              </a:ext>
            </a:extLst>
          </p:cNvPr>
          <p:cNvSpPr/>
          <p:nvPr/>
        </p:nvSpPr>
        <p:spPr>
          <a:xfrm>
            <a:off x="1548384" y="2334768"/>
            <a:ext cx="8400288" cy="3608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E29C44-C1B1-4EA9-87B9-1C26CFCCE100}"/>
              </a:ext>
            </a:extLst>
          </p:cNvPr>
          <p:cNvSpPr/>
          <p:nvPr/>
        </p:nvSpPr>
        <p:spPr>
          <a:xfrm>
            <a:off x="2834640" y="3429000"/>
            <a:ext cx="5571744" cy="1865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F83760-1F87-46C3-8247-B470A09C870F}"/>
              </a:ext>
            </a:extLst>
          </p:cNvPr>
          <p:cNvSpPr/>
          <p:nvPr/>
        </p:nvSpPr>
        <p:spPr>
          <a:xfrm>
            <a:off x="6214872" y="4450080"/>
            <a:ext cx="1036320" cy="4815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628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66560-DEC6-4B6D-AD84-C9E8F6931D05}"/>
              </a:ext>
            </a:extLst>
          </p:cNvPr>
          <p:cNvSpPr/>
          <p:nvPr/>
        </p:nvSpPr>
        <p:spPr>
          <a:xfrm>
            <a:off x="3771899" y="1338943"/>
            <a:ext cx="2253343" cy="957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C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4AB879-40B1-4977-B424-12C81AA57C95}"/>
              </a:ext>
            </a:extLst>
          </p:cNvPr>
          <p:cNvSpPr/>
          <p:nvPr/>
        </p:nvSpPr>
        <p:spPr>
          <a:xfrm>
            <a:off x="794656" y="3624941"/>
            <a:ext cx="2253343" cy="957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Tuple</a:t>
            </a: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8B6A2-E0BB-4F51-8A09-166ECAAE18CC}"/>
              </a:ext>
            </a:extLst>
          </p:cNvPr>
          <p:cNvSpPr/>
          <p:nvPr/>
        </p:nvSpPr>
        <p:spPr>
          <a:xfrm>
            <a:off x="3771899" y="3624942"/>
            <a:ext cx="2253343" cy="957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74DE4-EA2E-43D8-A110-95FDCB1955B0}"/>
              </a:ext>
            </a:extLst>
          </p:cNvPr>
          <p:cNvSpPr/>
          <p:nvPr/>
        </p:nvSpPr>
        <p:spPr>
          <a:xfrm>
            <a:off x="6662056" y="3624941"/>
            <a:ext cx="2253343" cy="957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n</a:t>
            </a:r>
            <a:r>
              <a:rPr lang="en-CH" dirty="0"/>
              <a:t>g</a:t>
            </a:r>
            <a:endParaRPr lang="de-C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839576-68DD-4ADC-9D57-326B4137FA3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1921328" y="2296886"/>
            <a:ext cx="2977243" cy="132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9BC2C7-3972-48FC-919F-229C1061FD76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4898571" y="2296886"/>
            <a:ext cx="0" cy="1328056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5F375-E906-4E67-9B70-07D91C97D0F7}"/>
              </a:ext>
            </a:extLst>
          </p:cNvPr>
          <p:cNvCxnSpPr>
            <a:stCxn id="5" idx="0"/>
            <a:endCxn id="2" idx="2"/>
          </p:cNvCxnSpPr>
          <p:nvPr/>
        </p:nvCxnSpPr>
        <p:spPr>
          <a:xfrm flipH="1" flipV="1">
            <a:off x="4898571" y="2296886"/>
            <a:ext cx="2890157" cy="132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8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8E3713-6633-4DE8-A1FC-0290ACEE9349}"/>
              </a:ext>
            </a:extLst>
          </p:cNvPr>
          <p:cNvGrpSpPr/>
          <p:nvPr/>
        </p:nvGrpSpPr>
        <p:grpSpPr>
          <a:xfrm>
            <a:off x="762000" y="968829"/>
            <a:ext cx="6640286" cy="3063197"/>
            <a:chOff x="762000" y="968829"/>
            <a:chExt cx="6640286" cy="30631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5B17C5-D5F7-4E92-ABEF-E258D91984B9}"/>
                </a:ext>
              </a:extLst>
            </p:cNvPr>
            <p:cNvSpPr txBox="1"/>
            <p:nvPr/>
          </p:nvSpPr>
          <p:spPr>
            <a:xfrm>
              <a:off x="2264229" y="1785257"/>
              <a:ext cx="513805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dirty="0"/>
                <a:t>c</a:t>
              </a:r>
              <a:r>
                <a:rPr lang="de-CH" sz="2800" dirty="0"/>
                <a:t>l</a:t>
              </a:r>
              <a:r>
                <a:rPr lang="en-CH" sz="2800" dirty="0"/>
                <a:t>a</a:t>
              </a:r>
              <a:r>
                <a:rPr lang="de-CH" sz="2800" dirty="0"/>
                <a:t>s</a:t>
              </a:r>
              <a:r>
                <a:rPr lang="en-CH" sz="2800" dirty="0"/>
                <a:t>s </a:t>
              </a:r>
              <a:r>
                <a:rPr lang="de-CH" sz="2800" b="1" dirty="0"/>
                <a:t>S</a:t>
              </a:r>
              <a:r>
                <a:rPr lang="en-CH" sz="2800" b="1" dirty="0"/>
                <a:t>t</a:t>
              </a:r>
              <a:r>
                <a:rPr lang="de-CH" sz="2800" b="1" dirty="0"/>
                <a:t>a</a:t>
              </a:r>
              <a:r>
                <a:rPr lang="en-CH" sz="2800" b="1" dirty="0"/>
                <a:t>c</a:t>
              </a:r>
              <a:r>
                <a:rPr lang="de-CH" sz="2800" b="1" dirty="0"/>
                <a:t>k</a:t>
              </a:r>
              <a:r>
                <a:rPr lang="en-CH" sz="2800" dirty="0">
                  <a:solidFill>
                    <a:srgbClr val="FF0000"/>
                  </a:solidFill>
                </a:rPr>
                <a:t>&lt;</a:t>
              </a:r>
              <a:r>
                <a:rPr lang="de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>
                  <a:solidFill>
                    <a:srgbClr val="FF0000"/>
                  </a:solidFill>
                </a:rPr>
                <a:t>&gt;</a:t>
              </a:r>
              <a:r>
                <a:rPr lang="en-CH" sz="2800" dirty="0"/>
                <a:t> {</a:t>
              </a:r>
            </a:p>
            <a:p>
              <a:r>
                <a:rPr lang="en-CH" sz="2800" dirty="0"/>
                <a:t>    </a:t>
              </a:r>
              <a:r>
                <a:rPr lang="de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[] data = ...</a:t>
              </a:r>
            </a:p>
            <a:p>
              <a:r>
                <a:rPr lang="en-CH" sz="2800" dirty="0"/>
                <a:t>    void push(</a:t>
              </a:r>
              <a:r>
                <a:rPr lang="en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 </a:t>
              </a:r>
              <a:r>
                <a:rPr lang="de-CH" sz="2800" dirty="0"/>
                <a:t>e</a:t>
              </a:r>
              <a:r>
                <a:rPr lang="en-CH" sz="2800" dirty="0"/>
                <a:t>l</a:t>
              </a:r>
              <a:r>
                <a:rPr lang="de-CH" sz="2800" dirty="0"/>
                <a:t>e</a:t>
              </a:r>
              <a:r>
                <a:rPr lang="en-CH" sz="2800" dirty="0"/>
                <a:t>m</a:t>
              </a:r>
              <a:r>
                <a:rPr lang="de-CH" sz="2800" dirty="0"/>
                <a:t>e</a:t>
              </a:r>
              <a:r>
                <a:rPr lang="en-CH" sz="2800" dirty="0"/>
                <a:t>n</a:t>
              </a:r>
              <a:r>
                <a:rPr lang="de-CH" sz="2800" dirty="0"/>
                <a:t>t</a:t>
              </a:r>
              <a:r>
                <a:rPr lang="en-CH" sz="2800" dirty="0"/>
                <a:t>) {}</a:t>
              </a:r>
            </a:p>
            <a:p>
              <a:r>
                <a:rPr lang="en-CH" sz="2800" dirty="0"/>
                <a:t>    </a:t>
              </a:r>
              <a:r>
                <a:rPr lang="en-CH" sz="2800" dirty="0">
                  <a:solidFill>
                    <a:srgbClr val="FF0000"/>
                  </a:solidFill>
                </a:rPr>
                <a:t>T</a:t>
              </a:r>
              <a:r>
                <a:rPr lang="en-CH" sz="2800" dirty="0"/>
                <a:t> pop()	</a:t>
              </a:r>
            </a:p>
            <a:p>
              <a:r>
                <a:rPr lang="en-CH" sz="2800" dirty="0"/>
                <a:t>}</a:t>
              </a:r>
              <a:endParaRPr lang="de-CH" sz="2800" dirty="0"/>
            </a:p>
          </p:txBody>
        </p:sp>
        <p:sp>
          <p:nvSpPr>
            <p:cNvPr id="5" name="Callout: Line with Accent Bar 4">
              <a:extLst>
                <a:ext uri="{FF2B5EF4-FFF2-40B4-BE49-F238E27FC236}">
                  <a16:creationId xmlns:a16="http://schemas.microsoft.com/office/drawing/2014/main" id="{21A17EC4-FE09-4BF0-959A-0F1ADA6488F9}"/>
                </a:ext>
              </a:extLst>
            </p:cNvPr>
            <p:cNvSpPr/>
            <p:nvPr/>
          </p:nvSpPr>
          <p:spPr>
            <a:xfrm flipH="1">
              <a:off x="762000" y="968829"/>
              <a:ext cx="1992085" cy="435428"/>
            </a:xfrm>
            <a:prstGeom prst="accentCallout1">
              <a:avLst>
                <a:gd name="adj1" fmla="val 18750"/>
                <a:gd name="adj2" fmla="val -8333"/>
                <a:gd name="adj3" fmla="val 192500"/>
                <a:gd name="adj4" fmla="val -3133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G</a:t>
              </a:r>
              <a:r>
                <a:rPr lang="de-CH" dirty="0"/>
                <a:t>e</a:t>
              </a:r>
              <a:r>
                <a:rPr lang="en-CH" dirty="0"/>
                <a:t>n</a:t>
              </a:r>
              <a:r>
                <a:rPr lang="de-CH" dirty="0"/>
                <a:t>e</a:t>
              </a:r>
              <a:r>
                <a:rPr lang="en-CH" dirty="0"/>
                <a:t>r</a:t>
              </a:r>
              <a:r>
                <a:rPr lang="de-CH" dirty="0"/>
                <a:t>i</a:t>
              </a:r>
              <a:r>
                <a:rPr lang="en-CH" dirty="0"/>
                <a:t>s</a:t>
              </a:r>
              <a:r>
                <a:rPr lang="de-CH" dirty="0"/>
                <a:t>c</a:t>
              </a:r>
              <a:r>
                <a:rPr lang="en-CH" dirty="0"/>
                <a:t>h</a:t>
              </a:r>
              <a:r>
                <a:rPr lang="de-CH" dirty="0"/>
                <a:t>e</a:t>
              </a:r>
              <a:r>
                <a:rPr lang="en-CH" dirty="0"/>
                <a:t>r </a:t>
              </a:r>
              <a:r>
                <a:rPr lang="de-CH" dirty="0"/>
                <a:t>T</a:t>
              </a:r>
              <a:r>
                <a:rPr lang="en-CH" dirty="0" err="1"/>
                <a:t>yp</a:t>
              </a:r>
              <a:endParaRPr lang="de-CH" dirty="0"/>
            </a:p>
          </p:txBody>
        </p:sp>
        <p:sp>
          <p:nvSpPr>
            <p:cNvPr id="6" name="Callout: Line with Accent Bar 5">
              <a:extLst>
                <a:ext uri="{FF2B5EF4-FFF2-40B4-BE49-F238E27FC236}">
                  <a16:creationId xmlns:a16="http://schemas.microsoft.com/office/drawing/2014/main" id="{75B8CFF7-2619-4529-BBEF-35C38F80CA8F}"/>
                </a:ext>
              </a:extLst>
            </p:cNvPr>
            <p:cNvSpPr/>
            <p:nvPr/>
          </p:nvSpPr>
          <p:spPr>
            <a:xfrm>
              <a:off x="4958442" y="1110343"/>
              <a:ext cx="1943100" cy="435428"/>
            </a:xfrm>
            <a:prstGeom prst="accentCallout1">
              <a:avLst>
                <a:gd name="adj1" fmla="val 18750"/>
                <a:gd name="adj2" fmla="val -8333"/>
                <a:gd name="adj3" fmla="val 141250"/>
                <a:gd name="adj4" fmla="val -3805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</a:t>
              </a:r>
              <a:r>
                <a:rPr lang="en-CH" dirty="0"/>
                <a:t>y</a:t>
              </a:r>
              <a:r>
                <a:rPr lang="de-CH" dirty="0"/>
                <a:t>p</a:t>
              </a:r>
              <a:r>
                <a:rPr lang="en-CH" dirty="0"/>
                <a:t>p</a:t>
              </a:r>
              <a:r>
                <a:rPr lang="de-CH" dirty="0"/>
                <a:t>a</a:t>
              </a:r>
              <a:r>
                <a:rPr lang="en-CH" dirty="0"/>
                <a:t>r</a:t>
              </a:r>
              <a:r>
                <a:rPr lang="de-CH" dirty="0"/>
                <a:t>a</a:t>
              </a:r>
              <a:r>
                <a:rPr lang="en-CH" dirty="0"/>
                <a:t>m</a:t>
              </a:r>
              <a:r>
                <a:rPr lang="de-CH" dirty="0"/>
                <a:t>e</a:t>
              </a:r>
              <a:r>
                <a:rPr lang="en-CH" dirty="0"/>
                <a:t>t</a:t>
              </a:r>
              <a:r>
                <a:rPr lang="de-CH" dirty="0"/>
                <a:t>e</a:t>
              </a:r>
              <a:r>
                <a:rPr lang="en-CH" dirty="0"/>
                <a:t>r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8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4DF923-5DF4-4839-8F39-0193D4645C6D}"/>
              </a:ext>
            </a:extLst>
          </p:cNvPr>
          <p:cNvSpPr/>
          <p:nvPr/>
        </p:nvSpPr>
        <p:spPr>
          <a:xfrm>
            <a:off x="6778754" y="1127760"/>
            <a:ext cx="5010912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2800" dirty="0"/>
              <a:t>R</a:t>
            </a:r>
            <a:r>
              <a:rPr lang="en-CH" sz="2800" dirty="0"/>
              <a:t>o</a:t>
            </a:r>
            <a:r>
              <a:rPr lang="de-CH" sz="2800" dirty="0"/>
              <a:t>h</a:t>
            </a:r>
            <a:r>
              <a:rPr lang="en-CH" sz="2800" dirty="0"/>
              <a:t>t</a:t>
            </a:r>
            <a:r>
              <a:rPr lang="de-CH" sz="2800" dirty="0"/>
              <a:t>y</a:t>
            </a:r>
            <a:r>
              <a:rPr lang="en-CH" sz="2800" dirty="0"/>
              <a:t>p</a:t>
            </a:r>
            <a:endParaRPr lang="de-CH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30E2F-9F69-4FFC-BF5A-9881B3D56DDA}"/>
              </a:ext>
            </a:extLst>
          </p:cNvPr>
          <p:cNvSpPr/>
          <p:nvPr/>
        </p:nvSpPr>
        <p:spPr>
          <a:xfrm>
            <a:off x="518160" y="1127760"/>
            <a:ext cx="4895088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H" sz="2800" dirty="0"/>
              <a:t>G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e</a:t>
            </a:r>
            <a:r>
              <a:rPr lang="en-CH" sz="2800" dirty="0"/>
              <a:t>r</a:t>
            </a:r>
            <a:r>
              <a:rPr lang="de-CH" sz="2800" dirty="0"/>
              <a:t>i</a:t>
            </a:r>
            <a:r>
              <a:rPr lang="en-CH" sz="2800" dirty="0"/>
              <a:t>s</a:t>
            </a:r>
            <a:r>
              <a:rPr lang="de-CH" sz="2800" dirty="0"/>
              <a:t>c</a:t>
            </a:r>
            <a:r>
              <a:rPr lang="en-CH" sz="2800" dirty="0"/>
              <a:t>h</a:t>
            </a:r>
            <a:r>
              <a:rPr lang="de-CH" sz="2800" dirty="0"/>
              <a:t>e</a:t>
            </a:r>
            <a:r>
              <a:rPr lang="en-CH" sz="2800" dirty="0"/>
              <a:t>r </a:t>
            </a:r>
            <a:r>
              <a:rPr lang="de-CH" sz="2800" dirty="0"/>
              <a:t>T</a:t>
            </a:r>
            <a:r>
              <a:rPr lang="en-CH" sz="2800" dirty="0"/>
              <a:t>y</a:t>
            </a:r>
            <a:r>
              <a:rPr lang="de-CH" sz="28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B17C5-D5F7-4E92-ABEF-E258D91984B9}"/>
              </a:ext>
            </a:extLst>
          </p:cNvPr>
          <p:cNvSpPr txBox="1"/>
          <p:nvPr/>
        </p:nvSpPr>
        <p:spPr>
          <a:xfrm>
            <a:off x="957943" y="1852313"/>
            <a:ext cx="390666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2800" dirty="0"/>
              <a:t>c</a:t>
            </a:r>
            <a:r>
              <a:rPr lang="de-CH" sz="2800" dirty="0"/>
              <a:t>l</a:t>
            </a:r>
            <a:r>
              <a:rPr lang="en-CH" sz="2800" dirty="0"/>
              <a:t>a</a:t>
            </a:r>
            <a:r>
              <a:rPr lang="de-CH" sz="2800" dirty="0"/>
              <a:t>s</a:t>
            </a:r>
            <a:r>
              <a:rPr lang="en-CH" sz="2800" dirty="0"/>
              <a:t>s </a:t>
            </a:r>
            <a:r>
              <a:rPr lang="de-CH" sz="2800" b="1" dirty="0"/>
              <a:t>S</a:t>
            </a:r>
            <a:r>
              <a:rPr lang="en-CH" sz="2800" b="1" dirty="0"/>
              <a:t>t</a:t>
            </a:r>
            <a:r>
              <a:rPr lang="de-CH" sz="2800" b="1" dirty="0"/>
              <a:t>a</a:t>
            </a:r>
            <a:r>
              <a:rPr lang="en-CH" sz="2800" b="1" dirty="0"/>
              <a:t>c</a:t>
            </a:r>
            <a:r>
              <a:rPr lang="de-CH" sz="2800" b="1" dirty="0"/>
              <a:t>k</a:t>
            </a:r>
            <a:r>
              <a:rPr lang="en-CH" sz="2800" dirty="0">
                <a:solidFill>
                  <a:srgbClr val="FF0000"/>
                </a:solidFill>
              </a:rPr>
              <a:t>&lt;</a:t>
            </a:r>
            <a:r>
              <a:rPr lang="de-CH" sz="2800" dirty="0">
                <a:solidFill>
                  <a:srgbClr val="FF0000"/>
                </a:solidFill>
              </a:rPr>
              <a:t>T</a:t>
            </a:r>
            <a:r>
              <a:rPr lang="en-CH" sz="2800" dirty="0">
                <a:solidFill>
                  <a:srgbClr val="FF0000"/>
                </a:solidFill>
              </a:rPr>
              <a:t>&gt;</a:t>
            </a:r>
            <a:r>
              <a:rPr lang="en-CH" sz="2800" dirty="0"/>
              <a:t> {</a:t>
            </a:r>
          </a:p>
          <a:p>
            <a:r>
              <a:rPr lang="en-CH" sz="2800" dirty="0"/>
              <a:t>    </a:t>
            </a:r>
            <a:r>
              <a:rPr lang="de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[] data = ...</a:t>
            </a:r>
          </a:p>
          <a:p>
            <a:r>
              <a:rPr lang="en-CH" sz="2800" dirty="0"/>
              <a:t>    void push(</a:t>
            </a:r>
            <a:r>
              <a:rPr lang="en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 </a:t>
            </a:r>
            <a:r>
              <a:rPr lang="de-CH" sz="2800" dirty="0"/>
              <a:t>e</a:t>
            </a:r>
            <a:r>
              <a:rPr lang="en-CH" sz="2800" dirty="0"/>
              <a:t>l</a:t>
            </a:r>
            <a:r>
              <a:rPr lang="de-CH" sz="2800" dirty="0"/>
              <a:t>e</a:t>
            </a:r>
            <a:r>
              <a:rPr lang="en-CH" sz="2800" dirty="0"/>
              <a:t>m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t</a:t>
            </a:r>
            <a:r>
              <a:rPr lang="en-CH" sz="2800" dirty="0"/>
              <a:t>) {}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T</a:t>
            </a:r>
            <a:r>
              <a:rPr lang="en-CH" sz="2800" dirty="0"/>
              <a:t> pop()	</a:t>
            </a:r>
          </a:p>
          <a:p>
            <a:r>
              <a:rPr lang="en-CH" sz="2800" dirty="0"/>
              <a:t>}</a:t>
            </a:r>
            <a:endParaRPr lang="de-CH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91488-746E-423F-ADF7-75F8058D9913}"/>
              </a:ext>
            </a:extLst>
          </p:cNvPr>
          <p:cNvSpPr txBox="1"/>
          <p:nvPr/>
        </p:nvSpPr>
        <p:spPr>
          <a:xfrm>
            <a:off x="6974697" y="1852313"/>
            <a:ext cx="468695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2800" dirty="0"/>
              <a:t>c</a:t>
            </a:r>
            <a:r>
              <a:rPr lang="de-CH" sz="2800" dirty="0"/>
              <a:t>l</a:t>
            </a:r>
            <a:r>
              <a:rPr lang="en-CH" sz="2800" dirty="0"/>
              <a:t>a</a:t>
            </a:r>
            <a:r>
              <a:rPr lang="de-CH" sz="2800" dirty="0"/>
              <a:t>s</a:t>
            </a:r>
            <a:r>
              <a:rPr lang="en-CH" sz="2800" dirty="0"/>
              <a:t>s </a:t>
            </a:r>
            <a:r>
              <a:rPr lang="de-CH" sz="2800" b="1" dirty="0"/>
              <a:t>S</a:t>
            </a:r>
            <a:r>
              <a:rPr lang="en-CH" sz="2800" b="1" dirty="0"/>
              <a:t>t</a:t>
            </a:r>
            <a:r>
              <a:rPr lang="de-CH" sz="2800" b="1" dirty="0"/>
              <a:t>a</a:t>
            </a:r>
            <a:r>
              <a:rPr lang="en-CH" sz="2800" b="1" dirty="0"/>
              <a:t>c</a:t>
            </a:r>
            <a:r>
              <a:rPr lang="de-CH" sz="2800" b="1" dirty="0"/>
              <a:t>k</a:t>
            </a:r>
            <a:r>
              <a:rPr lang="en-CH" sz="2800" dirty="0"/>
              <a:t> {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[] data = ...</a:t>
            </a:r>
          </a:p>
          <a:p>
            <a:r>
              <a:rPr lang="en-CH" sz="2800" dirty="0"/>
              <a:t>    void push(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 </a:t>
            </a:r>
            <a:r>
              <a:rPr lang="de-CH" sz="2800" dirty="0"/>
              <a:t>e</a:t>
            </a:r>
            <a:r>
              <a:rPr lang="en-CH" sz="2800" dirty="0"/>
              <a:t>l</a:t>
            </a:r>
            <a:r>
              <a:rPr lang="de-CH" sz="2800" dirty="0"/>
              <a:t>e</a:t>
            </a:r>
            <a:r>
              <a:rPr lang="en-CH" sz="2800" dirty="0"/>
              <a:t>m</a:t>
            </a:r>
            <a:r>
              <a:rPr lang="de-CH" sz="2800" dirty="0"/>
              <a:t>e</a:t>
            </a:r>
            <a:r>
              <a:rPr lang="en-CH" sz="2800" dirty="0"/>
              <a:t>n</a:t>
            </a:r>
            <a:r>
              <a:rPr lang="de-CH" sz="2800" dirty="0"/>
              <a:t>t</a:t>
            </a:r>
            <a:r>
              <a:rPr lang="en-CH" sz="2800" dirty="0"/>
              <a:t>) {}</a:t>
            </a:r>
          </a:p>
          <a:p>
            <a:r>
              <a:rPr lang="en-CH" sz="2800" dirty="0"/>
              <a:t>    </a:t>
            </a:r>
            <a:r>
              <a:rPr lang="en-CH" sz="2800" dirty="0">
                <a:solidFill>
                  <a:srgbClr val="FF0000"/>
                </a:solidFill>
              </a:rPr>
              <a:t>Object</a:t>
            </a:r>
            <a:r>
              <a:rPr lang="en-CH" sz="2800" dirty="0"/>
              <a:t> pop()	</a:t>
            </a:r>
          </a:p>
          <a:p>
            <a:r>
              <a:rPr lang="en-CH" sz="2800" dirty="0"/>
              <a:t>}</a:t>
            </a:r>
            <a:endParaRPr lang="de-CH" sz="2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825582-B643-4642-AD39-703590CF0B83}"/>
              </a:ext>
            </a:extLst>
          </p:cNvPr>
          <p:cNvSpPr/>
          <p:nvPr/>
        </p:nvSpPr>
        <p:spPr>
          <a:xfrm>
            <a:off x="5516880" y="2474976"/>
            <a:ext cx="1158240" cy="4206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</a:t>
            </a:r>
            <a:r>
              <a:rPr lang="de-CH" dirty="0"/>
              <a:t>o</a:t>
            </a:r>
            <a:r>
              <a:rPr lang="en-CH" dirty="0"/>
              <a:t>m</a:t>
            </a:r>
            <a:r>
              <a:rPr lang="de-CH" dirty="0"/>
              <a:t>p</a:t>
            </a:r>
            <a:r>
              <a:rPr lang="en-CH" dirty="0" err="1"/>
              <a:t>i</a:t>
            </a:r>
            <a:r>
              <a:rPr lang="de-CH" dirty="0"/>
              <a:t>l</a:t>
            </a:r>
            <a:r>
              <a:rPr lang="en-CH" dirty="0"/>
              <a:t>e</a:t>
            </a:r>
            <a:r>
              <a:rPr lang="de-CH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2986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143DCA-F858-47C6-9B06-D4F46B37A03D}"/>
              </a:ext>
            </a:extLst>
          </p:cNvPr>
          <p:cNvSpPr/>
          <p:nvPr/>
        </p:nvSpPr>
        <p:spPr>
          <a:xfrm>
            <a:off x="3486751" y="967340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&lt;Animal&gt;</a:t>
            </a:r>
            <a:endParaRPr lang="de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C6FF3-14EC-4711-9109-17FD84B9B183}"/>
              </a:ext>
            </a:extLst>
          </p:cNvPr>
          <p:cNvSpPr/>
          <p:nvPr/>
        </p:nvSpPr>
        <p:spPr>
          <a:xfrm>
            <a:off x="3486750" y="3102544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&lt;</a:t>
            </a:r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  <a:r>
              <a:rPr lang="en-CH" dirty="0"/>
              <a:t>s&gt;</a:t>
            </a:r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4E1D4-A970-4C64-B7A9-A80E5BFA09CD}"/>
              </a:ext>
            </a:extLst>
          </p:cNvPr>
          <p:cNvSpPr/>
          <p:nvPr/>
        </p:nvSpPr>
        <p:spPr>
          <a:xfrm>
            <a:off x="269507" y="967340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i</a:t>
            </a:r>
            <a:r>
              <a:rPr lang="en-CH" dirty="0"/>
              <a:t>m</a:t>
            </a:r>
            <a:r>
              <a:rPr lang="de-CH" dirty="0"/>
              <a:t>a</a:t>
            </a:r>
            <a:r>
              <a:rPr lang="en-CH" dirty="0"/>
              <a:t>l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26038-21C8-4A2D-AEB0-CB9B4DBB15E1}"/>
              </a:ext>
            </a:extLst>
          </p:cNvPr>
          <p:cNvSpPr/>
          <p:nvPr/>
        </p:nvSpPr>
        <p:spPr>
          <a:xfrm>
            <a:off x="269506" y="3102544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7DC877-DB31-4928-8AAA-E9B62684D43D}"/>
              </a:ext>
            </a:extLst>
          </p:cNvPr>
          <p:cNvGrpSpPr/>
          <p:nvPr/>
        </p:nvGrpSpPr>
        <p:grpSpPr>
          <a:xfrm>
            <a:off x="4255567" y="1848052"/>
            <a:ext cx="300790" cy="1254492"/>
            <a:chOff x="3336355" y="1852864"/>
            <a:chExt cx="300790" cy="1254492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1F62F5B-8CAB-4FC6-8B12-35C104957BFC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8440B7-C720-4879-BD1E-CD306BB1E29F}"/>
                </a:ext>
              </a:extLst>
            </p:cNvPr>
            <p:cNvCxnSpPr>
              <a:cxnSpLocks/>
              <a:stCxn id="11" idx="3"/>
              <a:endCxn id="3" idx="0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BF4F1-44CE-4EF2-B4C4-C8760C774C9E}"/>
              </a:ext>
            </a:extLst>
          </p:cNvPr>
          <p:cNvGrpSpPr/>
          <p:nvPr/>
        </p:nvGrpSpPr>
        <p:grpSpPr>
          <a:xfrm>
            <a:off x="1038323" y="1848052"/>
            <a:ext cx="300790" cy="1254492"/>
            <a:chOff x="3336355" y="1852864"/>
            <a:chExt cx="300790" cy="1254492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B89E821-82B4-476D-BA01-5C1B1AEB8987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B48F8-A178-4E88-B18D-53651B5E1786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AF934E6-57E5-43EA-98EB-40DB472AD83A}"/>
              </a:ext>
            </a:extLst>
          </p:cNvPr>
          <p:cNvSpPr/>
          <p:nvPr/>
        </p:nvSpPr>
        <p:spPr>
          <a:xfrm>
            <a:off x="2316480" y="2202181"/>
            <a:ext cx="1355959" cy="4434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F9A2AE-6C9C-45C0-B9D3-690AEE1CC42C}"/>
              </a:ext>
            </a:extLst>
          </p:cNvPr>
          <p:cNvSpPr/>
          <p:nvPr/>
        </p:nvSpPr>
        <p:spPr>
          <a:xfrm>
            <a:off x="9921239" y="967340"/>
            <a:ext cx="2228088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Comparable&lt;Animal&gt;</a:t>
            </a:r>
            <a:endParaRPr lang="de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FB90F8-DF8C-4671-B272-4D3C3F8DE219}"/>
              </a:ext>
            </a:extLst>
          </p:cNvPr>
          <p:cNvSpPr/>
          <p:nvPr/>
        </p:nvSpPr>
        <p:spPr>
          <a:xfrm>
            <a:off x="9921238" y="3102544"/>
            <a:ext cx="2228088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r>
              <a:rPr lang="en-CH" dirty="0"/>
              <a:t>o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a</a:t>
            </a:r>
            <a:r>
              <a:rPr lang="en-CH" dirty="0"/>
              <a:t>b</a:t>
            </a:r>
            <a:r>
              <a:rPr lang="de-CH" dirty="0"/>
              <a:t>l</a:t>
            </a:r>
            <a:r>
              <a:rPr lang="en-CH" dirty="0"/>
              <a:t>e&lt;</a:t>
            </a:r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  <a:r>
              <a:rPr lang="en-CH" dirty="0"/>
              <a:t>s&gt;</a:t>
            </a:r>
            <a:endParaRPr lang="de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1448CA-7710-4ED0-9FB6-D3FB63CE93FC}"/>
              </a:ext>
            </a:extLst>
          </p:cNvPr>
          <p:cNvSpPr/>
          <p:nvPr/>
        </p:nvSpPr>
        <p:spPr>
          <a:xfrm>
            <a:off x="6703995" y="967340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i</a:t>
            </a:r>
            <a:r>
              <a:rPr lang="en-CH" dirty="0"/>
              <a:t>m</a:t>
            </a:r>
            <a:r>
              <a:rPr lang="de-CH" dirty="0"/>
              <a:t>a</a:t>
            </a:r>
            <a:r>
              <a:rPr lang="en-CH" dirty="0"/>
              <a:t>l</a:t>
            </a:r>
            <a:endParaRPr lang="de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B1C234-9F82-4E10-8293-EDB4E4315973}"/>
              </a:ext>
            </a:extLst>
          </p:cNvPr>
          <p:cNvSpPr/>
          <p:nvPr/>
        </p:nvSpPr>
        <p:spPr>
          <a:xfrm>
            <a:off x="6703994" y="3102544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5A0849-2ED9-4860-9B78-6F4F332D0800}"/>
              </a:ext>
            </a:extLst>
          </p:cNvPr>
          <p:cNvGrpSpPr/>
          <p:nvPr/>
        </p:nvGrpSpPr>
        <p:grpSpPr>
          <a:xfrm>
            <a:off x="7472811" y="1848052"/>
            <a:ext cx="300790" cy="1254492"/>
            <a:chOff x="3336355" y="1852864"/>
            <a:chExt cx="300790" cy="1254492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81E3307-2BFC-421F-8753-6AA6AA1ED450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496F9A-1FE1-43F2-BF3F-D926074496F3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3D516E7-4403-4CDD-8931-7819C5ECED4D}"/>
              </a:ext>
            </a:extLst>
          </p:cNvPr>
          <p:cNvSpPr/>
          <p:nvPr/>
        </p:nvSpPr>
        <p:spPr>
          <a:xfrm>
            <a:off x="8750968" y="2202181"/>
            <a:ext cx="1355959" cy="4434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B3BA9-2300-4CE7-80A6-48B2696404CA}"/>
              </a:ext>
            </a:extLst>
          </p:cNvPr>
          <p:cNvGrpSpPr/>
          <p:nvPr/>
        </p:nvGrpSpPr>
        <p:grpSpPr>
          <a:xfrm>
            <a:off x="10863875" y="1856555"/>
            <a:ext cx="300790" cy="1254492"/>
            <a:chOff x="3336355" y="1852864"/>
            <a:chExt cx="300790" cy="1254492"/>
          </a:xfrm>
        </p:grpSpPr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6EB7B7A-A59E-4E6D-A3C5-DC743752A43E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2061B2-4386-4CAA-A58C-D003FD8AB5F6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DB14146-DE8B-47E7-AC01-D6A7A82BD53A}"/>
              </a:ext>
            </a:extLst>
          </p:cNvPr>
          <p:cNvCxnSpPr/>
          <p:nvPr/>
        </p:nvCxnSpPr>
        <p:spPr>
          <a:xfrm flipH="1">
            <a:off x="9150096" y="2066544"/>
            <a:ext cx="487680" cy="6949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20EE907-4041-4527-8A15-371FE393E9B3}"/>
              </a:ext>
            </a:extLst>
          </p:cNvPr>
          <p:cNvSpPr txBox="1"/>
          <p:nvPr/>
        </p:nvSpPr>
        <p:spPr>
          <a:xfrm>
            <a:off x="1339113" y="4309872"/>
            <a:ext cx="317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l</a:t>
            </a:r>
            <a:r>
              <a:rPr lang="de-CH" dirty="0"/>
              <a:t>a</a:t>
            </a:r>
            <a:r>
              <a:rPr lang="en-CH" dirty="0"/>
              <a:t>s</a:t>
            </a:r>
            <a:r>
              <a:rPr lang="de-CH" dirty="0"/>
              <a:t>s</a:t>
            </a:r>
            <a:r>
              <a:rPr lang="en-CH" dirty="0"/>
              <a:t>e </a:t>
            </a:r>
            <a:r>
              <a:rPr lang="de-CH" dirty="0"/>
              <a:t>L</a:t>
            </a:r>
            <a:r>
              <a:rPr lang="en-CH" dirty="0" err="1"/>
              <a:t>i</a:t>
            </a:r>
            <a:r>
              <a:rPr lang="de-CH" dirty="0"/>
              <a:t>s</a:t>
            </a:r>
            <a:r>
              <a:rPr lang="en-CH" dirty="0"/>
              <a:t>t&lt;T&gt; 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o</a:t>
            </a:r>
            <a:r>
              <a:rPr lang="de-CH" dirty="0"/>
              <a:t>v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60A045-A664-4C83-9247-4E3A7CFAF9C6}"/>
              </a:ext>
            </a:extLst>
          </p:cNvPr>
          <p:cNvSpPr txBox="1"/>
          <p:nvPr/>
        </p:nvSpPr>
        <p:spPr>
          <a:xfrm>
            <a:off x="7680963" y="4309872"/>
            <a:ext cx="39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l</a:t>
            </a:r>
            <a:r>
              <a:rPr lang="de-CH" dirty="0"/>
              <a:t>a</a:t>
            </a:r>
            <a:r>
              <a:rPr lang="en-CH" dirty="0"/>
              <a:t>s</a:t>
            </a:r>
            <a:r>
              <a:rPr lang="de-CH" dirty="0"/>
              <a:t>s</a:t>
            </a:r>
            <a:r>
              <a:rPr lang="en-CH" dirty="0"/>
              <a:t>e Comparable&lt;</a:t>
            </a:r>
            <a:r>
              <a:rPr lang="de-CH" dirty="0"/>
              <a:t>T</a:t>
            </a:r>
            <a:r>
              <a:rPr lang="en-CH" dirty="0"/>
              <a:t>&gt; 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 </a:t>
            </a:r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v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 err="1"/>
              <a:t>i</a:t>
            </a:r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2091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BA0CE-14A0-455C-A210-2F6FB239DEF0}"/>
              </a:ext>
            </a:extLst>
          </p:cNvPr>
          <p:cNvSpPr/>
          <p:nvPr/>
        </p:nvSpPr>
        <p:spPr>
          <a:xfrm>
            <a:off x="5592917" y="2269814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&lt;Animal&gt;</a:t>
            </a:r>
            <a:endParaRPr lang="de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FE8D2-2E57-4B31-828B-86EB59BBAA4C}"/>
              </a:ext>
            </a:extLst>
          </p:cNvPr>
          <p:cNvSpPr/>
          <p:nvPr/>
        </p:nvSpPr>
        <p:spPr>
          <a:xfrm>
            <a:off x="5592916" y="4405018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&lt;</a:t>
            </a:r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  <a:r>
              <a:rPr lang="en-CH" dirty="0"/>
              <a:t>s&gt;</a:t>
            </a: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4094-8394-4A73-8116-94EE1E3D8F71}"/>
              </a:ext>
            </a:extLst>
          </p:cNvPr>
          <p:cNvSpPr/>
          <p:nvPr/>
        </p:nvSpPr>
        <p:spPr>
          <a:xfrm>
            <a:off x="3294885" y="2265002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r>
              <a:rPr lang="en-CH" dirty="0"/>
              <a:t>n</a:t>
            </a:r>
            <a:r>
              <a:rPr lang="de-CH" dirty="0"/>
              <a:t>i</a:t>
            </a:r>
            <a:r>
              <a:rPr lang="en-CH" dirty="0"/>
              <a:t>m</a:t>
            </a:r>
            <a:r>
              <a:rPr lang="de-CH" dirty="0"/>
              <a:t>a</a:t>
            </a:r>
            <a:r>
              <a:rPr lang="en-CH" dirty="0"/>
              <a:t>l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70263-0988-40A1-9EED-94BA2EAD5F8C}"/>
              </a:ext>
            </a:extLst>
          </p:cNvPr>
          <p:cNvSpPr/>
          <p:nvPr/>
        </p:nvSpPr>
        <p:spPr>
          <a:xfrm>
            <a:off x="3294884" y="4400206"/>
            <a:ext cx="1838425" cy="88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r>
              <a:rPr lang="en-CH" dirty="0"/>
              <a:t>o</a:t>
            </a:r>
            <a:r>
              <a:rPr lang="de-CH" dirty="0"/>
              <a:t>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DD3F7-78CA-4549-8B68-93DF55641E32}"/>
              </a:ext>
            </a:extLst>
          </p:cNvPr>
          <p:cNvGrpSpPr/>
          <p:nvPr/>
        </p:nvGrpSpPr>
        <p:grpSpPr>
          <a:xfrm>
            <a:off x="4063701" y="3145714"/>
            <a:ext cx="300790" cy="1254492"/>
            <a:chOff x="3336355" y="1852864"/>
            <a:chExt cx="300790" cy="1254492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B4BD29A-E51E-4E61-9395-112BD2E817A1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3B60A5-070D-4F94-A676-DF0DB17F517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A71521-A5AC-4557-A53B-BE917A509146}"/>
              </a:ext>
            </a:extLst>
          </p:cNvPr>
          <p:cNvGrpSpPr/>
          <p:nvPr/>
        </p:nvGrpSpPr>
        <p:grpSpPr>
          <a:xfrm>
            <a:off x="6361735" y="3152932"/>
            <a:ext cx="300790" cy="1254492"/>
            <a:chOff x="3336355" y="1852864"/>
            <a:chExt cx="300790" cy="1254492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7316DCE-8722-4F10-8EDF-E77E149E936B}"/>
                </a:ext>
              </a:extLst>
            </p:cNvPr>
            <p:cNvSpPr/>
            <p:nvPr/>
          </p:nvSpPr>
          <p:spPr>
            <a:xfrm>
              <a:off x="3336355" y="1852864"/>
              <a:ext cx="300790" cy="3489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3BFD7D-B157-476F-962C-6884B62704C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486750" y="2201779"/>
              <a:ext cx="1" cy="905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0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11</cp:revision>
  <dcterms:created xsi:type="dcterms:W3CDTF">2018-11-16T16:49:27Z</dcterms:created>
  <dcterms:modified xsi:type="dcterms:W3CDTF">2019-12-05T07:20:10Z</dcterms:modified>
</cp:coreProperties>
</file>