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53"/>
    <p:restoredTop sz="96327"/>
  </p:normalViewPr>
  <p:slideViewPr>
    <p:cSldViewPr snapToGrid="0" snapToObjects="1">
      <p:cViewPr>
        <p:scale>
          <a:sx n="73" d="100"/>
          <a:sy n="73" d="100"/>
        </p:scale>
        <p:origin x="184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418A7AD-6EFE-3144-942E-C34BB13D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0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C087C4-6A0E-4747-AE6F-D5B044415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B7FA660-D4B9-4544-AA7D-FAB1BB4C06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9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CABCB4A-8FB9-E44F-A620-E818EBE2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5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E72199D-A006-E14E-B775-91762D8A3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57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9DB8FA-593C-B343-8E5C-E416FDB13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7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60B9990-0EB1-3046-8DDC-CB23A1CF0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E7D63E92-6B56-724A-8AB7-421C788A8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3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92651AA-E054-D14E-AEFB-ECA25620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7E6DF3-7CDA-A74F-9C31-34C8AC6553BA}"/>
              </a:ext>
            </a:extLst>
          </p:cNvPr>
          <p:cNvSpPr txBox="1"/>
          <p:nvPr/>
        </p:nvSpPr>
        <p:spPr>
          <a:xfrm>
            <a:off x="9789163" y="4644513"/>
            <a:ext cx="2212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(Schwaber &amp; Sutherland, 2013)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755E37-D326-2146-AA98-7B3F58C0B1EA}"/>
              </a:ext>
            </a:extLst>
          </p:cNvPr>
          <p:cNvSpPr/>
          <p:nvPr/>
        </p:nvSpPr>
        <p:spPr>
          <a:xfrm>
            <a:off x="10575600" y="1936488"/>
            <a:ext cx="1311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(Beck et al., 2001)</a:t>
            </a:r>
          </a:p>
        </p:txBody>
      </p:sp>
    </p:spTree>
    <p:extLst>
      <p:ext uri="{BB962C8B-B14F-4D97-AF65-F5344CB8AC3E}">
        <p14:creationId xmlns:p14="http://schemas.microsoft.com/office/powerpoint/2010/main" val="271993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58FEED9E-E9F9-1446-AB42-A0ED622AE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EBA044-CED5-BE4B-8A8F-D8EB06464045}"/>
              </a:ext>
            </a:extLst>
          </p:cNvPr>
          <p:cNvSpPr/>
          <p:nvPr/>
        </p:nvSpPr>
        <p:spPr>
          <a:xfrm>
            <a:off x="10739723" y="6378769"/>
            <a:ext cx="131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(Cobb, 2015)</a:t>
            </a:r>
          </a:p>
        </p:txBody>
      </p:sp>
    </p:spTree>
    <p:extLst>
      <p:ext uri="{BB962C8B-B14F-4D97-AF65-F5344CB8AC3E}">
        <p14:creationId xmlns:p14="http://schemas.microsoft.com/office/powerpoint/2010/main" val="166846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838C03ED-59E3-224F-AABD-BA2EF8EE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0CA4EC-85F0-7E46-8995-3FD814B4FC0F}"/>
              </a:ext>
            </a:extLst>
          </p:cNvPr>
          <p:cNvSpPr/>
          <p:nvPr/>
        </p:nvSpPr>
        <p:spPr>
          <a:xfrm>
            <a:off x="10739723" y="6378769"/>
            <a:ext cx="131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(Cobb, 2015)</a:t>
            </a:r>
          </a:p>
        </p:txBody>
      </p:sp>
    </p:spTree>
    <p:extLst>
      <p:ext uri="{BB962C8B-B14F-4D97-AF65-F5344CB8AC3E}">
        <p14:creationId xmlns:p14="http://schemas.microsoft.com/office/powerpoint/2010/main" val="353006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9F9F9E2D-26FF-2E48-8C81-6388912D8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EB70BC-7884-DB4B-B6F7-6E279A5ED469}"/>
              </a:ext>
            </a:extLst>
          </p:cNvPr>
          <p:cNvSpPr/>
          <p:nvPr/>
        </p:nvSpPr>
        <p:spPr>
          <a:xfrm>
            <a:off x="10739723" y="6378769"/>
            <a:ext cx="131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(Cobb, 2015)</a:t>
            </a:r>
          </a:p>
        </p:txBody>
      </p:sp>
    </p:spTree>
    <p:extLst>
      <p:ext uri="{BB962C8B-B14F-4D97-AF65-F5344CB8AC3E}">
        <p14:creationId xmlns:p14="http://schemas.microsoft.com/office/powerpoint/2010/main" val="184040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9A1EA613-05FC-AD47-89F5-B43926FF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FA0757-0161-F545-8CDC-155B5B0B087E}"/>
              </a:ext>
            </a:extLst>
          </p:cNvPr>
          <p:cNvSpPr/>
          <p:nvPr/>
        </p:nvSpPr>
        <p:spPr>
          <a:xfrm>
            <a:off x="10739723" y="6378769"/>
            <a:ext cx="131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(Cobb, 2015)</a:t>
            </a:r>
          </a:p>
        </p:txBody>
      </p:sp>
    </p:spTree>
    <p:extLst>
      <p:ext uri="{BB962C8B-B14F-4D97-AF65-F5344CB8AC3E}">
        <p14:creationId xmlns:p14="http://schemas.microsoft.com/office/powerpoint/2010/main" val="292727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3A1C95CE-6954-8647-BA55-4DDAD51F3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0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1E6DDD59-6F68-F142-B472-AEA29F03A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23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1711</TotalTime>
  <Words>34</Words>
  <Application>Microsoft Macintosh PowerPoint</Application>
  <PresentationFormat>Widescreen</PresentationFormat>
  <Paragraphs>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Galatis, Andreas</dc:creator>
  <cp:lastModifiedBy>Galatis, Andreas</cp:lastModifiedBy>
  <cp:revision>5</cp:revision>
  <dcterms:created xsi:type="dcterms:W3CDTF">2022-02-19T21:58:16Z</dcterms:created>
  <dcterms:modified xsi:type="dcterms:W3CDTF">2022-02-21T02:29:26Z</dcterms:modified>
</cp:coreProperties>
</file>