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94" d="100"/>
          <a:sy n="94" d="100"/>
        </p:scale>
        <p:origin x="18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22F234-B519-4B4D-B802-A23680C059DD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E8FC0E-06C1-434E-8086-AEA280222B80}">
      <dgm:prSet phldrT="[Text]"/>
      <dgm:spPr/>
      <dgm:t>
        <a:bodyPr/>
        <a:lstStyle/>
        <a:p>
          <a:r>
            <a:rPr lang="en-US" dirty="0"/>
            <a:t>Home</a:t>
          </a:r>
        </a:p>
      </dgm:t>
    </dgm:pt>
    <dgm:pt modelId="{4CB58394-0D34-0547-B13F-C22BC08E6F48}" type="parTrans" cxnId="{AAE4BAA2-6190-7542-939C-C892E5495EA3}">
      <dgm:prSet/>
      <dgm:spPr/>
      <dgm:t>
        <a:bodyPr/>
        <a:lstStyle/>
        <a:p>
          <a:endParaRPr lang="en-US"/>
        </a:p>
      </dgm:t>
    </dgm:pt>
    <dgm:pt modelId="{A1B4DD62-554E-4D4D-B5E2-14905C9518F3}" type="sibTrans" cxnId="{AAE4BAA2-6190-7542-939C-C892E5495EA3}">
      <dgm:prSet/>
      <dgm:spPr/>
      <dgm:t>
        <a:bodyPr/>
        <a:lstStyle/>
        <a:p>
          <a:endParaRPr lang="en-US"/>
        </a:p>
      </dgm:t>
    </dgm:pt>
    <dgm:pt modelId="{7CA9DF91-8106-0949-ABCF-51157D9F755A}">
      <dgm:prSet phldrT="[Text]"/>
      <dgm:spPr/>
      <dgm:t>
        <a:bodyPr/>
        <a:lstStyle/>
        <a:p>
          <a:r>
            <a:rPr lang="en-US" dirty="0"/>
            <a:t>Menu</a:t>
          </a:r>
        </a:p>
      </dgm:t>
    </dgm:pt>
    <dgm:pt modelId="{5733FB84-2329-B24E-B09F-D5123B63CFFB}" type="parTrans" cxnId="{3574356C-322E-8543-B860-C28B3AF82635}">
      <dgm:prSet/>
      <dgm:spPr/>
      <dgm:t>
        <a:bodyPr/>
        <a:lstStyle/>
        <a:p>
          <a:endParaRPr lang="en-US"/>
        </a:p>
      </dgm:t>
    </dgm:pt>
    <dgm:pt modelId="{145A508F-A841-1A43-9FF7-33FC72C4DB4A}" type="sibTrans" cxnId="{3574356C-322E-8543-B860-C28B3AF82635}">
      <dgm:prSet/>
      <dgm:spPr/>
      <dgm:t>
        <a:bodyPr/>
        <a:lstStyle/>
        <a:p>
          <a:endParaRPr lang="en-US"/>
        </a:p>
      </dgm:t>
    </dgm:pt>
    <dgm:pt modelId="{E1020698-DB73-0740-9559-5D5643D0E07C}">
      <dgm:prSet phldrT="[Text]"/>
      <dgm:spPr/>
      <dgm:t>
        <a:bodyPr/>
        <a:lstStyle/>
        <a:p>
          <a:r>
            <a:rPr lang="en-US" dirty="0"/>
            <a:t>Music</a:t>
          </a:r>
        </a:p>
      </dgm:t>
    </dgm:pt>
    <dgm:pt modelId="{08472F3B-1365-DF40-8521-78DE5F25328D}" type="parTrans" cxnId="{3056E47E-4132-BA4D-ADC4-186A7B0C6300}">
      <dgm:prSet/>
      <dgm:spPr/>
      <dgm:t>
        <a:bodyPr/>
        <a:lstStyle/>
        <a:p>
          <a:endParaRPr lang="en-US"/>
        </a:p>
      </dgm:t>
    </dgm:pt>
    <dgm:pt modelId="{EDA99D5A-0847-3046-B636-7DB7096B1971}" type="sibTrans" cxnId="{3056E47E-4132-BA4D-ADC4-186A7B0C6300}">
      <dgm:prSet/>
      <dgm:spPr/>
      <dgm:t>
        <a:bodyPr/>
        <a:lstStyle/>
        <a:p>
          <a:endParaRPr lang="en-US"/>
        </a:p>
      </dgm:t>
    </dgm:pt>
    <dgm:pt modelId="{8DFF7E45-3AB0-A04A-B842-AF82F345552C}">
      <dgm:prSet phldrT="[Text]"/>
      <dgm:spPr/>
      <dgm:t>
        <a:bodyPr/>
        <a:lstStyle/>
        <a:p>
          <a:r>
            <a:rPr lang="en-US" dirty="0"/>
            <a:t>Jobs</a:t>
          </a:r>
        </a:p>
      </dgm:t>
    </dgm:pt>
    <dgm:pt modelId="{E10D554B-0BCD-164A-AA08-E3967D575540}" type="parTrans" cxnId="{BE7AC47A-9DF7-3343-ACED-5D60E6E874EF}">
      <dgm:prSet/>
      <dgm:spPr/>
      <dgm:t>
        <a:bodyPr/>
        <a:lstStyle/>
        <a:p>
          <a:endParaRPr lang="en-US"/>
        </a:p>
      </dgm:t>
    </dgm:pt>
    <dgm:pt modelId="{6EDA67B6-55D5-B446-842A-E0E9A959860B}" type="sibTrans" cxnId="{BE7AC47A-9DF7-3343-ACED-5D60E6E874EF}">
      <dgm:prSet/>
      <dgm:spPr/>
      <dgm:t>
        <a:bodyPr/>
        <a:lstStyle/>
        <a:p>
          <a:endParaRPr lang="en-US"/>
        </a:p>
      </dgm:t>
    </dgm:pt>
    <dgm:pt modelId="{62089AF5-B583-244D-9DF9-58502DF42C69}" type="pres">
      <dgm:prSet presAssocID="{6022F234-B519-4B4D-B802-A23680C059D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EDA834A-67BC-1346-BEAE-2365FD9F2B68}" type="pres">
      <dgm:prSet presAssocID="{3FE8FC0E-06C1-434E-8086-AEA280222B80}" presName="hierRoot1" presStyleCnt="0">
        <dgm:presLayoutVars>
          <dgm:hierBranch val="init"/>
        </dgm:presLayoutVars>
      </dgm:prSet>
      <dgm:spPr/>
    </dgm:pt>
    <dgm:pt modelId="{C74047EA-6343-2444-87B3-0441BBF3B19B}" type="pres">
      <dgm:prSet presAssocID="{3FE8FC0E-06C1-434E-8086-AEA280222B80}" presName="rootComposite1" presStyleCnt="0"/>
      <dgm:spPr/>
    </dgm:pt>
    <dgm:pt modelId="{5F9CAD05-F1AB-CD40-8129-FC675C7FD343}" type="pres">
      <dgm:prSet presAssocID="{3FE8FC0E-06C1-434E-8086-AEA280222B80}" presName="rootText1" presStyleLbl="node0" presStyleIdx="0" presStyleCnt="1">
        <dgm:presLayoutVars>
          <dgm:chPref val="3"/>
        </dgm:presLayoutVars>
      </dgm:prSet>
      <dgm:spPr/>
    </dgm:pt>
    <dgm:pt modelId="{668F0C69-A0A5-5147-B82A-A4271B1DF078}" type="pres">
      <dgm:prSet presAssocID="{3FE8FC0E-06C1-434E-8086-AEA280222B80}" presName="rootConnector1" presStyleLbl="node1" presStyleIdx="0" presStyleCnt="0"/>
      <dgm:spPr/>
    </dgm:pt>
    <dgm:pt modelId="{075DDBD0-F540-0547-ACB8-F86A3A063DF4}" type="pres">
      <dgm:prSet presAssocID="{3FE8FC0E-06C1-434E-8086-AEA280222B80}" presName="hierChild2" presStyleCnt="0"/>
      <dgm:spPr/>
    </dgm:pt>
    <dgm:pt modelId="{EE1A0EE5-EADF-ED46-A33C-0F96EDD75DF4}" type="pres">
      <dgm:prSet presAssocID="{5733FB84-2329-B24E-B09F-D5123B63CFFB}" presName="Name37" presStyleLbl="parChTrans1D2" presStyleIdx="0" presStyleCnt="3"/>
      <dgm:spPr/>
    </dgm:pt>
    <dgm:pt modelId="{80F95346-71D9-9745-BB0A-30221DB0B848}" type="pres">
      <dgm:prSet presAssocID="{7CA9DF91-8106-0949-ABCF-51157D9F755A}" presName="hierRoot2" presStyleCnt="0">
        <dgm:presLayoutVars>
          <dgm:hierBranch val="init"/>
        </dgm:presLayoutVars>
      </dgm:prSet>
      <dgm:spPr/>
    </dgm:pt>
    <dgm:pt modelId="{A98DB0AD-76DD-0648-B197-8701217606AF}" type="pres">
      <dgm:prSet presAssocID="{7CA9DF91-8106-0949-ABCF-51157D9F755A}" presName="rootComposite" presStyleCnt="0"/>
      <dgm:spPr/>
    </dgm:pt>
    <dgm:pt modelId="{9FEF9BAF-540B-D245-9407-9A9A5A5C5A07}" type="pres">
      <dgm:prSet presAssocID="{7CA9DF91-8106-0949-ABCF-51157D9F755A}" presName="rootText" presStyleLbl="node2" presStyleIdx="0" presStyleCnt="3">
        <dgm:presLayoutVars>
          <dgm:chPref val="3"/>
        </dgm:presLayoutVars>
      </dgm:prSet>
      <dgm:spPr/>
    </dgm:pt>
    <dgm:pt modelId="{826C5903-A6AE-FD49-A319-DB1040C9E229}" type="pres">
      <dgm:prSet presAssocID="{7CA9DF91-8106-0949-ABCF-51157D9F755A}" presName="rootConnector" presStyleLbl="node2" presStyleIdx="0" presStyleCnt="3"/>
      <dgm:spPr/>
    </dgm:pt>
    <dgm:pt modelId="{435C2F49-59A8-2246-88E1-9910E8B96604}" type="pres">
      <dgm:prSet presAssocID="{7CA9DF91-8106-0949-ABCF-51157D9F755A}" presName="hierChild4" presStyleCnt="0"/>
      <dgm:spPr/>
    </dgm:pt>
    <dgm:pt modelId="{CD9CF4B9-AA58-3144-816D-24D38A96CD2D}" type="pres">
      <dgm:prSet presAssocID="{7CA9DF91-8106-0949-ABCF-51157D9F755A}" presName="hierChild5" presStyleCnt="0"/>
      <dgm:spPr/>
    </dgm:pt>
    <dgm:pt modelId="{0D02758A-1D63-5E4A-BC3C-62EE750FA4BC}" type="pres">
      <dgm:prSet presAssocID="{08472F3B-1365-DF40-8521-78DE5F25328D}" presName="Name37" presStyleLbl="parChTrans1D2" presStyleIdx="1" presStyleCnt="3"/>
      <dgm:spPr/>
    </dgm:pt>
    <dgm:pt modelId="{0A675625-382F-FD4E-98F8-0AC98891BD84}" type="pres">
      <dgm:prSet presAssocID="{E1020698-DB73-0740-9559-5D5643D0E07C}" presName="hierRoot2" presStyleCnt="0">
        <dgm:presLayoutVars>
          <dgm:hierBranch val="init"/>
        </dgm:presLayoutVars>
      </dgm:prSet>
      <dgm:spPr/>
    </dgm:pt>
    <dgm:pt modelId="{AFF4BB93-0D8B-B84D-AFC2-D4B15208ECD6}" type="pres">
      <dgm:prSet presAssocID="{E1020698-DB73-0740-9559-5D5643D0E07C}" presName="rootComposite" presStyleCnt="0"/>
      <dgm:spPr/>
    </dgm:pt>
    <dgm:pt modelId="{A309728B-15B2-CE4B-878F-222FC77DE095}" type="pres">
      <dgm:prSet presAssocID="{E1020698-DB73-0740-9559-5D5643D0E07C}" presName="rootText" presStyleLbl="node2" presStyleIdx="1" presStyleCnt="3">
        <dgm:presLayoutVars>
          <dgm:chPref val="3"/>
        </dgm:presLayoutVars>
      </dgm:prSet>
      <dgm:spPr/>
    </dgm:pt>
    <dgm:pt modelId="{2A2F8F3C-3BF5-AC47-9E39-61ADF40C69A1}" type="pres">
      <dgm:prSet presAssocID="{E1020698-DB73-0740-9559-5D5643D0E07C}" presName="rootConnector" presStyleLbl="node2" presStyleIdx="1" presStyleCnt="3"/>
      <dgm:spPr/>
    </dgm:pt>
    <dgm:pt modelId="{2D960B0D-86FF-404A-A93D-D514F1B9F5B6}" type="pres">
      <dgm:prSet presAssocID="{E1020698-DB73-0740-9559-5D5643D0E07C}" presName="hierChild4" presStyleCnt="0"/>
      <dgm:spPr/>
    </dgm:pt>
    <dgm:pt modelId="{77A55784-4DC5-D040-8965-44CD98B52B5F}" type="pres">
      <dgm:prSet presAssocID="{E1020698-DB73-0740-9559-5D5643D0E07C}" presName="hierChild5" presStyleCnt="0"/>
      <dgm:spPr/>
    </dgm:pt>
    <dgm:pt modelId="{10A32571-5110-E44A-A3A2-790BC8C84990}" type="pres">
      <dgm:prSet presAssocID="{E10D554B-0BCD-164A-AA08-E3967D575540}" presName="Name37" presStyleLbl="parChTrans1D2" presStyleIdx="2" presStyleCnt="3"/>
      <dgm:spPr/>
    </dgm:pt>
    <dgm:pt modelId="{1AC5D578-E90C-D54D-A92F-CD433B58149E}" type="pres">
      <dgm:prSet presAssocID="{8DFF7E45-3AB0-A04A-B842-AF82F345552C}" presName="hierRoot2" presStyleCnt="0">
        <dgm:presLayoutVars>
          <dgm:hierBranch val="init"/>
        </dgm:presLayoutVars>
      </dgm:prSet>
      <dgm:spPr/>
    </dgm:pt>
    <dgm:pt modelId="{D98ED50A-DDEB-AA4D-82ED-70B96C96F7F5}" type="pres">
      <dgm:prSet presAssocID="{8DFF7E45-3AB0-A04A-B842-AF82F345552C}" presName="rootComposite" presStyleCnt="0"/>
      <dgm:spPr/>
    </dgm:pt>
    <dgm:pt modelId="{159E8FFB-456C-8B4A-8F92-FDFF65A4F4A1}" type="pres">
      <dgm:prSet presAssocID="{8DFF7E45-3AB0-A04A-B842-AF82F345552C}" presName="rootText" presStyleLbl="node2" presStyleIdx="2" presStyleCnt="3">
        <dgm:presLayoutVars>
          <dgm:chPref val="3"/>
        </dgm:presLayoutVars>
      </dgm:prSet>
      <dgm:spPr/>
    </dgm:pt>
    <dgm:pt modelId="{FDC045CA-F4AB-C243-8758-F0C7C919CB6B}" type="pres">
      <dgm:prSet presAssocID="{8DFF7E45-3AB0-A04A-B842-AF82F345552C}" presName="rootConnector" presStyleLbl="node2" presStyleIdx="2" presStyleCnt="3"/>
      <dgm:spPr/>
    </dgm:pt>
    <dgm:pt modelId="{68EC9355-C6CF-E74B-9C86-A7C20C434E9E}" type="pres">
      <dgm:prSet presAssocID="{8DFF7E45-3AB0-A04A-B842-AF82F345552C}" presName="hierChild4" presStyleCnt="0"/>
      <dgm:spPr/>
    </dgm:pt>
    <dgm:pt modelId="{3698ACA2-0744-5847-AA19-50C2912F6DE7}" type="pres">
      <dgm:prSet presAssocID="{8DFF7E45-3AB0-A04A-B842-AF82F345552C}" presName="hierChild5" presStyleCnt="0"/>
      <dgm:spPr/>
    </dgm:pt>
    <dgm:pt modelId="{057B1B13-03BF-7745-A5AD-22EAEB2CF1E1}" type="pres">
      <dgm:prSet presAssocID="{3FE8FC0E-06C1-434E-8086-AEA280222B80}" presName="hierChild3" presStyleCnt="0"/>
      <dgm:spPr/>
    </dgm:pt>
  </dgm:ptLst>
  <dgm:cxnLst>
    <dgm:cxn modelId="{D0806605-398B-714F-AC4E-648CB13D7A43}" type="presOf" srcId="{E1020698-DB73-0740-9559-5D5643D0E07C}" destId="{2A2F8F3C-3BF5-AC47-9E39-61ADF40C69A1}" srcOrd="1" destOrd="0" presId="urn:microsoft.com/office/officeart/2005/8/layout/orgChart1"/>
    <dgm:cxn modelId="{E424270A-DFDC-164C-ABAC-5E7926141AA9}" type="presOf" srcId="{E10D554B-0BCD-164A-AA08-E3967D575540}" destId="{10A32571-5110-E44A-A3A2-790BC8C84990}" srcOrd="0" destOrd="0" presId="urn:microsoft.com/office/officeart/2005/8/layout/orgChart1"/>
    <dgm:cxn modelId="{51C92142-DE4D-4749-99B8-0DD742F9892D}" type="presOf" srcId="{E1020698-DB73-0740-9559-5D5643D0E07C}" destId="{A309728B-15B2-CE4B-878F-222FC77DE095}" srcOrd="0" destOrd="0" presId="urn:microsoft.com/office/officeart/2005/8/layout/orgChart1"/>
    <dgm:cxn modelId="{8D795768-B551-A84F-899F-D84AF4ED0F17}" type="presOf" srcId="{3FE8FC0E-06C1-434E-8086-AEA280222B80}" destId="{668F0C69-A0A5-5147-B82A-A4271B1DF078}" srcOrd="1" destOrd="0" presId="urn:microsoft.com/office/officeart/2005/8/layout/orgChart1"/>
    <dgm:cxn modelId="{8D099C68-0089-004F-9DB5-634377E3905A}" type="presOf" srcId="{8DFF7E45-3AB0-A04A-B842-AF82F345552C}" destId="{159E8FFB-456C-8B4A-8F92-FDFF65A4F4A1}" srcOrd="0" destOrd="0" presId="urn:microsoft.com/office/officeart/2005/8/layout/orgChart1"/>
    <dgm:cxn modelId="{3574356C-322E-8543-B860-C28B3AF82635}" srcId="{3FE8FC0E-06C1-434E-8086-AEA280222B80}" destId="{7CA9DF91-8106-0949-ABCF-51157D9F755A}" srcOrd="0" destOrd="0" parTransId="{5733FB84-2329-B24E-B09F-D5123B63CFFB}" sibTransId="{145A508F-A841-1A43-9FF7-33FC72C4DB4A}"/>
    <dgm:cxn modelId="{BE7AC47A-9DF7-3343-ACED-5D60E6E874EF}" srcId="{3FE8FC0E-06C1-434E-8086-AEA280222B80}" destId="{8DFF7E45-3AB0-A04A-B842-AF82F345552C}" srcOrd="2" destOrd="0" parTransId="{E10D554B-0BCD-164A-AA08-E3967D575540}" sibTransId="{6EDA67B6-55D5-B446-842A-E0E9A959860B}"/>
    <dgm:cxn modelId="{6925E17A-CD56-D24F-BE54-F840083F7E1A}" type="presOf" srcId="{3FE8FC0E-06C1-434E-8086-AEA280222B80}" destId="{5F9CAD05-F1AB-CD40-8129-FC675C7FD343}" srcOrd="0" destOrd="0" presId="urn:microsoft.com/office/officeart/2005/8/layout/orgChart1"/>
    <dgm:cxn modelId="{3056E47E-4132-BA4D-ADC4-186A7B0C6300}" srcId="{3FE8FC0E-06C1-434E-8086-AEA280222B80}" destId="{E1020698-DB73-0740-9559-5D5643D0E07C}" srcOrd="1" destOrd="0" parTransId="{08472F3B-1365-DF40-8521-78DE5F25328D}" sibTransId="{EDA99D5A-0847-3046-B636-7DB7096B1971}"/>
    <dgm:cxn modelId="{726A3C86-A6D8-104B-AAC7-5476C76EF24F}" type="presOf" srcId="{8DFF7E45-3AB0-A04A-B842-AF82F345552C}" destId="{FDC045CA-F4AB-C243-8758-F0C7C919CB6B}" srcOrd="1" destOrd="0" presId="urn:microsoft.com/office/officeart/2005/8/layout/orgChart1"/>
    <dgm:cxn modelId="{AAE4BAA2-6190-7542-939C-C892E5495EA3}" srcId="{6022F234-B519-4B4D-B802-A23680C059DD}" destId="{3FE8FC0E-06C1-434E-8086-AEA280222B80}" srcOrd="0" destOrd="0" parTransId="{4CB58394-0D34-0547-B13F-C22BC08E6F48}" sibTransId="{A1B4DD62-554E-4D4D-B5E2-14905C9518F3}"/>
    <dgm:cxn modelId="{F6C407A3-93CB-4B4C-B453-577D5532ADCA}" type="presOf" srcId="{08472F3B-1365-DF40-8521-78DE5F25328D}" destId="{0D02758A-1D63-5E4A-BC3C-62EE750FA4BC}" srcOrd="0" destOrd="0" presId="urn:microsoft.com/office/officeart/2005/8/layout/orgChart1"/>
    <dgm:cxn modelId="{7A6DDDCF-520C-4B4A-9DBF-7080ED41603E}" type="presOf" srcId="{7CA9DF91-8106-0949-ABCF-51157D9F755A}" destId="{826C5903-A6AE-FD49-A319-DB1040C9E229}" srcOrd="1" destOrd="0" presId="urn:microsoft.com/office/officeart/2005/8/layout/orgChart1"/>
    <dgm:cxn modelId="{9D6EEED1-A7CE-1C49-B1CB-F17CA941952E}" type="presOf" srcId="{7CA9DF91-8106-0949-ABCF-51157D9F755A}" destId="{9FEF9BAF-540B-D245-9407-9A9A5A5C5A07}" srcOrd="0" destOrd="0" presId="urn:microsoft.com/office/officeart/2005/8/layout/orgChart1"/>
    <dgm:cxn modelId="{0683FAD6-35AB-464A-AECC-582522C7A6A3}" type="presOf" srcId="{5733FB84-2329-B24E-B09F-D5123B63CFFB}" destId="{EE1A0EE5-EADF-ED46-A33C-0F96EDD75DF4}" srcOrd="0" destOrd="0" presId="urn:microsoft.com/office/officeart/2005/8/layout/orgChart1"/>
    <dgm:cxn modelId="{630972F7-2507-0949-B6AC-38EF73EE7E84}" type="presOf" srcId="{6022F234-B519-4B4D-B802-A23680C059DD}" destId="{62089AF5-B583-244D-9DF9-58502DF42C69}" srcOrd="0" destOrd="0" presId="urn:microsoft.com/office/officeart/2005/8/layout/orgChart1"/>
    <dgm:cxn modelId="{00AAEA4D-61D0-5D4B-9004-ED047E7076D9}" type="presParOf" srcId="{62089AF5-B583-244D-9DF9-58502DF42C69}" destId="{0EDA834A-67BC-1346-BEAE-2365FD9F2B68}" srcOrd="0" destOrd="0" presId="urn:microsoft.com/office/officeart/2005/8/layout/orgChart1"/>
    <dgm:cxn modelId="{6B443145-9F1A-8C45-8F16-E0DF98FC97CB}" type="presParOf" srcId="{0EDA834A-67BC-1346-BEAE-2365FD9F2B68}" destId="{C74047EA-6343-2444-87B3-0441BBF3B19B}" srcOrd="0" destOrd="0" presId="urn:microsoft.com/office/officeart/2005/8/layout/orgChart1"/>
    <dgm:cxn modelId="{B275C1BA-504D-754B-B208-867E92156243}" type="presParOf" srcId="{C74047EA-6343-2444-87B3-0441BBF3B19B}" destId="{5F9CAD05-F1AB-CD40-8129-FC675C7FD343}" srcOrd="0" destOrd="0" presId="urn:microsoft.com/office/officeart/2005/8/layout/orgChart1"/>
    <dgm:cxn modelId="{3FDDBE95-F8ED-544C-B441-EEA089917274}" type="presParOf" srcId="{C74047EA-6343-2444-87B3-0441BBF3B19B}" destId="{668F0C69-A0A5-5147-B82A-A4271B1DF078}" srcOrd="1" destOrd="0" presId="urn:microsoft.com/office/officeart/2005/8/layout/orgChart1"/>
    <dgm:cxn modelId="{F66C14BC-0A4A-4241-81A1-C5E635FFF64C}" type="presParOf" srcId="{0EDA834A-67BC-1346-BEAE-2365FD9F2B68}" destId="{075DDBD0-F540-0547-ACB8-F86A3A063DF4}" srcOrd="1" destOrd="0" presId="urn:microsoft.com/office/officeart/2005/8/layout/orgChart1"/>
    <dgm:cxn modelId="{7355DB05-E7B8-A345-B6EB-9023B27FCF84}" type="presParOf" srcId="{075DDBD0-F540-0547-ACB8-F86A3A063DF4}" destId="{EE1A0EE5-EADF-ED46-A33C-0F96EDD75DF4}" srcOrd="0" destOrd="0" presId="urn:microsoft.com/office/officeart/2005/8/layout/orgChart1"/>
    <dgm:cxn modelId="{0964D769-B20B-0F41-8C42-1A425C58FFE8}" type="presParOf" srcId="{075DDBD0-F540-0547-ACB8-F86A3A063DF4}" destId="{80F95346-71D9-9745-BB0A-30221DB0B848}" srcOrd="1" destOrd="0" presId="urn:microsoft.com/office/officeart/2005/8/layout/orgChart1"/>
    <dgm:cxn modelId="{EFAC377E-C32A-DB4A-BD69-EB47B5060A80}" type="presParOf" srcId="{80F95346-71D9-9745-BB0A-30221DB0B848}" destId="{A98DB0AD-76DD-0648-B197-8701217606AF}" srcOrd="0" destOrd="0" presId="urn:microsoft.com/office/officeart/2005/8/layout/orgChart1"/>
    <dgm:cxn modelId="{19AAF6EB-1767-1941-9F0D-24384074BE17}" type="presParOf" srcId="{A98DB0AD-76DD-0648-B197-8701217606AF}" destId="{9FEF9BAF-540B-D245-9407-9A9A5A5C5A07}" srcOrd="0" destOrd="0" presId="urn:microsoft.com/office/officeart/2005/8/layout/orgChart1"/>
    <dgm:cxn modelId="{647884DD-7019-5C46-AFB3-D3D90389FA86}" type="presParOf" srcId="{A98DB0AD-76DD-0648-B197-8701217606AF}" destId="{826C5903-A6AE-FD49-A319-DB1040C9E229}" srcOrd="1" destOrd="0" presId="urn:microsoft.com/office/officeart/2005/8/layout/orgChart1"/>
    <dgm:cxn modelId="{858DA634-2CA9-784E-8554-799A95A4EDC6}" type="presParOf" srcId="{80F95346-71D9-9745-BB0A-30221DB0B848}" destId="{435C2F49-59A8-2246-88E1-9910E8B96604}" srcOrd="1" destOrd="0" presId="urn:microsoft.com/office/officeart/2005/8/layout/orgChart1"/>
    <dgm:cxn modelId="{07A16BEF-6217-564A-84F9-9AA38B882DEB}" type="presParOf" srcId="{80F95346-71D9-9745-BB0A-30221DB0B848}" destId="{CD9CF4B9-AA58-3144-816D-24D38A96CD2D}" srcOrd="2" destOrd="0" presId="urn:microsoft.com/office/officeart/2005/8/layout/orgChart1"/>
    <dgm:cxn modelId="{25E0C204-631B-AF4D-83A4-59558EF93160}" type="presParOf" srcId="{075DDBD0-F540-0547-ACB8-F86A3A063DF4}" destId="{0D02758A-1D63-5E4A-BC3C-62EE750FA4BC}" srcOrd="2" destOrd="0" presId="urn:microsoft.com/office/officeart/2005/8/layout/orgChart1"/>
    <dgm:cxn modelId="{CC0030CA-A91D-2B42-8F28-255910B3B6CA}" type="presParOf" srcId="{075DDBD0-F540-0547-ACB8-F86A3A063DF4}" destId="{0A675625-382F-FD4E-98F8-0AC98891BD84}" srcOrd="3" destOrd="0" presId="urn:microsoft.com/office/officeart/2005/8/layout/orgChart1"/>
    <dgm:cxn modelId="{FC7AD1D9-A3A5-784A-AEB5-26FB46816187}" type="presParOf" srcId="{0A675625-382F-FD4E-98F8-0AC98891BD84}" destId="{AFF4BB93-0D8B-B84D-AFC2-D4B15208ECD6}" srcOrd="0" destOrd="0" presId="urn:microsoft.com/office/officeart/2005/8/layout/orgChart1"/>
    <dgm:cxn modelId="{58534ED5-30E5-4741-9199-5EA6391594F0}" type="presParOf" srcId="{AFF4BB93-0D8B-B84D-AFC2-D4B15208ECD6}" destId="{A309728B-15B2-CE4B-878F-222FC77DE095}" srcOrd="0" destOrd="0" presId="urn:microsoft.com/office/officeart/2005/8/layout/orgChart1"/>
    <dgm:cxn modelId="{BA0E2BA5-9BB4-0341-91F2-A6AFDCDA596A}" type="presParOf" srcId="{AFF4BB93-0D8B-B84D-AFC2-D4B15208ECD6}" destId="{2A2F8F3C-3BF5-AC47-9E39-61ADF40C69A1}" srcOrd="1" destOrd="0" presId="urn:microsoft.com/office/officeart/2005/8/layout/orgChart1"/>
    <dgm:cxn modelId="{46449560-7B77-3042-AA31-29EF6B800662}" type="presParOf" srcId="{0A675625-382F-FD4E-98F8-0AC98891BD84}" destId="{2D960B0D-86FF-404A-A93D-D514F1B9F5B6}" srcOrd="1" destOrd="0" presId="urn:microsoft.com/office/officeart/2005/8/layout/orgChart1"/>
    <dgm:cxn modelId="{2700412F-37F1-584B-BC0F-65D321255A91}" type="presParOf" srcId="{0A675625-382F-FD4E-98F8-0AC98891BD84}" destId="{77A55784-4DC5-D040-8965-44CD98B52B5F}" srcOrd="2" destOrd="0" presId="urn:microsoft.com/office/officeart/2005/8/layout/orgChart1"/>
    <dgm:cxn modelId="{4B4D6637-D0D4-004C-867D-56B244DF2832}" type="presParOf" srcId="{075DDBD0-F540-0547-ACB8-F86A3A063DF4}" destId="{10A32571-5110-E44A-A3A2-790BC8C84990}" srcOrd="4" destOrd="0" presId="urn:microsoft.com/office/officeart/2005/8/layout/orgChart1"/>
    <dgm:cxn modelId="{6F22D502-5A18-1446-A0AD-4AFF0E7E857D}" type="presParOf" srcId="{075DDBD0-F540-0547-ACB8-F86A3A063DF4}" destId="{1AC5D578-E90C-D54D-A92F-CD433B58149E}" srcOrd="5" destOrd="0" presId="urn:microsoft.com/office/officeart/2005/8/layout/orgChart1"/>
    <dgm:cxn modelId="{056D57E2-52C1-B44E-90E3-EE9A4B91AF96}" type="presParOf" srcId="{1AC5D578-E90C-D54D-A92F-CD433B58149E}" destId="{D98ED50A-DDEB-AA4D-82ED-70B96C96F7F5}" srcOrd="0" destOrd="0" presId="urn:microsoft.com/office/officeart/2005/8/layout/orgChart1"/>
    <dgm:cxn modelId="{63777F54-91E1-BE47-A344-C2B56A1733BE}" type="presParOf" srcId="{D98ED50A-DDEB-AA4D-82ED-70B96C96F7F5}" destId="{159E8FFB-456C-8B4A-8F92-FDFF65A4F4A1}" srcOrd="0" destOrd="0" presId="urn:microsoft.com/office/officeart/2005/8/layout/orgChart1"/>
    <dgm:cxn modelId="{92468049-F9D3-084A-BCD8-A073364F5934}" type="presParOf" srcId="{D98ED50A-DDEB-AA4D-82ED-70B96C96F7F5}" destId="{FDC045CA-F4AB-C243-8758-F0C7C919CB6B}" srcOrd="1" destOrd="0" presId="urn:microsoft.com/office/officeart/2005/8/layout/orgChart1"/>
    <dgm:cxn modelId="{27C3E862-A72E-CA49-B86C-9F6F66DE0870}" type="presParOf" srcId="{1AC5D578-E90C-D54D-A92F-CD433B58149E}" destId="{68EC9355-C6CF-E74B-9C86-A7C20C434E9E}" srcOrd="1" destOrd="0" presId="urn:microsoft.com/office/officeart/2005/8/layout/orgChart1"/>
    <dgm:cxn modelId="{F060CB9A-583D-8843-8A25-B7F2ACCC7C9B}" type="presParOf" srcId="{1AC5D578-E90C-D54D-A92F-CD433B58149E}" destId="{3698ACA2-0744-5847-AA19-50C2912F6DE7}" srcOrd="2" destOrd="0" presId="urn:microsoft.com/office/officeart/2005/8/layout/orgChart1"/>
    <dgm:cxn modelId="{388E42C3-EBA4-EF41-998A-D9C3C333ED83}" type="presParOf" srcId="{0EDA834A-67BC-1346-BEAE-2365FD9F2B68}" destId="{057B1B13-03BF-7745-A5AD-22EAEB2CF1E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32571-5110-E44A-A3A2-790BC8C84990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2758A-1D63-5E4A-BC3C-62EE750FA4BC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1A0EE5-EADF-ED46-A33C-0F96EDD75DF4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CAD05-F1AB-CD40-8129-FC675C7FD343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Home</a:t>
          </a:r>
        </a:p>
      </dsp:txBody>
      <dsp:txXfrm>
        <a:off x="2875855" y="1271678"/>
        <a:ext cx="2376289" cy="1188144"/>
      </dsp:txXfrm>
    </dsp:sp>
    <dsp:sp modelId="{9FEF9BAF-540B-D245-9407-9A9A5A5C5A07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Menu</a:t>
          </a:r>
        </a:p>
      </dsp:txBody>
      <dsp:txXfrm>
        <a:off x="545" y="2958843"/>
        <a:ext cx="2376289" cy="1188144"/>
      </dsp:txXfrm>
    </dsp:sp>
    <dsp:sp modelId="{A309728B-15B2-CE4B-878F-222FC77DE095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Music</a:t>
          </a:r>
        </a:p>
      </dsp:txBody>
      <dsp:txXfrm>
        <a:off x="2875855" y="2958843"/>
        <a:ext cx="2376289" cy="1188144"/>
      </dsp:txXfrm>
    </dsp:sp>
    <dsp:sp modelId="{159E8FFB-456C-8B4A-8F92-FDFF65A4F4A1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Jobs</a:t>
          </a:r>
        </a:p>
      </dsp:txBody>
      <dsp:txXfrm>
        <a:off x="5751165" y="2958843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16EF-702D-4D4E-8530-53AB406D2BAD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667E-AFD4-3A4D-AE89-30EAE69C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3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16EF-702D-4D4E-8530-53AB406D2BAD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667E-AFD4-3A4D-AE89-30EAE69C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16EF-702D-4D4E-8530-53AB406D2BAD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667E-AFD4-3A4D-AE89-30EAE69C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7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16EF-702D-4D4E-8530-53AB406D2BAD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667E-AFD4-3A4D-AE89-30EAE69CC29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7429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16EF-702D-4D4E-8530-53AB406D2BAD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667E-AFD4-3A4D-AE89-30EAE69C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1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16EF-702D-4D4E-8530-53AB406D2BAD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667E-AFD4-3A4D-AE89-30EAE69C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99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16EF-702D-4D4E-8530-53AB406D2BAD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667E-AFD4-3A4D-AE89-30EAE69C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0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16EF-702D-4D4E-8530-53AB406D2BAD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667E-AFD4-3A4D-AE89-30EAE69C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47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16EF-702D-4D4E-8530-53AB406D2BAD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667E-AFD4-3A4D-AE89-30EAE69C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9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16EF-702D-4D4E-8530-53AB406D2BAD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667E-AFD4-3A4D-AE89-30EAE69C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8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16EF-702D-4D4E-8530-53AB406D2BAD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667E-AFD4-3A4D-AE89-30EAE69C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8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16EF-702D-4D4E-8530-53AB406D2BAD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667E-AFD4-3A4D-AE89-30EAE69C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16EF-702D-4D4E-8530-53AB406D2BAD}" type="datetimeFigureOut">
              <a:rPr lang="en-US" smtClean="0"/>
              <a:t>8/17/20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667E-AFD4-3A4D-AE89-30EAE69C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16EF-702D-4D4E-8530-53AB406D2BAD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667E-AFD4-3A4D-AE89-30EAE69C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4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16EF-702D-4D4E-8530-53AB406D2BAD}" type="datetimeFigureOut">
              <a:rPr lang="en-US" smtClean="0"/>
              <a:t>8/17/20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667E-AFD4-3A4D-AE89-30EAE69C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4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16EF-702D-4D4E-8530-53AB406D2BAD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667E-AFD4-3A4D-AE89-30EAE69C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4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16EF-702D-4D4E-8530-53AB406D2BAD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667E-AFD4-3A4D-AE89-30EAE69C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7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CF116EF-702D-4D4E-8530-53AB406D2BAD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35667E-AFD4-3A4D-AE89-30EAE69C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8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69AD986-5BE4-BB48-B917-0B52E83C5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5342634"/>
              </p:ext>
            </p:extLst>
          </p:nvPr>
        </p:nvGraphicFramePr>
        <p:xfrm>
          <a:off x="2090153" y="3305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120182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{BBDAF026-E627-D94A-AE9C-B791D82B34FE}tf10001073</Template>
  <TotalTime>5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Sujono</dc:creator>
  <cp:lastModifiedBy>Andreas Sujono</cp:lastModifiedBy>
  <cp:revision>3</cp:revision>
  <dcterms:created xsi:type="dcterms:W3CDTF">2020-08-17T08:36:08Z</dcterms:created>
  <dcterms:modified xsi:type="dcterms:W3CDTF">2020-08-17T08:42:04Z</dcterms:modified>
</cp:coreProperties>
</file>