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88A1-8000-4C46-BA29-AEC4B56D5B96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C0AB-34E2-482B-AD1D-7DDE9427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548" y="893752"/>
            <a:ext cx="5296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Working </a:t>
            </a:r>
            <a:r>
              <a:rPr lang="en-US" sz="2000" dirty="0"/>
              <a:t>very well for </a:t>
            </a:r>
            <a:r>
              <a:rPr lang="en-US" sz="2000" dirty="0" smtClean="0"/>
              <a:t>Germany, but few </a:t>
            </a:r>
            <a:r>
              <a:rPr lang="en-US" sz="2000" dirty="0"/>
              <a:t>Germans coming to the 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7836" y="900765"/>
            <a:ext cx="4612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Marketing </a:t>
            </a:r>
            <a:r>
              <a:rPr lang="en-US" sz="2000" dirty="0"/>
              <a:t>team should get more Germans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0830" y="305490"/>
            <a:ext cx="170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Analysis Results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9888" y="305490"/>
            <a:ext cx="138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Action Items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190" y="1795050"/>
            <a:ext cx="52723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Very low conversion rate for the Chinese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poorly </a:t>
            </a:r>
            <a:r>
              <a:rPr lang="en-US" sz="2000" dirty="0" smtClean="0"/>
              <a:t>translated?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doesn’t fit the local </a:t>
            </a:r>
            <a:r>
              <a:rPr lang="en-US" sz="2000" dirty="0" smtClean="0"/>
              <a:t>culture?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issue?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165005" y="1792580"/>
            <a:ext cx="5738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Given how many users are based in China, fixing this should be a top priority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76190" y="3297044"/>
            <a:ext cx="3705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orking very well for young users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157836" y="3203328"/>
            <a:ext cx="5738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ell marketing to advertise and use marketing channel which are more likely to reach young people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76190" y="4158150"/>
            <a:ext cx="5452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From 30 y/o conversion clearly starts dropping fast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157836" y="407910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Maybe go through the UI and figure out why older users perform so poorly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76190" y="5019256"/>
            <a:ext cx="4331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Users with old accounts do much better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165005" y="5030942"/>
            <a:ext cx="5028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Targeted emails with offers to bring them back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76190" y="5675001"/>
            <a:ext cx="51743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High conversion rate </a:t>
            </a:r>
            <a:r>
              <a:rPr lang="en-US" sz="2000" dirty="0" smtClean="0">
                <a:solidFill>
                  <a:srgbClr val="000000"/>
                </a:solidFill>
              </a:rPr>
              <a:t>for customers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visited many pages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165005" y="5675001"/>
            <a:ext cx="5752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For customers visited many pages but not converted, 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</a:rPr>
              <a:t>email them targeted offers or send reminders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84391" y="1120351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84391" y="2007857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84391" y="3497099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19073" y="4358205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611904" y="5236746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11904" y="5909099"/>
            <a:ext cx="545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Wuqiong Luo</dc:creator>
  <cp:lastModifiedBy>Wuqiong Luo</cp:lastModifiedBy>
  <cp:revision>2</cp:revision>
  <dcterms:created xsi:type="dcterms:W3CDTF">2017-10-20T08:04:30Z</dcterms:created>
  <dcterms:modified xsi:type="dcterms:W3CDTF">2017-10-20T08:10:47Z</dcterms:modified>
</cp:coreProperties>
</file>