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'Ark1'!$C$1:$C$6</c:f>
              <c:strCache>
                <c:ptCount val="6"/>
                <c:pt idx="0">
                  <c:v>*</c:v>
                </c:pt>
                <c:pt idx="1">
                  <c:v>* VDMJ VDM_RT Interpreter</c:v>
                </c:pt>
                <c:pt idx="2">
                  <c:v>*</c:v>
                </c:pt>
                <c:pt idx="4">
                  <c:v>Default class is World</c:v>
                </c:pt>
                <c:pt idx="5">
                  <c:v>Initialized in ... 0.008 secs.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'Ark1'!$B:$B</c:f>
              <c:strCache>
                <c:ptCount val="1943"/>
                <c:pt idx="0">
                  <c:v>*</c:v>
                </c:pt>
                <c:pt idx="1">
                  <c:v>* VDMJ VDM_RT Interpreter</c:v>
                </c:pt>
                <c:pt idx="2">
                  <c:v>*</c:v>
                </c:pt>
                <c:pt idx="4">
                  <c:v>Default class is World</c:v>
                </c:pt>
                <c:pt idx="5">
                  <c:v>Initialized in ... 0.008 secs.</c:v>
                </c:pt>
                <c:pt idx="6">
                  <c:v>6.00E-09</c:v>
                </c:pt>
                <c:pt idx="7">
                  <c:v>0.100000006</c:v>
                </c:pt>
                <c:pt idx="8">
                  <c:v>0.200000006</c:v>
                </c:pt>
                <c:pt idx="9">
                  <c:v>0.300000006</c:v>
                </c:pt>
                <c:pt idx="10">
                  <c:v>0.400000006</c:v>
                </c:pt>
                <c:pt idx="11">
                  <c:v>0.500000006</c:v>
                </c:pt>
                <c:pt idx="12">
                  <c:v>0.600000006</c:v>
                </c:pt>
                <c:pt idx="13">
                  <c:v>0.700000006</c:v>
                </c:pt>
                <c:pt idx="14">
                  <c:v>0.800000006</c:v>
                </c:pt>
                <c:pt idx="15">
                  <c:v>0.900000006</c:v>
                </c:pt>
                <c:pt idx="16">
                  <c:v>1.000000006</c:v>
                </c:pt>
                <c:pt idx="17">
                  <c:v>1.100000006</c:v>
                </c:pt>
                <c:pt idx="18">
                  <c:v>1.200000006</c:v>
                </c:pt>
                <c:pt idx="19">
                  <c:v>1.300000006</c:v>
                </c:pt>
                <c:pt idx="20">
                  <c:v>1.400000006</c:v>
                </c:pt>
                <c:pt idx="21">
                  <c:v>1.500000006</c:v>
                </c:pt>
                <c:pt idx="22">
                  <c:v>1.600000006</c:v>
                </c:pt>
                <c:pt idx="23">
                  <c:v>1.700000006</c:v>
                </c:pt>
                <c:pt idx="24">
                  <c:v>1.800000006</c:v>
                </c:pt>
                <c:pt idx="25">
                  <c:v>1.900000006</c:v>
                </c:pt>
                <c:pt idx="26">
                  <c:v>2.000000006</c:v>
                </c:pt>
                <c:pt idx="27">
                  <c:v>2.100000006</c:v>
                </c:pt>
                <c:pt idx="28">
                  <c:v>2.200000006</c:v>
                </c:pt>
                <c:pt idx="29">
                  <c:v>2.300000006</c:v>
                </c:pt>
                <c:pt idx="30">
                  <c:v>2.400000006</c:v>
                </c:pt>
                <c:pt idx="31">
                  <c:v>2.500000006</c:v>
                </c:pt>
                <c:pt idx="32">
                  <c:v>2.600000006</c:v>
                </c:pt>
                <c:pt idx="33">
                  <c:v>2.700000006</c:v>
                </c:pt>
                <c:pt idx="34">
                  <c:v>2.800000006</c:v>
                </c:pt>
                <c:pt idx="35">
                  <c:v>2.900000006</c:v>
                </c:pt>
                <c:pt idx="36">
                  <c:v>3.000000006</c:v>
                </c:pt>
                <c:pt idx="37">
                  <c:v>3.100000006</c:v>
                </c:pt>
                <c:pt idx="38">
                  <c:v>3.200000006</c:v>
                </c:pt>
                <c:pt idx="39">
                  <c:v>3.300000006</c:v>
                </c:pt>
                <c:pt idx="40">
                  <c:v>3.400000006</c:v>
                </c:pt>
                <c:pt idx="41">
                  <c:v>3.500000006</c:v>
                </c:pt>
                <c:pt idx="42">
                  <c:v>3.600000006</c:v>
                </c:pt>
                <c:pt idx="43">
                  <c:v>3.700000006</c:v>
                </c:pt>
                <c:pt idx="44">
                  <c:v>3.800000006</c:v>
                </c:pt>
                <c:pt idx="45">
                  <c:v>3.900000006</c:v>
                </c:pt>
                <c:pt idx="46">
                  <c:v>4.000000006</c:v>
                </c:pt>
                <c:pt idx="47">
                  <c:v>4.100000006</c:v>
                </c:pt>
                <c:pt idx="48">
                  <c:v>4.300000006</c:v>
                </c:pt>
                <c:pt idx="49">
                  <c:v>4.400000006</c:v>
                </c:pt>
                <c:pt idx="50">
                  <c:v>4.500000006</c:v>
                </c:pt>
                <c:pt idx="51">
                  <c:v>4.600000006</c:v>
                </c:pt>
                <c:pt idx="52">
                  <c:v>4.700000006</c:v>
                </c:pt>
                <c:pt idx="53">
                  <c:v>4.800000006</c:v>
                </c:pt>
                <c:pt idx="54">
                  <c:v>4.900000006</c:v>
                </c:pt>
                <c:pt idx="55">
                  <c:v>5.000000006</c:v>
                </c:pt>
                <c:pt idx="56">
                  <c:v>5.100000006</c:v>
                </c:pt>
                <c:pt idx="57">
                  <c:v>5.200000006</c:v>
                </c:pt>
                <c:pt idx="58">
                  <c:v>5.300000006</c:v>
                </c:pt>
                <c:pt idx="59">
                  <c:v>5.400000006</c:v>
                </c:pt>
                <c:pt idx="60">
                  <c:v>5.500000006</c:v>
                </c:pt>
                <c:pt idx="61">
                  <c:v>5.600000006</c:v>
                </c:pt>
                <c:pt idx="62">
                  <c:v>5.700000006</c:v>
                </c:pt>
                <c:pt idx="63">
                  <c:v>5.800000006</c:v>
                </c:pt>
                <c:pt idx="64">
                  <c:v>5.900000006</c:v>
                </c:pt>
                <c:pt idx="65">
                  <c:v>6.000000006</c:v>
                </c:pt>
                <c:pt idx="66">
                  <c:v>6.100000006</c:v>
                </c:pt>
                <c:pt idx="67">
                  <c:v>6.200000006</c:v>
                </c:pt>
                <c:pt idx="68">
                  <c:v>6.300000006</c:v>
                </c:pt>
                <c:pt idx="69">
                  <c:v>6.400000006</c:v>
                </c:pt>
                <c:pt idx="70">
                  <c:v>6.500000006</c:v>
                </c:pt>
                <c:pt idx="71">
                  <c:v>6.600000006</c:v>
                </c:pt>
                <c:pt idx="72">
                  <c:v>6.700000006</c:v>
                </c:pt>
                <c:pt idx="73">
                  <c:v>6.800000006</c:v>
                </c:pt>
                <c:pt idx="74">
                  <c:v>6.900000006</c:v>
                </c:pt>
                <c:pt idx="75">
                  <c:v>7.000000006</c:v>
                </c:pt>
                <c:pt idx="76">
                  <c:v>7.100000006</c:v>
                </c:pt>
                <c:pt idx="77">
                  <c:v>7.300000006</c:v>
                </c:pt>
                <c:pt idx="78">
                  <c:v>7.400000006</c:v>
                </c:pt>
                <c:pt idx="79">
                  <c:v>7.500000006</c:v>
                </c:pt>
                <c:pt idx="80">
                  <c:v>7.600000006</c:v>
                </c:pt>
                <c:pt idx="81">
                  <c:v>7.700000006</c:v>
                </c:pt>
                <c:pt idx="82">
                  <c:v>7.800000006</c:v>
                </c:pt>
                <c:pt idx="83">
                  <c:v>7.900000006</c:v>
                </c:pt>
                <c:pt idx="84">
                  <c:v>8.000000006</c:v>
                </c:pt>
                <c:pt idx="85">
                  <c:v>8.100000006</c:v>
                </c:pt>
                <c:pt idx="86">
                  <c:v>8.200000006</c:v>
                </c:pt>
                <c:pt idx="87">
                  <c:v>8.300000006</c:v>
                </c:pt>
                <c:pt idx="88">
                  <c:v>8.400000006</c:v>
                </c:pt>
                <c:pt idx="89">
                  <c:v>8.500000006</c:v>
                </c:pt>
                <c:pt idx="90">
                  <c:v>8.600000006</c:v>
                </c:pt>
                <c:pt idx="91">
                  <c:v>8.700000006</c:v>
                </c:pt>
                <c:pt idx="92">
                  <c:v>8.800000006</c:v>
                </c:pt>
                <c:pt idx="93">
                  <c:v>8.900000006</c:v>
                </c:pt>
                <c:pt idx="94">
                  <c:v>9.000000006</c:v>
                </c:pt>
                <c:pt idx="95">
                  <c:v>9.100000006</c:v>
                </c:pt>
                <c:pt idx="96">
                  <c:v>9.200000006</c:v>
                </c:pt>
                <c:pt idx="97">
                  <c:v>9.300000006</c:v>
                </c:pt>
                <c:pt idx="98">
                  <c:v>9.400000006</c:v>
                </c:pt>
                <c:pt idx="99">
                  <c:v>9.500000006</c:v>
                </c:pt>
                <c:pt idx="100">
                  <c:v>9.600000006</c:v>
                </c:pt>
                <c:pt idx="101">
                  <c:v>9.700000006</c:v>
                </c:pt>
                <c:pt idx="102">
                  <c:v>9.800000006</c:v>
                </c:pt>
                <c:pt idx="103">
                  <c:v>9.900000006</c:v>
                </c:pt>
                <c:pt idx="104">
                  <c:v>10.00000001</c:v>
                </c:pt>
                <c:pt idx="105">
                  <c:v>10.10000001</c:v>
                </c:pt>
                <c:pt idx="106">
                  <c:v>10.30000001</c:v>
                </c:pt>
                <c:pt idx="107">
                  <c:v>10.40000001</c:v>
                </c:pt>
                <c:pt idx="108">
                  <c:v>10.50000001</c:v>
                </c:pt>
                <c:pt idx="109">
                  <c:v>10.60000001</c:v>
                </c:pt>
                <c:pt idx="110">
                  <c:v>10.70000001</c:v>
                </c:pt>
                <c:pt idx="111">
                  <c:v>10.80000001</c:v>
                </c:pt>
                <c:pt idx="112">
                  <c:v>10.90000001</c:v>
                </c:pt>
                <c:pt idx="113">
                  <c:v>11.00000001</c:v>
                </c:pt>
                <c:pt idx="114">
                  <c:v>11.10000001</c:v>
                </c:pt>
                <c:pt idx="115">
                  <c:v>11.20000001</c:v>
                </c:pt>
                <c:pt idx="116">
                  <c:v>11.30000001</c:v>
                </c:pt>
                <c:pt idx="117">
                  <c:v>11.40000001</c:v>
                </c:pt>
                <c:pt idx="118">
                  <c:v>11.50000001</c:v>
                </c:pt>
                <c:pt idx="119">
                  <c:v>11.60000001</c:v>
                </c:pt>
                <c:pt idx="120">
                  <c:v>11.70000001</c:v>
                </c:pt>
                <c:pt idx="121">
                  <c:v>11.80000001</c:v>
                </c:pt>
                <c:pt idx="122">
                  <c:v>11.90000001</c:v>
                </c:pt>
                <c:pt idx="123">
                  <c:v>12.00000001</c:v>
                </c:pt>
                <c:pt idx="124">
                  <c:v>12.10000001</c:v>
                </c:pt>
                <c:pt idx="125">
                  <c:v>12.20000001</c:v>
                </c:pt>
                <c:pt idx="126">
                  <c:v>12.30000001</c:v>
                </c:pt>
                <c:pt idx="127">
                  <c:v>12.40000001</c:v>
                </c:pt>
                <c:pt idx="128">
                  <c:v>12.50000001</c:v>
                </c:pt>
                <c:pt idx="129">
                  <c:v>12.60000001</c:v>
                </c:pt>
                <c:pt idx="130">
                  <c:v>12.70000001</c:v>
                </c:pt>
                <c:pt idx="131">
                  <c:v>12.80000001</c:v>
                </c:pt>
                <c:pt idx="132">
                  <c:v>12.90000001</c:v>
                </c:pt>
                <c:pt idx="133">
                  <c:v>13.00000001</c:v>
                </c:pt>
                <c:pt idx="134">
                  <c:v>13.10000001</c:v>
                </c:pt>
                <c:pt idx="135">
                  <c:v>13.30000001</c:v>
                </c:pt>
                <c:pt idx="136">
                  <c:v>13.40000001</c:v>
                </c:pt>
                <c:pt idx="137">
                  <c:v>13.50000001</c:v>
                </c:pt>
                <c:pt idx="138">
                  <c:v>13.60000001</c:v>
                </c:pt>
                <c:pt idx="139">
                  <c:v>13.70000001</c:v>
                </c:pt>
                <c:pt idx="140">
                  <c:v>13.80000001</c:v>
                </c:pt>
                <c:pt idx="141">
                  <c:v>13.90000001</c:v>
                </c:pt>
                <c:pt idx="142">
                  <c:v>14.00000001</c:v>
                </c:pt>
                <c:pt idx="143">
                  <c:v>14.10000001</c:v>
                </c:pt>
                <c:pt idx="144">
                  <c:v>14.20000001</c:v>
                </c:pt>
                <c:pt idx="145">
                  <c:v>14.30000001</c:v>
                </c:pt>
                <c:pt idx="146">
                  <c:v>14.40000001</c:v>
                </c:pt>
                <c:pt idx="147">
                  <c:v>14.50000001</c:v>
                </c:pt>
                <c:pt idx="148">
                  <c:v>14.60000001</c:v>
                </c:pt>
                <c:pt idx="149">
                  <c:v>14.70000001</c:v>
                </c:pt>
                <c:pt idx="150">
                  <c:v>14.80000001</c:v>
                </c:pt>
                <c:pt idx="151">
                  <c:v>14.90000001</c:v>
                </c:pt>
                <c:pt idx="152">
                  <c:v>15.00000001</c:v>
                </c:pt>
                <c:pt idx="153">
                  <c:v>15.10000001</c:v>
                </c:pt>
                <c:pt idx="154">
                  <c:v>15.20000001</c:v>
                </c:pt>
                <c:pt idx="155">
                  <c:v>15.30000001</c:v>
                </c:pt>
                <c:pt idx="156">
                  <c:v>15.40000001</c:v>
                </c:pt>
                <c:pt idx="157">
                  <c:v>15.50000001</c:v>
                </c:pt>
                <c:pt idx="158">
                  <c:v>15.60000001</c:v>
                </c:pt>
                <c:pt idx="159">
                  <c:v>15.70000001</c:v>
                </c:pt>
                <c:pt idx="160">
                  <c:v>15.80000001</c:v>
                </c:pt>
                <c:pt idx="161">
                  <c:v>15.90000001</c:v>
                </c:pt>
                <c:pt idx="162">
                  <c:v>16.00000001</c:v>
                </c:pt>
                <c:pt idx="163">
                  <c:v>16.10000001</c:v>
                </c:pt>
                <c:pt idx="164">
                  <c:v>16.30000001</c:v>
                </c:pt>
                <c:pt idx="165">
                  <c:v>16.40000001</c:v>
                </c:pt>
                <c:pt idx="166">
                  <c:v>16.50000001</c:v>
                </c:pt>
                <c:pt idx="167">
                  <c:v>16.60000001</c:v>
                </c:pt>
                <c:pt idx="168">
                  <c:v>16.70000001</c:v>
                </c:pt>
                <c:pt idx="169">
                  <c:v>16.80000001</c:v>
                </c:pt>
                <c:pt idx="170">
                  <c:v>16.90000001</c:v>
                </c:pt>
                <c:pt idx="171">
                  <c:v>17.00000001</c:v>
                </c:pt>
                <c:pt idx="172">
                  <c:v>17.10000001</c:v>
                </c:pt>
                <c:pt idx="173">
                  <c:v>17.20000001</c:v>
                </c:pt>
                <c:pt idx="174">
                  <c:v>17.30000001</c:v>
                </c:pt>
                <c:pt idx="175">
                  <c:v>17.40000001</c:v>
                </c:pt>
                <c:pt idx="176">
                  <c:v>17.50000001</c:v>
                </c:pt>
                <c:pt idx="177">
                  <c:v>17.60000001</c:v>
                </c:pt>
                <c:pt idx="178">
                  <c:v>17.70000001</c:v>
                </c:pt>
                <c:pt idx="179">
                  <c:v>17.80000001</c:v>
                </c:pt>
                <c:pt idx="180">
                  <c:v>17.90000001</c:v>
                </c:pt>
                <c:pt idx="181">
                  <c:v>18.00000001</c:v>
                </c:pt>
                <c:pt idx="182">
                  <c:v>18.10000001</c:v>
                </c:pt>
                <c:pt idx="183">
                  <c:v>18.20000001</c:v>
                </c:pt>
                <c:pt idx="184">
                  <c:v>18.30000001</c:v>
                </c:pt>
                <c:pt idx="185">
                  <c:v>18.40000001</c:v>
                </c:pt>
                <c:pt idx="186">
                  <c:v>18.50000001</c:v>
                </c:pt>
                <c:pt idx="187">
                  <c:v>18.60000001</c:v>
                </c:pt>
                <c:pt idx="188">
                  <c:v>18.70000001</c:v>
                </c:pt>
                <c:pt idx="189">
                  <c:v>18.80000001</c:v>
                </c:pt>
                <c:pt idx="190">
                  <c:v>18.90000001</c:v>
                </c:pt>
                <c:pt idx="191">
                  <c:v>19.00000001</c:v>
                </c:pt>
                <c:pt idx="192">
                  <c:v>19.10000001</c:v>
                </c:pt>
                <c:pt idx="193">
                  <c:v>19.30000001</c:v>
                </c:pt>
                <c:pt idx="194">
                  <c:v>19.40000001</c:v>
                </c:pt>
                <c:pt idx="195">
                  <c:v>19.50000001</c:v>
                </c:pt>
                <c:pt idx="196">
                  <c:v>19.60000001</c:v>
                </c:pt>
                <c:pt idx="197">
                  <c:v>19.70000001</c:v>
                </c:pt>
                <c:pt idx="198">
                  <c:v>19.80000001</c:v>
                </c:pt>
                <c:pt idx="199">
                  <c:v>19.90000001</c:v>
                </c:pt>
                <c:pt idx="200">
                  <c:v>20.00000001</c:v>
                </c:pt>
                <c:pt idx="201">
                  <c:v>20.10000001</c:v>
                </c:pt>
                <c:pt idx="202">
                  <c:v>20.20000001</c:v>
                </c:pt>
                <c:pt idx="203">
                  <c:v>20.30000001</c:v>
                </c:pt>
                <c:pt idx="204">
                  <c:v>20.40000001</c:v>
                </c:pt>
                <c:pt idx="205">
                  <c:v>20.50000001</c:v>
                </c:pt>
                <c:pt idx="206">
                  <c:v>20.60000001</c:v>
                </c:pt>
                <c:pt idx="207">
                  <c:v>20.70000001</c:v>
                </c:pt>
                <c:pt idx="208">
                  <c:v>20.80000001</c:v>
                </c:pt>
                <c:pt idx="209">
                  <c:v>20.90000001</c:v>
                </c:pt>
                <c:pt idx="210">
                  <c:v>21.00000001</c:v>
                </c:pt>
                <c:pt idx="211">
                  <c:v>21.10000001</c:v>
                </c:pt>
                <c:pt idx="212">
                  <c:v>21.20000001</c:v>
                </c:pt>
                <c:pt idx="213">
                  <c:v>21.30000001</c:v>
                </c:pt>
                <c:pt idx="214">
                  <c:v>21.40000001</c:v>
                </c:pt>
                <c:pt idx="215">
                  <c:v>21.50000001</c:v>
                </c:pt>
                <c:pt idx="216">
                  <c:v>21.60000001</c:v>
                </c:pt>
                <c:pt idx="217">
                  <c:v>21.70000001</c:v>
                </c:pt>
                <c:pt idx="218">
                  <c:v>21.80000001</c:v>
                </c:pt>
                <c:pt idx="219">
                  <c:v>21.90000001</c:v>
                </c:pt>
                <c:pt idx="220">
                  <c:v>22.00000001</c:v>
                </c:pt>
                <c:pt idx="221">
                  <c:v>22.10000001</c:v>
                </c:pt>
                <c:pt idx="222">
                  <c:v>22.30000001</c:v>
                </c:pt>
                <c:pt idx="223">
                  <c:v>22.40000001</c:v>
                </c:pt>
                <c:pt idx="224">
                  <c:v>22.50000001</c:v>
                </c:pt>
                <c:pt idx="225">
                  <c:v>22.60000001</c:v>
                </c:pt>
                <c:pt idx="226">
                  <c:v>22.70000001</c:v>
                </c:pt>
                <c:pt idx="227">
                  <c:v>22.80000001</c:v>
                </c:pt>
                <c:pt idx="228">
                  <c:v>22.90000001</c:v>
                </c:pt>
                <c:pt idx="229">
                  <c:v>23.00000001</c:v>
                </c:pt>
                <c:pt idx="230">
                  <c:v>23.10000001</c:v>
                </c:pt>
                <c:pt idx="231">
                  <c:v>23.20000001</c:v>
                </c:pt>
                <c:pt idx="232">
                  <c:v>23.30000001</c:v>
                </c:pt>
                <c:pt idx="233">
                  <c:v>23.40000001</c:v>
                </c:pt>
                <c:pt idx="234">
                  <c:v>23.50000001</c:v>
                </c:pt>
                <c:pt idx="235">
                  <c:v>23.60000001</c:v>
                </c:pt>
                <c:pt idx="236">
                  <c:v>23.70000001</c:v>
                </c:pt>
                <c:pt idx="237">
                  <c:v>23.80000001</c:v>
                </c:pt>
                <c:pt idx="238">
                  <c:v>23.90000001</c:v>
                </c:pt>
                <c:pt idx="239">
                  <c:v>24.00000001</c:v>
                </c:pt>
                <c:pt idx="240">
                  <c:v>24.10000001</c:v>
                </c:pt>
                <c:pt idx="241">
                  <c:v>24.20000001</c:v>
                </c:pt>
                <c:pt idx="242">
                  <c:v>24.30000001</c:v>
                </c:pt>
                <c:pt idx="243">
                  <c:v>24.40000001</c:v>
                </c:pt>
                <c:pt idx="244">
                  <c:v>24.50000001</c:v>
                </c:pt>
                <c:pt idx="245">
                  <c:v>24.60000001</c:v>
                </c:pt>
                <c:pt idx="246">
                  <c:v>24.70000001</c:v>
                </c:pt>
                <c:pt idx="247">
                  <c:v>24.80000001</c:v>
                </c:pt>
                <c:pt idx="248">
                  <c:v>24.90000001</c:v>
                </c:pt>
                <c:pt idx="249">
                  <c:v>25.00000001</c:v>
                </c:pt>
                <c:pt idx="250">
                  <c:v>25.10000001</c:v>
                </c:pt>
                <c:pt idx="251">
                  <c:v>25.30000001</c:v>
                </c:pt>
                <c:pt idx="252">
                  <c:v>25.40000001</c:v>
                </c:pt>
                <c:pt idx="253">
                  <c:v>25.50000001</c:v>
                </c:pt>
                <c:pt idx="254">
                  <c:v>25.60000001</c:v>
                </c:pt>
                <c:pt idx="255">
                  <c:v>25.70000001</c:v>
                </c:pt>
                <c:pt idx="256">
                  <c:v>25.80000001</c:v>
                </c:pt>
                <c:pt idx="257">
                  <c:v>25.90000001</c:v>
                </c:pt>
                <c:pt idx="258">
                  <c:v>26.00000001</c:v>
                </c:pt>
                <c:pt idx="259">
                  <c:v>26.10000001</c:v>
                </c:pt>
                <c:pt idx="260">
                  <c:v>26.20000001</c:v>
                </c:pt>
                <c:pt idx="261">
                  <c:v>26.30000001</c:v>
                </c:pt>
                <c:pt idx="262">
                  <c:v>26.40000001</c:v>
                </c:pt>
                <c:pt idx="263">
                  <c:v>26.50000001</c:v>
                </c:pt>
                <c:pt idx="264">
                  <c:v>26.60000001</c:v>
                </c:pt>
                <c:pt idx="265">
                  <c:v>26.70000001</c:v>
                </c:pt>
                <c:pt idx="266">
                  <c:v>26.80000001</c:v>
                </c:pt>
                <c:pt idx="267">
                  <c:v>26.90000001</c:v>
                </c:pt>
                <c:pt idx="268">
                  <c:v>27.00000001</c:v>
                </c:pt>
                <c:pt idx="269">
                  <c:v>27.10000001</c:v>
                </c:pt>
                <c:pt idx="270">
                  <c:v>27.20000001</c:v>
                </c:pt>
                <c:pt idx="271">
                  <c:v>27.30000001</c:v>
                </c:pt>
                <c:pt idx="272">
                  <c:v>27.40000001</c:v>
                </c:pt>
                <c:pt idx="273">
                  <c:v>27.50000001</c:v>
                </c:pt>
                <c:pt idx="274">
                  <c:v>27.60000001</c:v>
                </c:pt>
                <c:pt idx="275">
                  <c:v>27.70000001</c:v>
                </c:pt>
                <c:pt idx="276">
                  <c:v>27.80000001</c:v>
                </c:pt>
                <c:pt idx="277">
                  <c:v>27.90000001</c:v>
                </c:pt>
                <c:pt idx="278">
                  <c:v>28.00000001</c:v>
                </c:pt>
                <c:pt idx="279">
                  <c:v>28.10000001</c:v>
                </c:pt>
                <c:pt idx="280">
                  <c:v>28.30000001</c:v>
                </c:pt>
                <c:pt idx="281">
                  <c:v>28.40000001</c:v>
                </c:pt>
                <c:pt idx="282">
                  <c:v>28.50000001</c:v>
                </c:pt>
                <c:pt idx="283">
                  <c:v>28.60000001</c:v>
                </c:pt>
                <c:pt idx="284">
                  <c:v>28.70000001</c:v>
                </c:pt>
                <c:pt idx="285">
                  <c:v>28.80000001</c:v>
                </c:pt>
                <c:pt idx="286">
                  <c:v>28.90000001</c:v>
                </c:pt>
                <c:pt idx="287">
                  <c:v>29.00000001</c:v>
                </c:pt>
                <c:pt idx="288">
                  <c:v>29.10000001</c:v>
                </c:pt>
                <c:pt idx="289">
                  <c:v>29.20000001</c:v>
                </c:pt>
                <c:pt idx="290">
                  <c:v>29.30000001</c:v>
                </c:pt>
                <c:pt idx="291">
                  <c:v>29.40000001</c:v>
                </c:pt>
                <c:pt idx="292">
                  <c:v>29.50000001</c:v>
                </c:pt>
                <c:pt idx="293">
                  <c:v>29.60000001</c:v>
                </c:pt>
                <c:pt idx="294">
                  <c:v>29.70000001</c:v>
                </c:pt>
                <c:pt idx="295">
                  <c:v>29.80000001</c:v>
                </c:pt>
                <c:pt idx="296">
                  <c:v>29.90000001</c:v>
                </c:pt>
                <c:pt idx="297">
                  <c:v>30.00000001</c:v>
                </c:pt>
                <c:pt idx="298">
                  <c:v>30.10000001</c:v>
                </c:pt>
                <c:pt idx="299">
                  <c:v>30.20000001</c:v>
                </c:pt>
                <c:pt idx="300">
                  <c:v>30.30000001</c:v>
                </c:pt>
                <c:pt idx="301">
                  <c:v>30.40000001</c:v>
                </c:pt>
                <c:pt idx="302">
                  <c:v>30.50000001</c:v>
                </c:pt>
                <c:pt idx="303">
                  <c:v>30.60000001</c:v>
                </c:pt>
                <c:pt idx="304">
                  <c:v>30.70000001</c:v>
                </c:pt>
                <c:pt idx="305">
                  <c:v>30.80000001</c:v>
                </c:pt>
                <c:pt idx="306">
                  <c:v>30.90000001</c:v>
                </c:pt>
                <c:pt idx="307">
                  <c:v>31.00000001</c:v>
                </c:pt>
                <c:pt idx="308">
                  <c:v>31.10000001</c:v>
                </c:pt>
                <c:pt idx="309">
                  <c:v>31.30000001</c:v>
                </c:pt>
                <c:pt idx="310">
                  <c:v>31.40000001</c:v>
                </c:pt>
                <c:pt idx="311">
                  <c:v>31.50000001</c:v>
                </c:pt>
                <c:pt idx="312">
                  <c:v>31.60000001</c:v>
                </c:pt>
                <c:pt idx="313">
                  <c:v>31.70000001</c:v>
                </c:pt>
                <c:pt idx="314">
                  <c:v>31.80000001</c:v>
                </c:pt>
                <c:pt idx="315">
                  <c:v>31.90000001</c:v>
                </c:pt>
                <c:pt idx="316">
                  <c:v>32.00000001</c:v>
                </c:pt>
                <c:pt idx="317">
                  <c:v>32.10000001</c:v>
                </c:pt>
                <c:pt idx="318">
                  <c:v>32.20000001</c:v>
                </c:pt>
                <c:pt idx="319">
                  <c:v>32.30000001</c:v>
                </c:pt>
                <c:pt idx="320">
                  <c:v>32.40000001</c:v>
                </c:pt>
                <c:pt idx="321">
                  <c:v>32.50000001</c:v>
                </c:pt>
                <c:pt idx="322">
                  <c:v>32.60000001</c:v>
                </c:pt>
                <c:pt idx="323">
                  <c:v>32.70000001</c:v>
                </c:pt>
                <c:pt idx="324">
                  <c:v>32.80000001</c:v>
                </c:pt>
                <c:pt idx="325">
                  <c:v>32.90000001</c:v>
                </c:pt>
                <c:pt idx="326">
                  <c:v>33.00000001</c:v>
                </c:pt>
                <c:pt idx="327">
                  <c:v>33.10000001</c:v>
                </c:pt>
                <c:pt idx="328">
                  <c:v>33.20000001</c:v>
                </c:pt>
                <c:pt idx="329">
                  <c:v>33.30000001</c:v>
                </c:pt>
                <c:pt idx="330">
                  <c:v>33.40000001</c:v>
                </c:pt>
                <c:pt idx="331">
                  <c:v>33.50000001</c:v>
                </c:pt>
                <c:pt idx="332">
                  <c:v>33.60000001</c:v>
                </c:pt>
                <c:pt idx="333">
                  <c:v>33.70000001</c:v>
                </c:pt>
                <c:pt idx="334">
                  <c:v>33.80000001</c:v>
                </c:pt>
                <c:pt idx="335">
                  <c:v>33.90000001</c:v>
                </c:pt>
                <c:pt idx="336">
                  <c:v>34.00000001</c:v>
                </c:pt>
                <c:pt idx="337">
                  <c:v>34.10000001</c:v>
                </c:pt>
                <c:pt idx="338">
                  <c:v>34.30000001</c:v>
                </c:pt>
                <c:pt idx="339">
                  <c:v>34.40000001</c:v>
                </c:pt>
                <c:pt idx="340">
                  <c:v>34.50000001</c:v>
                </c:pt>
                <c:pt idx="341">
                  <c:v>34.60000001</c:v>
                </c:pt>
                <c:pt idx="342">
                  <c:v>34.70000001</c:v>
                </c:pt>
                <c:pt idx="343">
                  <c:v>34.80000001</c:v>
                </c:pt>
                <c:pt idx="344">
                  <c:v>34.90000001</c:v>
                </c:pt>
                <c:pt idx="345">
                  <c:v>35.00000001</c:v>
                </c:pt>
                <c:pt idx="346">
                  <c:v>35.10000001</c:v>
                </c:pt>
                <c:pt idx="347">
                  <c:v>35.20000001</c:v>
                </c:pt>
                <c:pt idx="348">
                  <c:v>35.30000001</c:v>
                </c:pt>
                <c:pt idx="349">
                  <c:v>35.40000001</c:v>
                </c:pt>
                <c:pt idx="350">
                  <c:v>35.50000001</c:v>
                </c:pt>
                <c:pt idx="351">
                  <c:v>35.60000001</c:v>
                </c:pt>
                <c:pt idx="352">
                  <c:v>35.70000001</c:v>
                </c:pt>
                <c:pt idx="353">
                  <c:v>35.80000001</c:v>
                </c:pt>
                <c:pt idx="354">
                  <c:v>35.90000001</c:v>
                </c:pt>
                <c:pt idx="355">
                  <c:v>36.00000001</c:v>
                </c:pt>
                <c:pt idx="356">
                  <c:v>36.10000001</c:v>
                </c:pt>
                <c:pt idx="357">
                  <c:v>36.20000001</c:v>
                </c:pt>
                <c:pt idx="358">
                  <c:v>36.30000001</c:v>
                </c:pt>
                <c:pt idx="359">
                  <c:v>36.40000001</c:v>
                </c:pt>
                <c:pt idx="360">
                  <c:v>36.50000001</c:v>
                </c:pt>
                <c:pt idx="361">
                  <c:v>36.60000001</c:v>
                </c:pt>
                <c:pt idx="362">
                  <c:v>36.70000001</c:v>
                </c:pt>
                <c:pt idx="363">
                  <c:v>36.80000001</c:v>
                </c:pt>
                <c:pt idx="364">
                  <c:v>36.90000001</c:v>
                </c:pt>
                <c:pt idx="365">
                  <c:v>37.00000001</c:v>
                </c:pt>
                <c:pt idx="366">
                  <c:v>37.10000001</c:v>
                </c:pt>
                <c:pt idx="367">
                  <c:v>37.30000001</c:v>
                </c:pt>
                <c:pt idx="368">
                  <c:v>37.40000001</c:v>
                </c:pt>
                <c:pt idx="369">
                  <c:v>37.50000001</c:v>
                </c:pt>
                <c:pt idx="370">
                  <c:v>37.60000001</c:v>
                </c:pt>
                <c:pt idx="371">
                  <c:v>37.70000001</c:v>
                </c:pt>
                <c:pt idx="372">
                  <c:v>37.80000001</c:v>
                </c:pt>
                <c:pt idx="373">
                  <c:v>37.90000001</c:v>
                </c:pt>
                <c:pt idx="374">
                  <c:v>38.00000001</c:v>
                </c:pt>
                <c:pt idx="375">
                  <c:v>38.10000001</c:v>
                </c:pt>
                <c:pt idx="376">
                  <c:v>38.20000001</c:v>
                </c:pt>
                <c:pt idx="377">
                  <c:v>38.30000001</c:v>
                </c:pt>
                <c:pt idx="378">
                  <c:v>38.40000001</c:v>
                </c:pt>
                <c:pt idx="379">
                  <c:v>38.50000001</c:v>
                </c:pt>
                <c:pt idx="380">
                  <c:v>38.60000001</c:v>
                </c:pt>
                <c:pt idx="381">
                  <c:v>38.70000001</c:v>
                </c:pt>
                <c:pt idx="382">
                  <c:v>38.80000001</c:v>
                </c:pt>
                <c:pt idx="383">
                  <c:v>38.90000001</c:v>
                </c:pt>
                <c:pt idx="384">
                  <c:v>39.00000001</c:v>
                </c:pt>
                <c:pt idx="385">
                  <c:v>39.10000001</c:v>
                </c:pt>
                <c:pt idx="386">
                  <c:v>39.20000001</c:v>
                </c:pt>
                <c:pt idx="387">
                  <c:v>39.30000001</c:v>
                </c:pt>
                <c:pt idx="388">
                  <c:v>39.40000001</c:v>
                </c:pt>
                <c:pt idx="389">
                  <c:v>39.50000001</c:v>
                </c:pt>
                <c:pt idx="390">
                  <c:v>39.60000001</c:v>
                </c:pt>
                <c:pt idx="391">
                  <c:v>39.70000001</c:v>
                </c:pt>
                <c:pt idx="392">
                  <c:v>39.80000001</c:v>
                </c:pt>
                <c:pt idx="393">
                  <c:v>39.90000001</c:v>
                </c:pt>
                <c:pt idx="394">
                  <c:v>40.00000001</c:v>
                </c:pt>
                <c:pt idx="395">
                  <c:v>40.10000001</c:v>
                </c:pt>
                <c:pt idx="396">
                  <c:v>40.30000001</c:v>
                </c:pt>
                <c:pt idx="397">
                  <c:v>40.40000001</c:v>
                </c:pt>
                <c:pt idx="398">
                  <c:v>40.50000001</c:v>
                </c:pt>
                <c:pt idx="399">
                  <c:v>40.60000001</c:v>
                </c:pt>
                <c:pt idx="400">
                  <c:v>40.70000001</c:v>
                </c:pt>
                <c:pt idx="401">
                  <c:v>40.80000001</c:v>
                </c:pt>
                <c:pt idx="402">
                  <c:v>40.90000001</c:v>
                </c:pt>
                <c:pt idx="403">
                  <c:v>41.00000001</c:v>
                </c:pt>
                <c:pt idx="404">
                  <c:v>41.10000001</c:v>
                </c:pt>
                <c:pt idx="405">
                  <c:v>41.20000001</c:v>
                </c:pt>
                <c:pt idx="406">
                  <c:v>41.30000001</c:v>
                </c:pt>
                <c:pt idx="407">
                  <c:v>41.40000001</c:v>
                </c:pt>
                <c:pt idx="408">
                  <c:v>41.50000001</c:v>
                </c:pt>
                <c:pt idx="409">
                  <c:v>41.60000001</c:v>
                </c:pt>
                <c:pt idx="410">
                  <c:v>41.70000001</c:v>
                </c:pt>
                <c:pt idx="411">
                  <c:v>41.80000001</c:v>
                </c:pt>
                <c:pt idx="412">
                  <c:v>41.90000001</c:v>
                </c:pt>
                <c:pt idx="413">
                  <c:v>42.00000001</c:v>
                </c:pt>
                <c:pt idx="414">
                  <c:v>42.10000001</c:v>
                </c:pt>
                <c:pt idx="415">
                  <c:v>42.20000001</c:v>
                </c:pt>
                <c:pt idx="416">
                  <c:v>42.30000001</c:v>
                </c:pt>
                <c:pt idx="417">
                  <c:v>42.40000001</c:v>
                </c:pt>
                <c:pt idx="418">
                  <c:v>42.50000001</c:v>
                </c:pt>
                <c:pt idx="419">
                  <c:v>42.60000001</c:v>
                </c:pt>
                <c:pt idx="420">
                  <c:v>42.70000001</c:v>
                </c:pt>
                <c:pt idx="421">
                  <c:v>42.80000001</c:v>
                </c:pt>
                <c:pt idx="422">
                  <c:v>42.90000001</c:v>
                </c:pt>
                <c:pt idx="423">
                  <c:v>43.00000001</c:v>
                </c:pt>
                <c:pt idx="424">
                  <c:v>43.10000001</c:v>
                </c:pt>
                <c:pt idx="425">
                  <c:v>43.30000001</c:v>
                </c:pt>
                <c:pt idx="426">
                  <c:v>43.40000001</c:v>
                </c:pt>
                <c:pt idx="427">
                  <c:v>43.50000001</c:v>
                </c:pt>
                <c:pt idx="428">
                  <c:v>43.60000001</c:v>
                </c:pt>
                <c:pt idx="429">
                  <c:v>43.70000001</c:v>
                </c:pt>
                <c:pt idx="430">
                  <c:v>43.80000001</c:v>
                </c:pt>
                <c:pt idx="431">
                  <c:v>43.90000001</c:v>
                </c:pt>
                <c:pt idx="432">
                  <c:v>44.00000001</c:v>
                </c:pt>
                <c:pt idx="433">
                  <c:v>44.10000001</c:v>
                </c:pt>
                <c:pt idx="434">
                  <c:v>44.20000001</c:v>
                </c:pt>
                <c:pt idx="435">
                  <c:v>44.30000001</c:v>
                </c:pt>
                <c:pt idx="436">
                  <c:v>44.40000001</c:v>
                </c:pt>
                <c:pt idx="437">
                  <c:v>44.50000001</c:v>
                </c:pt>
                <c:pt idx="438">
                  <c:v>44.60000001</c:v>
                </c:pt>
                <c:pt idx="439">
                  <c:v>44.70000001</c:v>
                </c:pt>
                <c:pt idx="440">
                  <c:v>44.80000001</c:v>
                </c:pt>
                <c:pt idx="441">
                  <c:v>44.90000001</c:v>
                </c:pt>
                <c:pt idx="442">
                  <c:v>45.00000001</c:v>
                </c:pt>
                <c:pt idx="443">
                  <c:v>45.10000001</c:v>
                </c:pt>
                <c:pt idx="444">
                  <c:v>45.20000001</c:v>
                </c:pt>
                <c:pt idx="445">
                  <c:v>45.30000001</c:v>
                </c:pt>
                <c:pt idx="446">
                  <c:v>45.40000001</c:v>
                </c:pt>
                <c:pt idx="447">
                  <c:v>45.50000001</c:v>
                </c:pt>
                <c:pt idx="448">
                  <c:v>45.60000001</c:v>
                </c:pt>
                <c:pt idx="449">
                  <c:v>45.70000001</c:v>
                </c:pt>
                <c:pt idx="450">
                  <c:v>45.80000001</c:v>
                </c:pt>
                <c:pt idx="451">
                  <c:v>45.90000001</c:v>
                </c:pt>
                <c:pt idx="452">
                  <c:v>46.00000001</c:v>
                </c:pt>
                <c:pt idx="453">
                  <c:v>46.10000001</c:v>
                </c:pt>
                <c:pt idx="454">
                  <c:v>46.30000001</c:v>
                </c:pt>
                <c:pt idx="455">
                  <c:v>46.40000001</c:v>
                </c:pt>
                <c:pt idx="456">
                  <c:v>46.50000001</c:v>
                </c:pt>
                <c:pt idx="457">
                  <c:v>46.60000001</c:v>
                </c:pt>
                <c:pt idx="458">
                  <c:v>46.70000001</c:v>
                </c:pt>
                <c:pt idx="459">
                  <c:v>46.80000001</c:v>
                </c:pt>
                <c:pt idx="460">
                  <c:v>46.90000001</c:v>
                </c:pt>
                <c:pt idx="461">
                  <c:v>47.00000001</c:v>
                </c:pt>
                <c:pt idx="462">
                  <c:v>47.10000001</c:v>
                </c:pt>
                <c:pt idx="463">
                  <c:v>47.20000001</c:v>
                </c:pt>
                <c:pt idx="464">
                  <c:v>47.30000001</c:v>
                </c:pt>
                <c:pt idx="465">
                  <c:v>47.40000001</c:v>
                </c:pt>
                <c:pt idx="466">
                  <c:v>47.50000001</c:v>
                </c:pt>
                <c:pt idx="467">
                  <c:v>47.60000001</c:v>
                </c:pt>
                <c:pt idx="468">
                  <c:v>47.70000001</c:v>
                </c:pt>
                <c:pt idx="469">
                  <c:v>47.80000001</c:v>
                </c:pt>
                <c:pt idx="470">
                  <c:v>47.90000001</c:v>
                </c:pt>
                <c:pt idx="471">
                  <c:v>48.00000001</c:v>
                </c:pt>
                <c:pt idx="472">
                  <c:v>48.10000001</c:v>
                </c:pt>
                <c:pt idx="473">
                  <c:v>48.20000001</c:v>
                </c:pt>
                <c:pt idx="474">
                  <c:v>48.30000001</c:v>
                </c:pt>
                <c:pt idx="475">
                  <c:v>48.40000001</c:v>
                </c:pt>
                <c:pt idx="476">
                  <c:v>48.50000001</c:v>
                </c:pt>
                <c:pt idx="477">
                  <c:v>48.60000001</c:v>
                </c:pt>
                <c:pt idx="478">
                  <c:v>48.70000001</c:v>
                </c:pt>
                <c:pt idx="479">
                  <c:v>48.80000001</c:v>
                </c:pt>
                <c:pt idx="480">
                  <c:v>48.90000001</c:v>
                </c:pt>
                <c:pt idx="481">
                  <c:v>49.00000001</c:v>
                </c:pt>
                <c:pt idx="482">
                  <c:v>49.10000001</c:v>
                </c:pt>
                <c:pt idx="483">
                  <c:v>49.30000001</c:v>
                </c:pt>
                <c:pt idx="484">
                  <c:v>49.40000001</c:v>
                </c:pt>
                <c:pt idx="485">
                  <c:v>49.50000001</c:v>
                </c:pt>
                <c:pt idx="486">
                  <c:v>49.60000001</c:v>
                </c:pt>
                <c:pt idx="487">
                  <c:v>49.70000001</c:v>
                </c:pt>
                <c:pt idx="488">
                  <c:v>49.80000001</c:v>
                </c:pt>
                <c:pt idx="489">
                  <c:v>49.90000001</c:v>
                </c:pt>
                <c:pt idx="490">
                  <c:v>50.00000001</c:v>
                </c:pt>
                <c:pt idx="491">
                  <c:v>50.10000001</c:v>
                </c:pt>
                <c:pt idx="492">
                  <c:v>50.20000001</c:v>
                </c:pt>
                <c:pt idx="493">
                  <c:v>50.30000001</c:v>
                </c:pt>
                <c:pt idx="494">
                  <c:v>50.40000001</c:v>
                </c:pt>
                <c:pt idx="495">
                  <c:v>50.50000001</c:v>
                </c:pt>
                <c:pt idx="496">
                  <c:v>50.60000001</c:v>
                </c:pt>
                <c:pt idx="497">
                  <c:v>50.70000001</c:v>
                </c:pt>
                <c:pt idx="498">
                  <c:v>50.80000001</c:v>
                </c:pt>
                <c:pt idx="499">
                  <c:v>50.90000001</c:v>
                </c:pt>
                <c:pt idx="500">
                  <c:v>51.00000001</c:v>
                </c:pt>
                <c:pt idx="501">
                  <c:v>51.10000001</c:v>
                </c:pt>
                <c:pt idx="502">
                  <c:v>51.20000001</c:v>
                </c:pt>
                <c:pt idx="503">
                  <c:v>51.30000001</c:v>
                </c:pt>
                <c:pt idx="504">
                  <c:v>51.40000001</c:v>
                </c:pt>
                <c:pt idx="505">
                  <c:v>51.50000001</c:v>
                </c:pt>
                <c:pt idx="506">
                  <c:v>51.60000001</c:v>
                </c:pt>
                <c:pt idx="507">
                  <c:v>51.70000001</c:v>
                </c:pt>
                <c:pt idx="508">
                  <c:v>51.80000001</c:v>
                </c:pt>
                <c:pt idx="509">
                  <c:v>51.90000001</c:v>
                </c:pt>
                <c:pt idx="510">
                  <c:v>52.00000001</c:v>
                </c:pt>
                <c:pt idx="511">
                  <c:v>52.10000001</c:v>
                </c:pt>
                <c:pt idx="512">
                  <c:v>52.30000001</c:v>
                </c:pt>
                <c:pt idx="513">
                  <c:v>52.40000001</c:v>
                </c:pt>
                <c:pt idx="514">
                  <c:v>52.50000001</c:v>
                </c:pt>
                <c:pt idx="515">
                  <c:v>52.60000001</c:v>
                </c:pt>
                <c:pt idx="516">
                  <c:v>52.70000001</c:v>
                </c:pt>
                <c:pt idx="517">
                  <c:v>52.80000001</c:v>
                </c:pt>
                <c:pt idx="518">
                  <c:v>52.90000001</c:v>
                </c:pt>
                <c:pt idx="519">
                  <c:v>53.00000001</c:v>
                </c:pt>
                <c:pt idx="520">
                  <c:v>53.10000001</c:v>
                </c:pt>
                <c:pt idx="521">
                  <c:v>53.20000001</c:v>
                </c:pt>
                <c:pt idx="522">
                  <c:v>53.30000001</c:v>
                </c:pt>
                <c:pt idx="523">
                  <c:v>53.40000001</c:v>
                </c:pt>
                <c:pt idx="524">
                  <c:v>53.50000001</c:v>
                </c:pt>
                <c:pt idx="525">
                  <c:v>53.60000001</c:v>
                </c:pt>
                <c:pt idx="526">
                  <c:v>53.70000001</c:v>
                </c:pt>
                <c:pt idx="527">
                  <c:v>53.80000001</c:v>
                </c:pt>
                <c:pt idx="528">
                  <c:v>53.90000001</c:v>
                </c:pt>
                <c:pt idx="529">
                  <c:v>54.00000001</c:v>
                </c:pt>
                <c:pt idx="530">
                  <c:v>54.10000001</c:v>
                </c:pt>
                <c:pt idx="531">
                  <c:v>54.20000001</c:v>
                </c:pt>
                <c:pt idx="532">
                  <c:v>54.30000001</c:v>
                </c:pt>
                <c:pt idx="533">
                  <c:v>54.40000001</c:v>
                </c:pt>
                <c:pt idx="534">
                  <c:v>54.50000001</c:v>
                </c:pt>
                <c:pt idx="535">
                  <c:v>54.60000001</c:v>
                </c:pt>
                <c:pt idx="536">
                  <c:v>54.70000001</c:v>
                </c:pt>
                <c:pt idx="537">
                  <c:v>54.80000001</c:v>
                </c:pt>
                <c:pt idx="538">
                  <c:v>54.90000001</c:v>
                </c:pt>
                <c:pt idx="539">
                  <c:v>55.00000001</c:v>
                </c:pt>
                <c:pt idx="540">
                  <c:v>55.10000001</c:v>
                </c:pt>
                <c:pt idx="541">
                  <c:v>55.30000001</c:v>
                </c:pt>
                <c:pt idx="542">
                  <c:v>55.40000001</c:v>
                </c:pt>
                <c:pt idx="543">
                  <c:v>55.50000001</c:v>
                </c:pt>
                <c:pt idx="544">
                  <c:v>55.60000001</c:v>
                </c:pt>
                <c:pt idx="545">
                  <c:v>55.70000001</c:v>
                </c:pt>
                <c:pt idx="546">
                  <c:v>55.80000001</c:v>
                </c:pt>
                <c:pt idx="547">
                  <c:v>55.90000001</c:v>
                </c:pt>
                <c:pt idx="548">
                  <c:v>56.00000001</c:v>
                </c:pt>
                <c:pt idx="549">
                  <c:v>56.10000001</c:v>
                </c:pt>
                <c:pt idx="550">
                  <c:v>56.20000001</c:v>
                </c:pt>
                <c:pt idx="551">
                  <c:v>56.30000001</c:v>
                </c:pt>
                <c:pt idx="552">
                  <c:v>56.40000001</c:v>
                </c:pt>
                <c:pt idx="553">
                  <c:v>56.50000001</c:v>
                </c:pt>
                <c:pt idx="554">
                  <c:v>56.60000001</c:v>
                </c:pt>
                <c:pt idx="555">
                  <c:v>56.70000001</c:v>
                </c:pt>
                <c:pt idx="556">
                  <c:v>56.80000001</c:v>
                </c:pt>
                <c:pt idx="557">
                  <c:v>56.90000001</c:v>
                </c:pt>
                <c:pt idx="558">
                  <c:v>57.00000001</c:v>
                </c:pt>
                <c:pt idx="559">
                  <c:v>57.10000001</c:v>
                </c:pt>
                <c:pt idx="560">
                  <c:v>57.20000001</c:v>
                </c:pt>
                <c:pt idx="561">
                  <c:v>57.30000001</c:v>
                </c:pt>
                <c:pt idx="562">
                  <c:v>57.40000001</c:v>
                </c:pt>
                <c:pt idx="563">
                  <c:v>57.50000001</c:v>
                </c:pt>
                <c:pt idx="564">
                  <c:v>57.60000001</c:v>
                </c:pt>
                <c:pt idx="565">
                  <c:v>57.70000001</c:v>
                </c:pt>
                <c:pt idx="566">
                  <c:v>57.80000001</c:v>
                </c:pt>
                <c:pt idx="567">
                  <c:v>57.90000001</c:v>
                </c:pt>
                <c:pt idx="568">
                  <c:v>58.00000001</c:v>
                </c:pt>
                <c:pt idx="569">
                  <c:v>58.10000001</c:v>
                </c:pt>
                <c:pt idx="570">
                  <c:v>58.30000001</c:v>
                </c:pt>
                <c:pt idx="571">
                  <c:v>58.40000001</c:v>
                </c:pt>
                <c:pt idx="572">
                  <c:v>58.50000001</c:v>
                </c:pt>
                <c:pt idx="573">
                  <c:v>58.60000001</c:v>
                </c:pt>
                <c:pt idx="574">
                  <c:v>58.70000001</c:v>
                </c:pt>
                <c:pt idx="575">
                  <c:v>58.80000001</c:v>
                </c:pt>
                <c:pt idx="576">
                  <c:v>58.90000001</c:v>
                </c:pt>
                <c:pt idx="577">
                  <c:v>59.00000001</c:v>
                </c:pt>
                <c:pt idx="578">
                  <c:v>59.10000001</c:v>
                </c:pt>
                <c:pt idx="579">
                  <c:v>59.20000001</c:v>
                </c:pt>
                <c:pt idx="580">
                  <c:v>59.30000001</c:v>
                </c:pt>
                <c:pt idx="581">
                  <c:v>59.40000001</c:v>
                </c:pt>
                <c:pt idx="582">
                  <c:v>59.50000001</c:v>
                </c:pt>
                <c:pt idx="583">
                  <c:v>59.60000001</c:v>
                </c:pt>
                <c:pt idx="584">
                  <c:v>59.70000001</c:v>
                </c:pt>
                <c:pt idx="585">
                  <c:v>59.80000001</c:v>
                </c:pt>
                <c:pt idx="586">
                  <c:v>59.90000001</c:v>
                </c:pt>
                <c:pt idx="587">
                  <c:v>60.00000001</c:v>
                </c:pt>
                <c:pt idx="588">
                  <c:v>60.10000001</c:v>
                </c:pt>
                <c:pt idx="589">
                  <c:v>60.20000001</c:v>
                </c:pt>
                <c:pt idx="590">
                  <c:v>60.30000001</c:v>
                </c:pt>
                <c:pt idx="591">
                  <c:v>60.40000001</c:v>
                </c:pt>
                <c:pt idx="592">
                  <c:v>60.50000001</c:v>
                </c:pt>
                <c:pt idx="593">
                  <c:v>60.60000001</c:v>
                </c:pt>
                <c:pt idx="594">
                  <c:v>60.70000001</c:v>
                </c:pt>
                <c:pt idx="595">
                  <c:v>60.80000001</c:v>
                </c:pt>
                <c:pt idx="596">
                  <c:v>60.90000001</c:v>
                </c:pt>
                <c:pt idx="597">
                  <c:v>61.00000001</c:v>
                </c:pt>
                <c:pt idx="598">
                  <c:v>61.10000001</c:v>
                </c:pt>
                <c:pt idx="599">
                  <c:v>61.30000001</c:v>
                </c:pt>
                <c:pt idx="600">
                  <c:v>61.40000001</c:v>
                </c:pt>
                <c:pt idx="601">
                  <c:v>61.50000001</c:v>
                </c:pt>
                <c:pt idx="602">
                  <c:v>61.60000001</c:v>
                </c:pt>
                <c:pt idx="603">
                  <c:v>61.70000001</c:v>
                </c:pt>
                <c:pt idx="604">
                  <c:v>61.80000001</c:v>
                </c:pt>
                <c:pt idx="605">
                  <c:v>61.90000001</c:v>
                </c:pt>
                <c:pt idx="606">
                  <c:v>62.00000001</c:v>
                </c:pt>
                <c:pt idx="607">
                  <c:v>62.10000001</c:v>
                </c:pt>
                <c:pt idx="608">
                  <c:v>62.20000001</c:v>
                </c:pt>
                <c:pt idx="609">
                  <c:v>62.30000001</c:v>
                </c:pt>
                <c:pt idx="610">
                  <c:v>62.40000001</c:v>
                </c:pt>
                <c:pt idx="611">
                  <c:v>62.50000001</c:v>
                </c:pt>
                <c:pt idx="612">
                  <c:v>62.60000001</c:v>
                </c:pt>
                <c:pt idx="613">
                  <c:v>62.70000001</c:v>
                </c:pt>
                <c:pt idx="614">
                  <c:v>62.80000001</c:v>
                </c:pt>
                <c:pt idx="615">
                  <c:v>62.90000001</c:v>
                </c:pt>
                <c:pt idx="616">
                  <c:v>63.00000001</c:v>
                </c:pt>
                <c:pt idx="617">
                  <c:v>63.10000001</c:v>
                </c:pt>
                <c:pt idx="618">
                  <c:v>63.20000001</c:v>
                </c:pt>
                <c:pt idx="619">
                  <c:v>63.30000001</c:v>
                </c:pt>
                <c:pt idx="620">
                  <c:v>63.40000001</c:v>
                </c:pt>
                <c:pt idx="621">
                  <c:v>63.50000001</c:v>
                </c:pt>
                <c:pt idx="622">
                  <c:v>63.60000001</c:v>
                </c:pt>
                <c:pt idx="623">
                  <c:v>63.70000001</c:v>
                </c:pt>
                <c:pt idx="624">
                  <c:v>63.80000001</c:v>
                </c:pt>
                <c:pt idx="625">
                  <c:v>63.90000001</c:v>
                </c:pt>
                <c:pt idx="626">
                  <c:v>64.00000001</c:v>
                </c:pt>
                <c:pt idx="627">
                  <c:v>64.10000001</c:v>
                </c:pt>
                <c:pt idx="628">
                  <c:v>64.30000001</c:v>
                </c:pt>
                <c:pt idx="629">
                  <c:v>64.40000001</c:v>
                </c:pt>
                <c:pt idx="630">
                  <c:v>64.50000001</c:v>
                </c:pt>
                <c:pt idx="631">
                  <c:v>64.60000001</c:v>
                </c:pt>
                <c:pt idx="632">
                  <c:v>64.70000001</c:v>
                </c:pt>
                <c:pt idx="633">
                  <c:v>64.80000001</c:v>
                </c:pt>
                <c:pt idx="634">
                  <c:v>64.90000001</c:v>
                </c:pt>
                <c:pt idx="635">
                  <c:v>65.00000001</c:v>
                </c:pt>
                <c:pt idx="636">
                  <c:v>65.10000001</c:v>
                </c:pt>
                <c:pt idx="637">
                  <c:v>65.20000001</c:v>
                </c:pt>
                <c:pt idx="638">
                  <c:v>65.30000001</c:v>
                </c:pt>
                <c:pt idx="639">
                  <c:v>65.40000001</c:v>
                </c:pt>
                <c:pt idx="640">
                  <c:v>65.50000001</c:v>
                </c:pt>
                <c:pt idx="641">
                  <c:v>65.60000001</c:v>
                </c:pt>
                <c:pt idx="642">
                  <c:v>65.70000001</c:v>
                </c:pt>
                <c:pt idx="643">
                  <c:v>65.80000001</c:v>
                </c:pt>
                <c:pt idx="644">
                  <c:v>65.90000001</c:v>
                </c:pt>
                <c:pt idx="645">
                  <c:v>66.00000001</c:v>
                </c:pt>
                <c:pt idx="646">
                  <c:v>66.10000001</c:v>
                </c:pt>
                <c:pt idx="647">
                  <c:v>66.20000001</c:v>
                </c:pt>
                <c:pt idx="648">
                  <c:v>66.30000001</c:v>
                </c:pt>
                <c:pt idx="649">
                  <c:v>66.40000001</c:v>
                </c:pt>
                <c:pt idx="650">
                  <c:v>66.50000001</c:v>
                </c:pt>
                <c:pt idx="651">
                  <c:v>66.60000001</c:v>
                </c:pt>
                <c:pt idx="652">
                  <c:v>66.70000001</c:v>
                </c:pt>
                <c:pt idx="653">
                  <c:v>66.80000001</c:v>
                </c:pt>
                <c:pt idx="654">
                  <c:v>66.90000001</c:v>
                </c:pt>
                <c:pt idx="655">
                  <c:v>67.00000001</c:v>
                </c:pt>
                <c:pt idx="656">
                  <c:v>67.10000001</c:v>
                </c:pt>
                <c:pt idx="657">
                  <c:v>67.30000001</c:v>
                </c:pt>
                <c:pt idx="658">
                  <c:v>67.40000001</c:v>
                </c:pt>
                <c:pt idx="659">
                  <c:v>67.50000001</c:v>
                </c:pt>
                <c:pt idx="660">
                  <c:v>67.60000001</c:v>
                </c:pt>
                <c:pt idx="661">
                  <c:v>67.70000001</c:v>
                </c:pt>
                <c:pt idx="662">
                  <c:v>67.80000001</c:v>
                </c:pt>
                <c:pt idx="663">
                  <c:v>67.90000001</c:v>
                </c:pt>
                <c:pt idx="664">
                  <c:v>68.00000001</c:v>
                </c:pt>
                <c:pt idx="665">
                  <c:v>68.10000001</c:v>
                </c:pt>
                <c:pt idx="666">
                  <c:v>68.20000001</c:v>
                </c:pt>
                <c:pt idx="667">
                  <c:v>68.30000001</c:v>
                </c:pt>
                <c:pt idx="668">
                  <c:v>68.40000001</c:v>
                </c:pt>
                <c:pt idx="669">
                  <c:v>68.50000001</c:v>
                </c:pt>
                <c:pt idx="670">
                  <c:v>68.60000001</c:v>
                </c:pt>
                <c:pt idx="671">
                  <c:v>68.70000001</c:v>
                </c:pt>
                <c:pt idx="672">
                  <c:v>68.80000001</c:v>
                </c:pt>
                <c:pt idx="673">
                  <c:v>68.90000001</c:v>
                </c:pt>
                <c:pt idx="674">
                  <c:v>69.00000001</c:v>
                </c:pt>
                <c:pt idx="675">
                  <c:v>69.10000001</c:v>
                </c:pt>
                <c:pt idx="676">
                  <c:v>69.20000001</c:v>
                </c:pt>
                <c:pt idx="677">
                  <c:v>69.30000001</c:v>
                </c:pt>
                <c:pt idx="678">
                  <c:v>69.40000001</c:v>
                </c:pt>
                <c:pt idx="679">
                  <c:v>69.50000001</c:v>
                </c:pt>
                <c:pt idx="680">
                  <c:v>69.60000001</c:v>
                </c:pt>
                <c:pt idx="681">
                  <c:v>69.70000001</c:v>
                </c:pt>
                <c:pt idx="682">
                  <c:v>69.80000001</c:v>
                </c:pt>
                <c:pt idx="683">
                  <c:v>69.90000001</c:v>
                </c:pt>
                <c:pt idx="684">
                  <c:v>70.00000001</c:v>
                </c:pt>
                <c:pt idx="685">
                  <c:v>70.10000001</c:v>
                </c:pt>
                <c:pt idx="686">
                  <c:v>70.30000001</c:v>
                </c:pt>
                <c:pt idx="687">
                  <c:v>70.40000001</c:v>
                </c:pt>
                <c:pt idx="688">
                  <c:v>70.50000001</c:v>
                </c:pt>
                <c:pt idx="689">
                  <c:v>70.60000001</c:v>
                </c:pt>
                <c:pt idx="690">
                  <c:v>70.70000001</c:v>
                </c:pt>
                <c:pt idx="691">
                  <c:v>70.80000001</c:v>
                </c:pt>
                <c:pt idx="692">
                  <c:v>70.90000001</c:v>
                </c:pt>
                <c:pt idx="693">
                  <c:v>71.00000001</c:v>
                </c:pt>
                <c:pt idx="694">
                  <c:v>71.10000001</c:v>
                </c:pt>
                <c:pt idx="695">
                  <c:v>71.20000001</c:v>
                </c:pt>
                <c:pt idx="696">
                  <c:v>71.30000001</c:v>
                </c:pt>
                <c:pt idx="697">
                  <c:v>71.40000001</c:v>
                </c:pt>
                <c:pt idx="698">
                  <c:v>71.50000001</c:v>
                </c:pt>
                <c:pt idx="699">
                  <c:v>71.60000001</c:v>
                </c:pt>
                <c:pt idx="700">
                  <c:v>71.70000001</c:v>
                </c:pt>
                <c:pt idx="701">
                  <c:v>71.80000001</c:v>
                </c:pt>
                <c:pt idx="702">
                  <c:v>71.90000001</c:v>
                </c:pt>
                <c:pt idx="703">
                  <c:v>72.00000001</c:v>
                </c:pt>
                <c:pt idx="704">
                  <c:v>72.10000001</c:v>
                </c:pt>
                <c:pt idx="705">
                  <c:v>72.20000001</c:v>
                </c:pt>
                <c:pt idx="706">
                  <c:v>72.30000001</c:v>
                </c:pt>
                <c:pt idx="707">
                  <c:v>72.40000001</c:v>
                </c:pt>
                <c:pt idx="708">
                  <c:v>72.50000001</c:v>
                </c:pt>
                <c:pt idx="709">
                  <c:v>72.60000001</c:v>
                </c:pt>
                <c:pt idx="710">
                  <c:v>72.70000001</c:v>
                </c:pt>
                <c:pt idx="711">
                  <c:v>72.80000001</c:v>
                </c:pt>
                <c:pt idx="712">
                  <c:v>72.90000001</c:v>
                </c:pt>
                <c:pt idx="713">
                  <c:v>73.00000001</c:v>
                </c:pt>
                <c:pt idx="714">
                  <c:v>73.10000001</c:v>
                </c:pt>
                <c:pt idx="715">
                  <c:v>73.30000001</c:v>
                </c:pt>
                <c:pt idx="716">
                  <c:v>73.40000001</c:v>
                </c:pt>
                <c:pt idx="717">
                  <c:v>73.50000001</c:v>
                </c:pt>
                <c:pt idx="718">
                  <c:v>73.60000001</c:v>
                </c:pt>
                <c:pt idx="719">
                  <c:v>73.70000001</c:v>
                </c:pt>
                <c:pt idx="720">
                  <c:v>73.80000001</c:v>
                </c:pt>
                <c:pt idx="721">
                  <c:v>73.90000001</c:v>
                </c:pt>
                <c:pt idx="722">
                  <c:v>74.00000001</c:v>
                </c:pt>
                <c:pt idx="723">
                  <c:v>74.10000001</c:v>
                </c:pt>
                <c:pt idx="724">
                  <c:v>74.20000001</c:v>
                </c:pt>
                <c:pt idx="725">
                  <c:v>74.30000001</c:v>
                </c:pt>
                <c:pt idx="726">
                  <c:v>74.40000001</c:v>
                </c:pt>
                <c:pt idx="727">
                  <c:v>74.50000001</c:v>
                </c:pt>
                <c:pt idx="728">
                  <c:v>74.60000001</c:v>
                </c:pt>
                <c:pt idx="729">
                  <c:v>74.70000001</c:v>
                </c:pt>
                <c:pt idx="730">
                  <c:v>74.80000001</c:v>
                </c:pt>
                <c:pt idx="731">
                  <c:v>74.90000001</c:v>
                </c:pt>
                <c:pt idx="732">
                  <c:v>75.00000001</c:v>
                </c:pt>
                <c:pt idx="733">
                  <c:v>75.10000001</c:v>
                </c:pt>
                <c:pt idx="734">
                  <c:v>75.20000001</c:v>
                </c:pt>
                <c:pt idx="735">
                  <c:v>75.30000001</c:v>
                </c:pt>
                <c:pt idx="736">
                  <c:v>75.40000001</c:v>
                </c:pt>
                <c:pt idx="737">
                  <c:v>75.50000001</c:v>
                </c:pt>
                <c:pt idx="738">
                  <c:v>75.60000001</c:v>
                </c:pt>
                <c:pt idx="739">
                  <c:v>75.70000001</c:v>
                </c:pt>
                <c:pt idx="740">
                  <c:v>75.80000001</c:v>
                </c:pt>
                <c:pt idx="741">
                  <c:v>75.90000001</c:v>
                </c:pt>
                <c:pt idx="742">
                  <c:v>76.00000001</c:v>
                </c:pt>
                <c:pt idx="743">
                  <c:v>76.10000001</c:v>
                </c:pt>
                <c:pt idx="744">
                  <c:v>76.30000001</c:v>
                </c:pt>
                <c:pt idx="745">
                  <c:v>76.40000001</c:v>
                </c:pt>
                <c:pt idx="746">
                  <c:v>76.50000001</c:v>
                </c:pt>
                <c:pt idx="747">
                  <c:v>76.60000001</c:v>
                </c:pt>
                <c:pt idx="748">
                  <c:v>76.70000001</c:v>
                </c:pt>
                <c:pt idx="749">
                  <c:v>76.80000001</c:v>
                </c:pt>
                <c:pt idx="750">
                  <c:v>76.90000001</c:v>
                </c:pt>
                <c:pt idx="751">
                  <c:v>77.00000001</c:v>
                </c:pt>
                <c:pt idx="752">
                  <c:v>77.10000001</c:v>
                </c:pt>
                <c:pt idx="753">
                  <c:v>77.20000001</c:v>
                </c:pt>
                <c:pt idx="754">
                  <c:v>77.30000001</c:v>
                </c:pt>
                <c:pt idx="755">
                  <c:v>77.40000001</c:v>
                </c:pt>
                <c:pt idx="756">
                  <c:v>77.50000001</c:v>
                </c:pt>
                <c:pt idx="757">
                  <c:v>77.60000001</c:v>
                </c:pt>
                <c:pt idx="758">
                  <c:v>77.70000001</c:v>
                </c:pt>
                <c:pt idx="759">
                  <c:v>77.80000001</c:v>
                </c:pt>
                <c:pt idx="760">
                  <c:v>77.90000001</c:v>
                </c:pt>
                <c:pt idx="761">
                  <c:v>78.00000001</c:v>
                </c:pt>
                <c:pt idx="762">
                  <c:v>78.10000001</c:v>
                </c:pt>
                <c:pt idx="763">
                  <c:v>78.20000001</c:v>
                </c:pt>
                <c:pt idx="764">
                  <c:v>78.30000001</c:v>
                </c:pt>
                <c:pt idx="765">
                  <c:v>78.40000001</c:v>
                </c:pt>
                <c:pt idx="766">
                  <c:v>78.50000001</c:v>
                </c:pt>
                <c:pt idx="767">
                  <c:v>78.60000001</c:v>
                </c:pt>
                <c:pt idx="768">
                  <c:v>78.70000001</c:v>
                </c:pt>
                <c:pt idx="769">
                  <c:v>78.80000001</c:v>
                </c:pt>
                <c:pt idx="770">
                  <c:v>78.90000001</c:v>
                </c:pt>
                <c:pt idx="771">
                  <c:v>79.00000001</c:v>
                </c:pt>
                <c:pt idx="772">
                  <c:v>79.10000001</c:v>
                </c:pt>
                <c:pt idx="773">
                  <c:v>79.30000001</c:v>
                </c:pt>
                <c:pt idx="774">
                  <c:v>79.40000001</c:v>
                </c:pt>
                <c:pt idx="775">
                  <c:v>79.50000001</c:v>
                </c:pt>
                <c:pt idx="776">
                  <c:v>79.60000001</c:v>
                </c:pt>
                <c:pt idx="777">
                  <c:v>79.70000001</c:v>
                </c:pt>
                <c:pt idx="778">
                  <c:v>79.80000001</c:v>
                </c:pt>
                <c:pt idx="779">
                  <c:v>79.90000001</c:v>
                </c:pt>
                <c:pt idx="780">
                  <c:v>80.00000001</c:v>
                </c:pt>
                <c:pt idx="781">
                  <c:v>80.10000001</c:v>
                </c:pt>
                <c:pt idx="782">
                  <c:v>80.20000001</c:v>
                </c:pt>
                <c:pt idx="783">
                  <c:v>80.30000001</c:v>
                </c:pt>
                <c:pt idx="784">
                  <c:v>80.40000001</c:v>
                </c:pt>
                <c:pt idx="785">
                  <c:v>80.50000001</c:v>
                </c:pt>
                <c:pt idx="786">
                  <c:v>80.60000001</c:v>
                </c:pt>
                <c:pt idx="787">
                  <c:v>80.70000001</c:v>
                </c:pt>
                <c:pt idx="788">
                  <c:v>80.80000001</c:v>
                </c:pt>
                <c:pt idx="789">
                  <c:v>80.90000001</c:v>
                </c:pt>
                <c:pt idx="790">
                  <c:v>81.00000001</c:v>
                </c:pt>
                <c:pt idx="791">
                  <c:v>81.10000001</c:v>
                </c:pt>
                <c:pt idx="792">
                  <c:v>81.20000001</c:v>
                </c:pt>
                <c:pt idx="793">
                  <c:v>81.30000001</c:v>
                </c:pt>
                <c:pt idx="794">
                  <c:v>81.40000001</c:v>
                </c:pt>
                <c:pt idx="795">
                  <c:v>81.50000001</c:v>
                </c:pt>
                <c:pt idx="796">
                  <c:v>81.60000001</c:v>
                </c:pt>
                <c:pt idx="797">
                  <c:v>81.70000001</c:v>
                </c:pt>
                <c:pt idx="798">
                  <c:v>81.80000001</c:v>
                </c:pt>
                <c:pt idx="799">
                  <c:v>81.90000001</c:v>
                </c:pt>
                <c:pt idx="800">
                  <c:v>82.00000001</c:v>
                </c:pt>
                <c:pt idx="801">
                  <c:v>82.10000001</c:v>
                </c:pt>
                <c:pt idx="802">
                  <c:v>82.30000001</c:v>
                </c:pt>
                <c:pt idx="803">
                  <c:v>82.40000001</c:v>
                </c:pt>
                <c:pt idx="804">
                  <c:v>82.50000001</c:v>
                </c:pt>
                <c:pt idx="805">
                  <c:v>82.60000001</c:v>
                </c:pt>
                <c:pt idx="806">
                  <c:v>82.70000001</c:v>
                </c:pt>
                <c:pt idx="807">
                  <c:v>82.80000001</c:v>
                </c:pt>
                <c:pt idx="808">
                  <c:v>82.90000001</c:v>
                </c:pt>
                <c:pt idx="809">
                  <c:v>83.00000001</c:v>
                </c:pt>
                <c:pt idx="810">
                  <c:v>83.10000001</c:v>
                </c:pt>
                <c:pt idx="811">
                  <c:v>83.20000001</c:v>
                </c:pt>
                <c:pt idx="812">
                  <c:v>83.30000001</c:v>
                </c:pt>
                <c:pt idx="813">
                  <c:v>83.40000001</c:v>
                </c:pt>
                <c:pt idx="814">
                  <c:v>83.50000001</c:v>
                </c:pt>
                <c:pt idx="815">
                  <c:v>83.60000001</c:v>
                </c:pt>
                <c:pt idx="816">
                  <c:v>83.70000001</c:v>
                </c:pt>
                <c:pt idx="817">
                  <c:v>83.80000001</c:v>
                </c:pt>
                <c:pt idx="818">
                  <c:v>83.90000001</c:v>
                </c:pt>
                <c:pt idx="819">
                  <c:v>84.00000001</c:v>
                </c:pt>
                <c:pt idx="820">
                  <c:v>84.10000001</c:v>
                </c:pt>
                <c:pt idx="821">
                  <c:v>84.20000001</c:v>
                </c:pt>
                <c:pt idx="822">
                  <c:v>84.30000001</c:v>
                </c:pt>
                <c:pt idx="823">
                  <c:v>84.40000001</c:v>
                </c:pt>
                <c:pt idx="824">
                  <c:v>84.50000001</c:v>
                </c:pt>
                <c:pt idx="825">
                  <c:v>84.60000001</c:v>
                </c:pt>
                <c:pt idx="826">
                  <c:v>84.70000001</c:v>
                </c:pt>
                <c:pt idx="827">
                  <c:v>84.80000001</c:v>
                </c:pt>
                <c:pt idx="828">
                  <c:v>84.90000001</c:v>
                </c:pt>
                <c:pt idx="829">
                  <c:v>85.00000001</c:v>
                </c:pt>
                <c:pt idx="830">
                  <c:v>85.10000001</c:v>
                </c:pt>
                <c:pt idx="831">
                  <c:v>85.30000001</c:v>
                </c:pt>
                <c:pt idx="832">
                  <c:v>85.40000001</c:v>
                </c:pt>
                <c:pt idx="833">
                  <c:v>85.50000001</c:v>
                </c:pt>
                <c:pt idx="834">
                  <c:v>85.60000001</c:v>
                </c:pt>
                <c:pt idx="835">
                  <c:v>85.70000001</c:v>
                </c:pt>
                <c:pt idx="836">
                  <c:v>85.80000001</c:v>
                </c:pt>
                <c:pt idx="837">
                  <c:v>85.90000001</c:v>
                </c:pt>
                <c:pt idx="838">
                  <c:v>86.00000001</c:v>
                </c:pt>
                <c:pt idx="839">
                  <c:v>86.10000001</c:v>
                </c:pt>
                <c:pt idx="840">
                  <c:v>86.20000001</c:v>
                </c:pt>
                <c:pt idx="841">
                  <c:v>86.30000001</c:v>
                </c:pt>
                <c:pt idx="842">
                  <c:v>86.40000001</c:v>
                </c:pt>
                <c:pt idx="843">
                  <c:v>86.50000001</c:v>
                </c:pt>
                <c:pt idx="844">
                  <c:v>86.60000001</c:v>
                </c:pt>
                <c:pt idx="845">
                  <c:v>86.70000001</c:v>
                </c:pt>
                <c:pt idx="846">
                  <c:v>86.80000001</c:v>
                </c:pt>
                <c:pt idx="847">
                  <c:v>86.90000001</c:v>
                </c:pt>
                <c:pt idx="848">
                  <c:v>87.00000001</c:v>
                </c:pt>
                <c:pt idx="849">
                  <c:v>87.10000001</c:v>
                </c:pt>
                <c:pt idx="850">
                  <c:v>87.20000001</c:v>
                </c:pt>
                <c:pt idx="851">
                  <c:v>87.30000001</c:v>
                </c:pt>
                <c:pt idx="852">
                  <c:v>87.40000001</c:v>
                </c:pt>
                <c:pt idx="853">
                  <c:v>87.50000001</c:v>
                </c:pt>
                <c:pt idx="854">
                  <c:v>87.60000001</c:v>
                </c:pt>
                <c:pt idx="855">
                  <c:v>87.70000001</c:v>
                </c:pt>
                <c:pt idx="856">
                  <c:v>87.80000001</c:v>
                </c:pt>
                <c:pt idx="857">
                  <c:v>87.90000001</c:v>
                </c:pt>
                <c:pt idx="858">
                  <c:v>88.00000001</c:v>
                </c:pt>
                <c:pt idx="859">
                  <c:v>88.10000001</c:v>
                </c:pt>
                <c:pt idx="860">
                  <c:v>88.30000001</c:v>
                </c:pt>
                <c:pt idx="861">
                  <c:v>88.40000001</c:v>
                </c:pt>
                <c:pt idx="862">
                  <c:v>88.50000001</c:v>
                </c:pt>
                <c:pt idx="863">
                  <c:v>88.60000001</c:v>
                </c:pt>
                <c:pt idx="864">
                  <c:v>88.70000001</c:v>
                </c:pt>
                <c:pt idx="865">
                  <c:v>88.80000001</c:v>
                </c:pt>
                <c:pt idx="866">
                  <c:v>88.90000001</c:v>
                </c:pt>
                <c:pt idx="867">
                  <c:v>89.00000001</c:v>
                </c:pt>
                <c:pt idx="868">
                  <c:v>89.10000001</c:v>
                </c:pt>
                <c:pt idx="869">
                  <c:v>89.20000001</c:v>
                </c:pt>
                <c:pt idx="870">
                  <c:v>89.30000001</c:v>
                </c:pt>
                <c:pt idx="871">
                  <c:v>89.40000001</c:v>
                </c:pt>
                <c:pt idx="872">
                  <c:v>89.50000001</c:v>
                </c:pt>
                <c:pt idx="873">
                  <c:v>89.60000001</c:v>
                </c:pt>
                <c:pt idx="874">
                  <c:v>89.70000001</c:v>
                </c:pt>
                <c:pt idx="875">
                  <c:v>89.80000001</c:v>
                </c:pt>
                <c:pt idx="876">
                  <c:v>89.90000001</c:v>
                </c:pt>
                <c:pt idx="877">
                  <c:v>90.00000001</c:v>
                </c:pt>
                <c:pt idx="878">
                  <c:v>90.10000001</c:v>
                </c:pt>
                <c:pt idx="879">
                  <c:v>90.20000001</c:v>
                </c:pt>
                <c:pt idx="880">
                  <c:v>90.30000001</c:v>
                </c:pt>
                <c:pt idx="881">
                  <c:v>90.40000001</c:v>
                </c:pt>
                <c:pt idx="882">
                  <c:v>90.50000001</c:v>
                </c:pt>
                <c:pt idx="883">
                  <c:v>90.60000001</c:v>
                </c:pt>
                <c:pt idx="884">
                  <c:v>90.70000001</c:v>
                </c:pt>
                <c:pt idx="885">
                  <c:v>90.80000001</c:v>
                </c:pt>
                <c:pt idx="886">
                  <c:v>90.90000001</c:v>
                </c:pt>
                <c:pt idx="887">
                  <c:v>91.00000001</c:v>
                </c:pt>
                <c:pt idx="888">
                  <c:v>91.10000001</c:v>
                </c:pt>
                <c:pt idx="889">
                  <c:v>91.30000001</c:v>
                </c:pt>
                <c:pt idx="890">
                  <c:v>91.40000001</c:v>
                </c:pt>
                <c:pt idx="891">
                  <c:v>91.50000001</c:v>
                </c:pt>
                <c:pt idx="892">
                  <c:v>91.60000001</c:v>
                </c:pt>
                <c:pt idx="893">
                  <c:v>91.70000001</c:v>
                </c:pt>
                <c:pt idx="894">
                  <c:v>91.80000001</c:v>
                </c:pt>
                <c:pt idx="895">
                  <c:v>91.90000001</c:v>
                </c:pt>
                <c:pt idx="896">
                  <c:v>92.00000001</c:v>
                </c:pt>
                <c:pt idx="897">
                  <c:v>92.10000001</c:v>
                </c:pt>
                <c:pt idx="898">
                  <c:v>92.20000001</c:v>
                </c:pt>
                <c:pt idx="899">
                  <c:v>92.30000001</c:v>
                </c:pt>
                <c:pt idx="900">
                  <c:v>92.40000001</c:v>
                </c:pt>
                <c:pt idx="901">
                  <c:v>92.50000001</c:v>
                </c:pt>
                <c:pt idx="902">
                  <c:v>92.60000001</c:v>
                </c:pt>
                <c:pt idx="903">
                  <c:v>92.70000001</c:v>
                </c:pt>
                <c:pt idx="904">
                  <c:v>92.80000001</c:v>
                </c:pt>
                <c:pt idx="905">
                  <c:v>92.90000001</c:v>
                </c:pt>
                <c:pt idx="906">
                  <c:v>93.00000001</c:v>
                </c:pt>
                <c:pt idx="907">
                  <c:v>93.10000001</c:v>
                </c:pt>
                <c:pt idx="908">
                  <c:v>93.20000001</c:v>
                </c:pt>
                <c:pt idx="909">
                  <c:v>93.30000001</c:v>
                </c:pt>
                <c:pt idx="910">
                  <c:v>93.40000001</c:v>
                </c:pt>
                <c:pt idx="911">
                  <c:v>93.50000001</c:v>
                </c:pt>
                <c:pt idx="912">
                  <c:v>93.60000001</c:v>
                </c:pt>
                <c:pt idx="913">
                  <c:v>93.70000001</c:v>
                </c:pt>
                <c:pt idx="914">
                  <c:v>93.80000001</c:v>
                </c:pt>
                <c:pt idx="915">
                  <c:v>93.90000001</c:v>
                </c:pt>
                <c:pt idx="916">
                  <c:v>94.00000001</c:v>
                </c:pt>
                <c:pt idx="917">
                  <c:v>94.10000001</c:v>
                </c:pt>
                <c:pt idx="918">
                  <c:v>94.30000001</c:v>
                </c:pt>
                <c:pt idx="919">
                  <c:v>94.40000001</c:v>
                </c:pt>
                <c:pt idx="920">
                  <c:v>94.50000001</c:v>
                </c:pt>
                <c:pt idx="921">
                  <c:v>94.60000001</c:v>
                </c:pt>
                <c:pt idx="922">
                  <c:v>94.70000001</c:v>
                </c:pt>
                <c:pt idx="923">
                  <c:v>94.80000001</c:v>
                </c:pt>
                <c:pt idx="924">
                  <c:v>94.90000001</c:v>
                </c:pt>
                <c:pt idx="925">
                  <c:v>95.00000001</c:v>
                </c:pt>
                <c:pt idx="926">
                  <c:v>95.10000001</c:v>
                </c:pt>
                <c:pt idx="927">
                  <c:v>95.20000001</c:v>
                </c:pt>
                <c:pt idx="928">
                  <c:v>95.30000001</c:v>
                </c:pt>
                <c:pt idx="929">
                  <c:v>95.40000001</c:v>
                </c:pt>
                <c:pt idx="930">
                  <c:v>95.50000001</c:v>
                </c:pt>
                <c:pt idx="931">
                  <c:v>95.60000001</c:v>
                </c:pt>
                <c:pt idx="932">
                  <c:v>95.70000001</c:v>
                </c:pt>
                <c:pt idx="933">
                  <c:v>95.80000001</c:v>
                </c:pt>
                <c:pt idx="934">
                  <c:v>95.90000001</c:v>
                </c:pt>
                <c:pt idx="935">
                  <c:v>96.00000001</c:v>
                </c:pt>
                <c:pt idx="936">
                  <c:v>96.10000001</c:v>
                </c:pt>
                <c:pt idx="937">
                  <c:v>96.20000001</c:v>
                </c:pt>
                <c:pt idx="938">
                  <c:v>96.30000001</c:v>
                </c:pt>
                <c:pt idx="939">
                  <c:v>96.40000001</c:v>
                </c:pt>
                <c:pt idx="940">
                  <c:v>96.50000001</c:v>
                </c:pt>
                <c:pt idx="941">
                  <c:v>96.60000001</c:v>
                </c:pt>
                <c:pt idx="942">
                  <c:v>96.70000001</c:v>
                </c:pt>
                <c:pt idx="943">
                  <c:v>96.80000001</c:v>
                </c:pt>
                <c:pt idx="944">
                  <c:v>96.90000001</c:v>
                </c:pt>
                <c:pt idx="945">
                  <c:v>97.00000001</c:v>
                </c:pt>
                <c:pt idx="946">
                  <c:v>97.10000001</c:v>
                </c:pt>
                <c:pt idx="947">
                  <c:v>97.30000001</c:v>
                </c:pt>
                <c:pt idx="948">
                  <c:v>97.40000001</c:v>
                </c:pt>
                <c:pt idx="949">
                  <c:v>97.50000001</c:v>
                </c:pt>
                <c:pt idx="950">
                  <c:v>97.60000001</c:v>
                </c:pt>
                <c:pt idx="951">
                  <c:v>97.70000001</c:v>
                </c:pt>
                <c:pt idx="952">
                  <c:v>97.80000001</c:v>
                </c:pt>
                <c:pt idx="953">
                  <c:v>97.90000001</c:v>
                </c:pt>
                <c:pt idx="954">
                  <c:v>98.00000001</c:v>
                </c:pt>
                <c:pt idx="955">
                  <c:v>98.10000001</c:v>
                </c:pt>
                <c:pt idx="956">
                  <c:v>98.20000001</c:v>
                </c:pt>
                <c:pt idx="957">
                  <c:v>98.30000001</c:v>
                </c:pt>
                <c:pt idx="958">
                  <c:v>98.40000001</c:v>
                </c:pt>
                <c:pt idx="959">
                  <c:v>98.50000001</c:v>
                </c:pt>
                <c:pt idx="960">
                  <c:v>98.60000001</c:v>
                </c:pt>
                <c:pt idx="961">
                  <c:v>98.70000001</c:v>
                </c:pt>
                <c:pt idx="962">
                  <c:v>98.80000001</c:v>
                </c:pt>
                <c:pt idx="963">
                  <c:v>98.90000001</c:v>
                </c:pt>
                <c:pt idx="964">
                  <c:v>99.00000001</c:v>
                </c:pt>
                <c:pt idx="965">
                  <c:v>99.10000001</c:v>
                </c:pt>
                <c:pt idx="966">
                  <c:v>99.20000001</c:v>
                </c:pt>
                <c:pt idx="967">
                  <c:v>99.30000001</c:v>
                </c:pt>
                <c:pt idx="968">
                  <c:v>99.40000001</c:v>
                </c:pt>
                <c:pt idx="969">
                  <c:v>99.50000001</c:v>
                </c:pt>
                <c:pt idx="970">
                  <c:v>99.60000001</c:v>
                </c:pt>
                <c:pt idx="971">
                  <c:v>99.70000001</c:v>
                </c:pt>
                <c:pt idx="972">
                  <c:v>99.80000001</c:v>
                </c:pt>
                <c:pt idx="973">
                  <c:v>99.90000001</c:v>
                </c:pt>
                <c:pt idx="974">
                  <c:v>100</c:v>
                </c:pt>
                <c:pt idx="975">
                  <c:v>100.1</c:v>
                </c:pt>
                <c:pt idx="976">
                  <c:v>100.3</c:v>
                </c:pt>
                <c:pt idx="977">
                  <c:v>100.4</c:v>
                </c:pt>
                <c:pt idx="978">
                  <c:v>100.5</c:v>
                </c:pt>
                <c:pt idx="979">
                  <c:v>100.6</c:v>
                </c:pt>
                <c:pt idx="980">
                  <c:v>100.7</c:v>
                </c:pt>
                <c:pt idx="981">
                  <c:v>100.8</c:v>
                </c:pt>
                <c:pt idx="982">
                  <c:v>100.9</c:v>
                </c:pt>
                <c:pt idx="983">
                  <c:v>101</c:v>
                </c:pt>
                <c:pt idx="984">
                  <c:v>101.1</c:v>
                </c:pt>
                <c:pt idx="985">
                  <c:v>101.2</c:v>
                </c:pt>
                <c:pt idx="986">
                  <c:v>101.3</c:v>
                </c:pt>
                <c:pt idx="987">
                  <c:v>101.4</c:v>
                </c:pt>
                <c:pt idx="988">
                  <c:v>101.5</c:v>
                </c:pt>
                <c:pt idx="989">
                  <c:v>101.6</c:v>
                </c:pt>
                <c:pt idx="990">
                  <c:v>101.7</c:v>
                </c:pt>
                <c:pt idx="991">
                  <c:v>101.8</c:v>
                </c:pt>
                <c:pt idx="992">
                  <c:v>101.9</c:v>
                </c:pt>
                <c:pt idx="993">
                  <c:v>102</c:v>
                </c:pt>
                <c:pt idx="994">
                  <c:v>102.1</c:v>
                </c:pt>
                <c:pt idx="995">
                  <c:v>102.2</c:v>
                </c:pt>
                <c:pt idx="996">
                  <c:v>102.3</c:v>
                </c:pt>
                <c:pt idx="997">
                  <c:v>102.4</c:v>
                </c:pt>
                <c:pt idx="998">
                  <c:v>102.5</c:v>
                </c:pt>
                <c:pt idx="999">
                  <c:v>102.6</c:v>
                </c:pt>
                <c:pt idx="1000">
                  <c:v>102.7</c:v>
                </c:pt>
                <c:pt idx="1001">
                  <c:v>102.8</c:v>
                </c:pt>
                <c:pt idx="1002">
                  <c:v>102.9</c:v>
                </c:pt>
                <c:pt idx="1003">
                  <c:v>103</c:v>
                </c:pt>
                <c:pt idx="1004">
                  <c:v>103.1</c:v>
                </c:pt>
                <c:pt idx="1005">
                  <c:v>103.3</c:v>
                </c:pt>
                <c:pt idx="1006">
                  <c:v>103.4</c:v>
                </c:pt>
                <c:pt idx="1007">
                  <c:v>103.5</c:v>
                </c:pt>
                <c:pt idx="1008">
                  <c:v>103.6</c:v>
                </c:pt>
                <c:pt idx="1009">
                  <c:v>103.7</c:v>
                </c:pt>
                <c:pt idx="1010">
                  <c:v>103.8</c:v>
                </c:pt>
                <c:pt idx="1011">
                  <c:v>103.9</c:v>
                </c:pt>
                <c:pt idx="1012">
                  <c:v>104</c:v>
                </c:pt>
                <c:pt idx="1013">
                  <c:v>104.1</c:v>
                </c:pt>
                <c:pt idx="1014">
                  <c:v>104.2</c:v>
                </c:pt>
                <c:pt idx="1015">
                  <c:v>104.3</c:v>
                </c:pt>
                <c:pt idx="1016">
                  <c:v>104.4</c:v>
                </c:pt>
                <c:pt idx="1017">
                  <c:v>104.5</c:v>
                </c:pt>
                <c:pt idx="1018">
                  <c:v>104.6</c:v>
                </c:pt>
                <c:pt idx="1019">
                  <c:v>104.7</c:v>
                </c:pt>
                <c:pt idx="1020">
                  <c:v>104.8</c:v>
                </c:pt>
                <c:pt idx="1021">
                  <c:v>104.9</c:v>
                </c:pt>
                <c:pt idx="1022">
                  <c:v>105</c:v>
                </c:pt>
                <c:pt idx="1023">
                  <c:v>105.1</c:v>
                </c:pt>
                <c:pt idx="1024">
                  <c:v>105.2</c:v>
                </c:pt>
                <c:pt idx="1025">
                  <c:v>105.3</c:v>
                </c:pt>
                <c:pt idx="1026">
                  <c:v>105.4</c:v>
                </c:pt>
                <c:pt idx="1027">
                  <c:v>105.5</c:v>
                </c:pt>
                <c:pt idx="1028">
                  <c:v>105.6</c:v>
                </c:pt>
                <c:pt idx="1029">
                  <c:v>105.7</c:v>
                </c:pt>
                <c:pt idx="1030">
                  <c:v>105.8</c:v>
                </c:pt>
                <c:pt idx="1031">
                  <c:v>105.9</c:v>
                </c:pt>
                <c:pt idx="1032">
                  <c:v>106</c:v>
                </c:pt>
                <c:pt idx="1033">
                  <c:v>106.1</c:v>
                </c:pt>
                <c:pt idx="1034">
                  <c:v>106.3</c:v>
                </c:pt>
                <c:pt idx="1035">
                  <c:v>106.4</c:v>
                </c:pt>
                <c:pt idx="1036">
                  <c:v>106.5</c:v>
                </c:pt>
                <c:pt idx="1037">
                  <c:v>106.6</c:v>
                </c:pt>
                <c:pt idx="1038">
                  <c:v>106.7</c:v>
                </c:pt>
                <c:pt idx="1039">
                  <c:v>106.8</c:v>
                </c:pt>
                <c:pt idx="1040">
                  <c:v>106.9</c:v>
                </c:pt>
                <c:pt idx="1041">
                  <c:v>107</c:v>
                </c:pt>
                <c:pt idx="1042">
                  <c:v>107.1</c:v>
                </c:pt>
                <c:pt idx="1043">
                  <c:v>107.2</c:v>
                </c:pt>
                <c:pt idx="1044">
                  <c:v>107.3</c:v>
                </c:pt>
                <c:pt idx="1045">
                  <c:v>107.4</c:v>
                </c:pt>
                <c:pt idx="1046">
                  <c:v>107.5</c:v>
                </c:pt>
                <c:pt idx="1047">
                  <c:v>107.6</c:v>
                </c:pt>
                <c:pt idx="1048">
                  <c:v>107.7</c:v>
                </c:pt>
                <c:pt idx="1049">
                  <c:v>107.8</c:v>
                </c:pt>
                <c:pt idx="1050">
                  <c:v>107.9</c:v>
                </c:pt>
                <c:pt idx="1051">
                  <c:v>108</c:v>
                </c:pt>
                <c:pt idx="1052">
                  <c:v>108.1</c:v>
                </c:pt>
                <c:pt idx="1053">
                  <c:v>108.2</c:v>
                </c:pt>
                <c:pt idx="1054">
                  <c:v>108.3</c:v>
                </c:pt>
                <c:pt idx="1055">
                  <c:v>108.4</c:v>
                </c:pt>
                <c:pt idx="1056">
                  <c:v>108.5</c:v>
                </c:pt>
                <c:pt idx="1057">
                  <c:v>108.6</c:v>
                </c:pt>
                <c:pt idx="1058">
                  <c:v>108.7</c:v>
                </c:pt>
                <c:pt idx="1059">
                  <c:v>108.8</c:v>
                </c:pt>
                <c:pt idx="1060">
                  <c:v>108.9</c:v>
                </c:pt>
                <c:pt idx="1061">
                  <c:v>109</c:v>
                </c:pt>
                <c:pt idx="1062">
                  <c:v>109.1</c:v>
                </c:pt>
                <c:pt idx="1063">
                  <c:v>109.3</c:v>
                </c:pt>
                <c:pt idx="1064">
                  <c:v>109.4</c:v>
                </c:pt>
                <c:pt idx="1065">
                  <c:v>109.5</c:v>
                </c:pt>
                <c:pt idx="1066">
                  <c:v>109.6</c:v>
                </c:pt>
                <c:pt idx="1067">
                  <c:v>109.7</c:v>
                </c:pt>
                <c:pt idx="1068">
                  <c:v>109.8</c:v>
                </c:pt>
                <c:pt idx="1069">
                  <c:v>109.9</c:v>
                </c:pt>
                <c:pt idx="1070">
                  <c:v>110</c:v>
                </c:pt>
                <c:pt idx="1071">
                  <c:v>110.1</c:v>
                </c:pt>
                <c:pt idx="1072">
                  <c:v>110.2</c:v>
                </c:pt>
                <c:pt idx="1073">
                  <c:v>110.3</c:v>
                </c:pt>
                <c:pt idx="1074">
                  <c:v>110.4</c:v>
                </c:pt>
                <c:pt idx="1075">
                  <c:v>110.5</c:v>
                </c:pt>
                <c:pt idx="1076">
                  <c:v>110.6</c:v>
                </c:pt>
                <c:pt idx="1077">
                  <c:v>110.7</c:v>
                </c:pt>
                <c:pt idx="1078">
                  <c:v>110.8</c:v>
                </c:pt>
                <c:pt idx="1079">
                  <c:v>110.9</c:v>
                </c:pt>
                <c:pt idx="1080">
                  <c:v>111</c:v>
                </c:pt>
                <c:pt idx="1081">
                  <c:v>111.1</c:v>
                </c:pt>
                <c:pt idx="1082">
                  <c:v>111.2</c:v>
                </c:pt>
                <c:pt idx="1083">
                  <c:v>111.3</c:v>
                </c:pt>
                <c:pt idx="1084">
                  <c:v>111.4</c:v>
                </c:pt>
                <c:pt idx="1085">
                  <c:v>111.5</c:v>
                </c:pt>
                <c:pt idx="1086">
                  <c:v>111.6</c:v>
                </c:pt>
                <c:pt idx="1087">
                  <c:v>111.7</c:v>
                </c:pt>
                <c:pt idx="1088">
                  <c:v>111.8</c:v>
                </c:pt>
                <c:pt idx="1089">
                  <c:v>111.9</c:v>
                </c:pt>
                <c:pt idx="1090">
                  <c:v>112</c:v>
                </c:pt>
                <c:pt idx="1091">
                  <c:v>112.1</c:v>
                </c:pt>
                <c:pt idx="1092">
                  <c:v>112.3</c:v>
                </c:pt>
                <c:pt idx="1093">
                  <c:v>112.4</c:v>
                </c:pt>
                <c:pt idx="1094">
                  <c:v>112.5</c:v>
                </c:pt>
                <c:pt idx="1095">
                  <c:v>112.6</c:v>
                </c:pt>
                <c:pt idx="1096">
                  <c:v>112.7</c:v>
                </c:pt>
                <c:pt idx="1097">
                  <c:v>112.8</c:v>
                </c:pt>
                <c:pt idx="1098">
                  <c:v>112.9</c:v>
                </c:pt>
                <c:pt idx="1099">
                  <c:v>113</c:v>
                </c:pt>
                <c:pt idx="1100">
                  <c:v>113.1</c:v>
                </c:pt>
                <c:pt idx="1101">
                  <c:v>113.2</c:v>
                </c:pt>
                <c:pt idx="1102">
                  <c:v>113.3</c:v>
                </c:pt>
                <c:pt idx="1103">
                  <c:v>113.4</c:v>
                </c:pt>
                <c:pt idx="1104">
                  <c:v>113.5</c:v>
                </c:pt>
                <c:pt idx="1105">
                  <c:v>113.6</c:v>
                </c:pt>
                <c:pt idx="1106">
                  <c:v>113.7</c:v>
                </c:pt>
                <c:pt idx="1107">
                  <c:v>113.8</c:v>
                </c:pt>
                <c:pt idx="1108">
                  <c:v>113.9</c:v>
                </c:pt>
                <c:pt idx="1109">
                  <c:v>114</c:v>
                </c:pt>
                <c:pt idx="1110">
                  <c:v>114.1</c:v>
                </c:pt>
                <c:pt idx="1111">
                  <c:v>114.2</c:v>
                </c:pt>
                <c:pt idx="1112">
                  <c:v>114.3</c:v>
                </c:pt>
                <c:pt idx="1113">
                  <c:v>114.4</c:v>
                </c:pt>
                <c:pt idx="1114">
                  <c:v>114.5</c:v>
                </c:pt>
                <c:pt idx="1115">
                  <c:v>114.6</c:v>
                </c:pt>
                <c:pt idx="1116">
                  <c:v>114.7</c:v>
                </c:pt>
                <c:pt idx="1117">
                  <c:v>114.8</c:v>
                </c:pt>
                <c:pt idx="1118">
                  <c:v>114.9</c:v>
                </c:pt>
                <c:pt idx="1119">
                  <c:v>115</c:v>
                </c:pt>
                <c:pt idx="1120">
                  <c:v>115.1</c:v>
                </c:pt>
                <c:pt idx="1121">
                  <c:v>115.3</c:v>
                </c:pt>
                <c:pt idx="1122">
                  <c:v>115.4</c:v>
                </c:pt>
                <c:pt idx="1123">
                  <c:v>115.5</c:v>
                </c:pt>
                <c:pt idx="1124">
                  <c:v>115.6</c:v>
                </c:pt>
                <c:pt idx="1125">
                  <c:v>115.7</c:v>
                </c:pt>
                <c:pt idx="1126">
                  <c:v>115.8</c:v>
                </c:pt>
                <c:pt idx="1127">
                  <c:v>115.9</c:v>
                </c:pt>
                <c:pt idx="1128">
                  <c:v>116</c:v>
                </c:pt>
                <c:pt idx="1129">
                  <c:v>116.1</c:v>
                </c:pt>
                <c:pt idx="1130">
                  <c:v>116.2</c:v>
                </c:pt>
                <c:pt idx="1131">
                  <c:v>116.3</c:v>
                </c:pt>
                <c:pt idx="1132">
                  <c:v>116.4</c:v>
                </c:pt>
                <c:pt idx="1133">
                  <c:v>116.5</c:v>
                </c:pt>
                <c:pt idx="1134">
                  <c:v>116.6</c:v>
                </c:pt>
                <c:pt idx="1135">
                  <c:v>116.7</c:v>
                </c:pt>
                <c:pt idx="1136">
                  <c:v>116.8</c:v>
                </c:pt>
                <c:pt idx="1137">
                  <c:v>116.9</c:v>
                </c:pt>
                <c:pt idx="1138">
                  <c:v>117</c:v>
                </c:pt>
                <c:pt idx="1139">
                  <c:v>117.1</c:v>
                </c:pt>
                <c:pt idx="1140">
                  <c:v>117.2</c:v>
                </c:pt>
                <c:pt idx="1141">
                  <c:v>117.3</c:v>
                </c:pt>
                <c:pt idx="1142">
                  <c:v>117.4</c:v>
                </c:pt>
                <c:pt idx="1143">
                  <c:v>117.5</c:v>
                </c:pt>
                <c:pt idx="1144">
                  <c:v>117.6</c:v>
                </c:pt>
                <c:pt idx="1145">
                  <c:v>117.7</c:v>
                </c:pt>
                <c:pt idx="1146">
                  <c:v>117.8</c:v>
                </c:pt>
                <c:pt idx="1147">
                  <c:v>117.9</c:v>
                </c:pt>
                <c:pt idx="1148">
                  <c:v>118</c:v>
                </c:pt>
                <c:pt idx="1149">
                  <c:v>118.1</c:v>
                </c:pt>
                <c:pt idx="1150">
                  <c:v>118.3</c:v>
                </c:pt>
                <c:pt idx="1151">
                  <c:v>118.4</c:v>
                </c:pt>
                <c:pt idx="1152">
                  <c:v>118.5</c:v>
                </c:pt>
                <c:pt idx="1153">
                  <c:v>118.6</c:v>
                </c:pt>
                <c:pt idx="1154">
                  <c:v>118.7</c:v>
                </c:pt>
                <c:pt idx="1155">
                  <c:v>118.8</c:v>
                </c:pt>
                <c:pt idx="1156">
                  <c:v>118.9</c:v>
                </c:pt>
                <c:pt idx="1157">
                  <c:v>119</c:v>
                </c:pt>
                <c:pt idx="1158">
                  <c:v>119.1</c:v>
                </c:pt>
                <c:pt idx="1159">
                  <c:v>119.2</c:v>
                </c:pt>
                <c:pt idx="1160">
                  <c:v>119.3</c:v>
                </c:pt>
                <c:pt idx="1161">
                  <c:v>119.4</c:v>
                </c:pt>
                <c:pt idx="1162">
                  <c:v>119.5</c:v>
                </c:pt>
                <c:pt idx="1163">
                  <c:v>119.6</c:v>
                </c:pt>
                <c:pt idx="1164">
                  <c:v>119.7</c:v>
                </c:pt>
                <c:pt idx="1165">
                  <c:v>119.8</c:v>
                </c:pt>
                <c:pt idx="1166">
                  <c:v>119.9</c:v>
                </c:pt>
                <c:pt idx="1167">
                  <c:v>120</c:v>
                </c:pt>
                <c:pt idx="1168">
                  <c:v>120.1</c:v>
                </c:pt>
                <c:pt idx="1169">
                  <c:v>120.2</c:v>
                </c:pt>
                <c:pt idx="1170">
                  <c:v>120.3</c:v>
                </c:pt>
                <c:pt idx="1171">
                  <c:v>120.4</c:v>
                </c:pt>
                <c:pt idx="1172">
                  <c:v>120.5</c:v>
                </c:pt>
                <c:pt idx="1173">
                  <c:v>120.6</c:v>
                </c:pt>
                <c:pt idx="1174">
                  <c:v>120.7</c:v>
                </c:pt>
                <c:pt idx="1175">
                  <c:v>120.8</c:v>
                </c:pt>
                <c:pt idx="1176">
                  <c:v>120.9</c:v>
                </c:pt>
                <c:pt idx="1177">
                  <c:v>121</c:v>
                </c:pt>
                <c:pt idx="1178">
                  <c:v>121.1</c:v>
                </c:pt>
                <c:pt idx="1179">
                  <c:v>121.3</c:v>
                </c:pt>
                <c:pt idx="1180">
                  <c:v>121.4</c:v>
                </c:pt>
                <c:pt idx="1181">
                  <c:v>121.5</c:v>
                </c:pt>
                <c:pt idx="1182">
                  <c:v>121.6</c:v>
                </c:pt>
                <c:pt idx="1183">
                  <c:v>121.7</c:v>
                </c:pt>
                <c:pt idx="1184">
                  <c:v>121.8</c:v>
                </c:pt>
                <c:pt idx="1185">
                  <c:v>121.9</c:v>
                </c:pt>
                <c:pt idx="1186">
                  <c:v>122</c:v>
                </c:pt>
                <c:pt idx="1187">
                  <c:v>122.1</c:v>
                </c:pt>
                <c:pt idx="1188">
                  <c:v>122.2</c:v>
                </c:pt>
                <c:pt idx="1189">
                  <c:v>122.3</c:v>
                </c:pt>
                <c:pt idx="1190">
                  <c:v>122.4</c:v>
                </c:pt>
                <c:pt idx="1191">
                  <c:v>122.5</c:v>
                </c:pt>
                <c:pt idx="1192">
                  <c:v>122.6</c:v>
                </c:pt>
                <c:pt idx="1193">
                  <c:v>122.7</c:v>
                </c:pt>
                <c:pt idx="1194">
                  <c:v>122.8</c:v>
                </c:pt>
                <c:pt idx="1195">
                  <c:v>122.9</c:v>
                </c:pt>
                <c:pt idx="1196">
                  <c:v>123</c:v>
                </c:pt>
                <c:pt idx="1197">
                  <c:v>123.1</c:v>
                </c:pt>
                <c:pt idx="1198">
                  <c:v>123.2</c:v>
                </c:pt>
                <c:pt idx="1199">
                  <c:v>123.3</c:v>
                </c:pt>
                <c:pt idx="1200">
                  <c:v>123.4</c:v>
                </c:pt>
                <c:pt idx="1201">
                  <c:v>123.5</c:v>
                </c:pt>
                <c:pt idx="1202">
                  <c:v>123.6</c:v>
                </c:pt>
                <c:pt idx="1203">
                  <c:v>123.7</c:v>
                </c:pt>
                <c:pt idx="1204">
                  <c:v>123.8</c:v>
                </c:pt>
                <c:pt idx="1205">
                  <c:v>123.9</c:v>
                </c:pt>
                <c:pt idx="1206">
                  <c:v>124</c:v>
                </c:pt>
                <c:pt idx="1207">
                  <c:v>124.1</c:v>
                </c:pt>
                <c:pt idx="1208">
                  <c:v>124.3</c:v>
                </c:pt>
                <c:pt idx="1209">
                  <c:v>124.4</c:v>
                </c:pt>
                <c:pt idx="1210">
                  <c:v>124.5</c:v>
                </c:pt>
                <c:pt idx="1211">
                  <c:v>124.6</c:v>
                </c:pt>
                <c:pt idx="1212">
                  <c:v>124.7</c:v>
                </c:pt>
                <c:pt idx="1213">
                  <c:v>124.8</c:v>
                </c:pt>
                <c:pt idx="1214">
                  <c:v>124.9</c:v>
                </c:pt>
                <c:pt idx="1215">
                  <c:v>125</c:v>
                </c:pt>
                <c:pt idx="1216">
                  <c:v>125.1</c:v>
                </c:pt>
                <c:pt idx="1217">
                  <c:v>125.2</c:v>
                </c:pt>
                <c:pt idx="1218">
                  <c:v>125.3</c:v>
                </c:pt>
                <c:pt idx="1219">
                  <c:v>125.4</c:v>
                </c:pt>
                <c:pt idx="1220">
                  <c:v>125.5</c:v>
                </c:pt>
                <c:pt idx="1221">
                  <c:v>125.6</c:v>
                </c:pt>
                <c:pt idx="1222">
                  <c:v>125.7</c:v>
                </c:pt>
                <c:pt idx="1223">
                  <c:v>125.8</c:v>
                </c:pt>
                <c:pt idx="1224">
                  <c:v>125.9</c:v>
                </c:pt>
                <c:pt idx="1225">
                  <c:v>126</c:v>
                </c:pt>
                <c:pt idx="1226">
                  <c:v>126.1</c:v>
                </c:pt>
                <c:pt idx="1227">
                  <c:v>126.2</c:v>
                </c:pt>
                <c:pt idx="1228">
                  <c:v>126.3</c:v>
                </c:pt>
                <c:pt idx="1229">
                  <c:v>126.4</c:v>
                </c:pt>
                <c:pt idx="1230">
                  <c:v>126.5</c:v>
                </c:pt>
                <c:pt idx="1231">
                  <c:v>126.6</c:v>
                </c:pt>
                <c:pt idx="1232">
                  <c:v>126.7</c:v>
                </c:pt>
                <c:pt idx="1233">
                  <c:v>126.8</c:v>
                </c:pt>
                <c:pt idx="1234">
                  <c:v>126.9</c:v>
                </c:pt>
                <c:pt idx="1235">
                  <c:v>127</c:v>
                </c:pt>
                <c:pt idx="1236">
                  <c:v>127.1</c:v>
                </c:pt>
                <c:pt idx="1237">
                  <c:v>127.3</c:v>
                </c:pt>
                <c:pt idx="1238">
                  <c:v>127.4</c:v>
                </c:pt>
                <c:pt idx="1239">
                  <c:v>127.5</c:v>
                </c:pt>
                <c:pt idx="1240">
                  <c:v>127.6</c:v>
                </c:pt>
                <c:pt idx="1241">
                  <c:v>127.7</c:v>
                </c:pt>
                <c:pt idx="1242">
                  <c:v>127.8</c:v>
                </c:pt>
                <c:pt idx="1243">
                  <c:v>127.9</c:v>
                </c:pt>
                <c:pt idx="1244">
                  <c:v>128</c:v>
                </c:pt>
                <c:pt idx="1245">
                  <c:v>128.1</c:v>
                </c:pt>
                <c:pt idx="1246">
                  <c:v>128.2</c:v>
                </c:pt>
                <c:pt idx="1247">
                  <c:v>128.3</c:v>
                </c:pt>
                <c:pt idx="1248">
                  <c:v>128.4</c:v>
                </c:pt>
                <c:pt idx="1249">
                  <c:v>128.5</c:v>
                </c:pt>
                <c:pt idx="1250">
                  <c:v>128.6</c:v>
                </c:pt>
                <c:pt idx="1251">
                  <c:v>128.7</c:v>
                </c:pt>
                <c:pt idx="1252">
                  <c:v>128.8</c:v>
                </c:pt>
                <c:pt idx="1253">
                  <c:v>128.9</c:v>
                </c:pt>
                <c:pt idx="1254">
                  <c:v>129</c:v>
                </c:pt>
                <c:pt idx="1255">
                  <c:v>129.1</c:v>
                </c:pt>
                <c:pt idx="1256">
                  <c:v>129.2</c:v>
                </c:pt>
                <c:pt idx="1257">
                  <c:v>129.3</c:v>
                </c:pt>
                <c:pt idx="1258">
                  <c:v>129.4</c:v>
                </c:pt>
                <c:pt idx="1259">
                  <c:v>129.5</c:v>
                </c:pt>
                <c:pt idx="1260">
                  <c:v>129.6</c:v>
                </c:pt>
                <c:pt idx="1261">
                  <c:v>129.7</c:v>
                </c:pt>
                <c:pt idx="1262">
                  <c:v>129.8</c:v>
                </c:pt>
                <c:pt idx="1263">
                  <c:v>129.9</c:v>
                </c:pt>
                <c:pt idx="1264">
                  <c:v>130</c:v>
                </c:pt>
                <c:pt idx="1265">
                  <c:v>130.1</c:v>
                </c:pt>
                <c:pt idx="1266">
                  <c:v>130.3</c:v>
                </c:pt>
                <c:pt idx="1267">
                  <c:v>130.4</c:v>
                </c:pt>
                <c:pt idx="1268">
                  <c:v>130.5</c:v>
                </c:pt>
                <c:pt idx="1269">
                  <c:v>130.6</c:v>
                </c:pt>
                <c:pt idx="1270">
                  <c:v>130.7</c:v>
                </c:pt>
                <c:pt idx="1271">
                  <c:v>130.8</c:v>
                </c:pt>
                <c:pt idx="1272">
                  <c:v>130.9</c:v>
                </c:pt>
                <c:pt idx="1273">
                  <c:v>131</c:v>
                </c:pt>
                <c:pt idx="1274">
                  <c:v>131.1</c:v>
                </c:pt>
                <c:pt idx="1275">
                  <c:v>131.2</c:v>
                </c:pt>
                <c:pt idx="1276">
                  <c:v>131.3</c:v>
                </c:pt>
                <c:pt idx="1277">
                  <c:v>131.4</c:v>
                </c:pt>
                <c:pt idx="1278">
                  <c:v>131.5</c:v>
                </c:pt>
                <c:pt idx="1279">
                  <c:v>131.6</c:v>
                </c:pt>
                <c:pt idx="1280">
                  <c:v>131.7</c:v>
                </c:pt>
                <c:pt idx="1281">
                  <c:v>131.8</c:v>
                </c:pt>
                <c:pt idx="1282">
                  <c:v>131.9</c:v>
                </c:pt>
                <c:pt idx="1283">
                  <c:v>132</c:v>
                </c:pt>
                <c:pt idx="1284">
                  <c:v>132.1</c:v>
                </c:pt>
                <c:pt idx="1285">
                  <c:v>132.2</c:v>
                </c:pt>
                <c:pt idx="1286">
                  <c:v>132.3</c:v>
                </c:pt>
                <c:pt idx="1287">
                  <c:v>132.4</c:v>
                </c:pt>
                <c:pt idx="1288">
                  <c:v>132.5</c:v>
                </c:pt>
                <c:pt idx="1289">
                  <c:v>132.6</c:v>
                </c:pt>
                <c:pt idx="1290">
                  <c:v>132.7</c:v>
                </c:pt>
                <c:pt idx="1291">
                  <c:v>132.8</c:v>
                </c:pt>
                <c:pt idx="1292">
                  <c:v>132.9</c:v>
                </c:pt>
                <c:pt idx="1293">
                  <c:v>133</c:v>
                </c:pt>
                <c:pt idx="1294">
                  <c:v>133.1</c:v>
                </c:pt>
                <c:pt idx="1295">
                  <c:v>133.3</c:v>
                </c:pt>
                <c:pt idx="1296">
                  <c:v>133.4</c:v>
                </c:pt>
                <c:pt idx="1297">
                  <c:v>133.5</c:v>
                </c:pt>
                <c:pt idx="1298">
                  <c:v>133.6</c:v>
                </c:pt>
                <c:pt idx="1299">
                  <c:v>133.7</c:v>
                </c:pt>
                <c:pt idx="1300">
                  <c:v>133.8</c:v>
                </c:pt>
                <c:pt idx="1301">
                  <c:v>133.9</c:v>
                </c:pt>
                <c:pt idx="1302">
                  <c:v>134</c:v>
                </c:pt>
                <c:pt idx="1303">
                  <c:v>134.1</c:v>
                </c:pt>
                <c:pt idx="1304">
                  <c:v>134.2</c:v>
                </c:pt>
                <c:pt idx="1305">
                  <c:v>134.3</c:v>
                </c:pt>
                <c:pt idx="1306">
                  <c:v>134.4</c:v>
                </c:pt>
                <c:pt idx="1307">
                  <c:v>134.5</c:v>
                </c:pt>
                <c:pt idx="1308">
                  <c:v>134.6</c:v>
                </c:pt>
                <c:pt idx="1309">
                  <c:v>134.7</c:v>
                </c:pt>
                <c:pt idx="1310">
                  <c:v>134.8</c:v>
                </c:pt>
                <c:pt idx="1311">
                  <c:v>134.9</c:v>
                </c:pt>
                <c:pt idx="1312">
                  <c:v>135</c:v>
                </c:pt>
                <c:pt idx="1313">
                  <c:v>135.1</c:v>
                </c:pt>
                <c:pt idx="1314">
                  <c:v>135.2</c:v>
                </c:pt>
                <c:pt idx="1315">
                  <c:v>135.3</c:v>
                </c:pt>
                <c:pt idx="1316">
                  <c:v>135.4</c:v>
                </c:pt>
                <c:pt idx="1317">
                  <c:v>135.5</c:v>
                </c:pt>
                <c:pt idx="1318">
                  <c:v>135.6</c:v>
                </c:pt>
                <c:pt idx="1319">
                  <c:v>135.7</c:v>
                </c:pt>
                <c:pt idx="1320">
                  <c:v>135.8</c:v>
                </c:pt>
                <c:pt idx="1321">
                  <c:v>135.9</c:v>
                </c:pt>
                <c:pt idx="1322">
                  <c:v>136</c:v>
                </c:pt>
                <c:pt idx="1323">
                  <c:v>136.1</c:v>
                </c:pt>
                <c:pt idx="1324">
                  <c:v>136.3</c:v>
                </c:pt>
                <c:pt idx="1325">
                  <c:v>136.4</c:v>
                </c:pt>
                <c:pt idx="1326">
                  <c:v>136.5</c:v>
                </c:pt>
                <c:pt idx="1327">
                  <c:v>136.6</c:v>
                </c:pt>
                <c:pt idx="1328">
                  <c:v>136.7</c:v>
                </c:pt>
                <c:pt idx="1329">
                  <c:v>136.8</c:v>
                </c:pt>
                <c:pt idx="1330">
                  <c:v>136.9</c:v>
                </c:pt>
                <c:pt idx="1331">
                  <c:v>137</c:v>
                </c:pt>
                <c:pt idx="1332">
                  <c:v>137.1</c:v>
                </c:pt>
                <c:pt idx="1333">
                  <c:v>137.2</c:v>
                </c:pt>
                <c:pt idx="1334">
                  <c:v>137.3</c:v>
                </c:pt>
                <c:pt idx="1335">
                  <c:v>137.4</c:v>
                </c:pt>
                <c:pt idx="1336">
                  <c:v>137.5</c:v>
                </c:pt>
                <c:pt idx="1337">
                  <c:v>137.6</c:v>
                </c:pt>
                <c:pt idx="1338">
                  <c:v>137.7</c:v>
                </c:pt>
                <c:pt idx="1339">
                  <c:v>137.8</c:v>
                </c:pt>
                <c:pt idx="1340">
                  <c:v>137.9</c:v>
                </c:pt>
                <c:pt idx="1341">
                  <c:v>138</c:v>
                </c:pt>
                <c:pt idx="1342">
                  <c:v>138.1</c:v>
                </c:pt>
                <c:pt idx="1343">
                  <c:v>138.2</c:v>
                </c:pt>
                <c:pt idx="1344">
                  <c:v>138.3</c:v>
                </c:pt>
                <c:pt idx="1345">
                  <c:v>138.4</c:v>
                </c:pt>
                <c:pt idx="1346">
                  <c:v>138.5</c:v>
                </c:pt>
                <c:pt idx="1347">
                  <c:v>138.6</c:v>
                </c:pt>
                <c:pt idx="1348">
                  <c:v>138.7</c:v>
                </c:pt>
                <c:pt idx="1349">
                  <c:v>138.8</c:v>
                </c:pt>
                <c:pt idx="1350">
                  <c:v>138.9</c:v>
                </c:pt>
                <c:pt idx="1351">
                  <c:v>139</c:v>
                </c:pt>
                <c:pt idx="1352">
                  <c:v>139.1</c:v>
                </c:pt>
                <c:pt idx="1353">
                  <c:v>139.3</c:v>
                </c:pt>
                <c:pt idx="1354">
                  <c:v>139.4</c:v>
                </c:pt>
                <c:pt idx="1355">
                  <c:v>139.5</c:v>
                </c:pt>
                <c:pt idx="1356">
                  <c:v>139.6</c:v>
                </c:pt>
                <c:pt idx="1357">
                  <c:v>139.7</c:v>
                </c:pt>
                <c:pt idx="1358">
                  <c:v>139.8</c:v>
                </c:pt>
                <c:pt idx="1359">
                  <c:v>139.9</c:v>
                </c:pt>
                <c:pt idx="1360">
                  <c:v>140</c:v>
                </c:pt>
                <c:pt idx="1361">
                  <c:v>140.1</c:v>
                </c:pt>
                <c:pt idx="1362">
                  <c:v>140.2</c:v>
                </c:pt>
                <c:pt idx="1363">
                  <c:v>140.3</c:v>
                </c:pt>
                <c:pt idx="1364">
                  <c:v>140.4</c:v>
                </c:pt>
                <c:pt idx="1365">
                  <c:v>140.5</c:v>
                </c:pt>
                <c:pt idx="1366">
                  <c:v>140.6</c:v>
                </c:pt>
                <c:pt idx="1367">
                  <c:v>140.7</c:v>
                </c:pt>
                <c:pt idx="1368">
                  <c:v>140.8</c:v>
                </c:pt>
                <c:pt idx="1369">
                  <c:v>140.9</c:v>
                </c:pt>
                <c:pt idx="1370">
                  <c:v>141</c:v>
                </c:pt>
                <c:pt idx="1371">
                  <c:v>141.1</c:v>
                </c:pt>
                <c:pt idx="1372">
                  <c:v>141.2</c:v>
                </c:pt>
                <c:pt idx="1373">
                  <c:v>141.3</c:v>
                </c:pt>
                <c:pt idx="1374">
                  <c:v>141.4</c:v>
                </c:pt>
                <c:pt idx="1375">
                  <c:v>141.5</c:v>
                </c:pt>
                <c:pt idx="1376">
                  <c:v>141.6</c:v>
                </c:pt>
                <c:pt idx="1377">
                  <c:v>141.7</c:v>
                </c:pt>
                <c:pt idx="1378">
                  <c:v>141.8</c:v>
                </c:pt>
                <c:pt idx="1379">
                  <c:v>141.9</c:v>
                </c:pt>
                <c:pt idx="1380">
                  <c:v>142</c:v>
                </c:pt>
                <c:pt idx="1381">
                  <c:v>142.1</c:v>
                </c:pt>
                <c:pt idx="1382">
                  <c:v>142.3</c:v>
                </c:pt>
                <c:pt idx="1383">
                  <c:v>142.4</c:v>
                </c:pt>
                <c:pt idx="1384">
                  <c:v>142.5</c:v>
                </c:pt>
                <c:pt idx="1385">
                  <c:v>142.6</c:v>
                </c:pt>
                <c:pt idx="1386">
                  <c:v>142.7</c:v>
                </c:pt>
                <c:pt idx="1387">
                  <c:v>142.8</c:v>
                </c:pt>
                <c:pt idx="1388">
                  <c:v>142.9</c:v>
                </c:pt>
                <c:pt idx="1389">
                  <c:v>143</c:v>
                </c:pt>
                <c:pt idx="1390">
                  <c:v>143.1</c:v>
                </c:pt>
                <c:pt idx="1391">
                  <c:v>143.2</c:v>
                </c:pt>
                <c:pt idx="1392">
                  <c:v>143.3</c:v>
                </c:pt>
                <c:pt idx="1393">
                  <c:v>143.4</c:v>
                </c:pt>
                <c:pt idx="1394">
                  <c:v>143.5</c:v>
                </c:pt>
                <c:pt idx="1395">
                  <c:v>143.6</c:v>
                </c:pt>
                <c:pt idx="1396">
                  <c:v>143.7</c:v>
                </c:pt>
                <c:pt idx="1397">
                  <c:v>143.8</c:v>
                </c:pt>
                <c:pt idx="1398">
                  <c:v>143.9</c:v>
                </c:pt>
                <c:pt idx="1399">
                  <c:v>144</c:v>
                </c:pt>
                <c:pt idx="1400">
                  <c:v>144.1</c:v>
                </c:pt>
                <c:pt idx="1401">
                  <c:v>144.2</c:v>
                </c:pt>
                <c:pt idx="1402">
                  <c:v>144.3</c:v>
                </c:pt>
                <c:pt idx="1403">
                  <c:v>144.4</c:v>
                </c:pt>
                <c:pt idx="1404">
                  <c:v>144.5</c:v>
                </c:pt>
                <c:pt idx="1405">
                  <c:v>144.6</c:v>
                </c:pt>
                <c:pt idx="1406">
                  <c:v>144.7</c:v>
                </c:pt>
                <c:pt idx="1407">
                  <c:v>144.8</c:v>
                </c:pt>
                <c:pt idx="1408">
                  <c:v>144.9</c:v>
                </c:pt>
                <c:pt idx="1409">
                  <c:v>145</c:v>
                </c:pt>
                <c:pt idx="1410">
                  <c:v>145.1</c:v>
                </c:pt>
                <c:pt idx="1411">
                  <c:v>145.3</c:v>
                </c:pt>
                <c:pt idx="1412">
                  <c:v>145.4</c:v>
                </c:pt>
                <c:pt idx="1413">
                  <c:v>145.5</c:v>
                </c:pt>
                <c:pt idx="1414">
                  <c:v>145.6</c:v>
                </c:pt>
                <c:pt idx="1415">
                  <c:v>145.7</c:v>
                </c:pt>
                <c:pt idx="1416">
                  <c:v>145.8</c:v>
                </c:pt>
                <c:pt idx="1417">
                  <c:v>145.9</c:v>
                </c:pt>
                <c:pt idx="1418">
                  <c:v>146</c:v>
                </c:pt>
                <c:pt idx="1419">
                  <c:v>146.1</c:v>
                </c:pt>
                <c:pt idx="1420">
                  <c:v>146.2</c:v>
                </c:pt>
                <c:pt idx="1421">
                  <c:v>146.3</c:v>
                </c:pt>
                <c:pt idx="1422">
                  <c:v>146.4</c:v>
                </c:pt>
                <c:pt idx="1423">
                  <c:v>146.5</c:v>
                </c:pt>
                <c:pt idx="1424">
                  <c:v>146.6</c:v>
                </c:pt>
                <c:pt idx="1425">
                  <c:v>146.7</c:v>
                </c:pt>
                <c:pt idx="1426">
                  <c:v>146.8</c:v>
                </c:pt>
                <c:pt idx="1427">
                  <c:v>146.9</c:v>
                </c:pt>
                <c:pt idx="1428">
                  <c:v>147</c:v>
                </c:pt>
                <c:pt idx="1429">
                  <c:v>147.1</c:v>
                </c:pt>
                <c:pt idx="1430">
                  <c:v>147.2</c:v>
                </c:pt>
                <c:pt idx="1431">
                  <c:v>147.3</c:v>
                </c:pt>
                <c:pt idx="1432">
                  <c:v>147.4</c:v>
                </c:pt>
                <c:pt idx="1433">
                  <c:v>147.5</c:v>
                </c:pt>
                <c:pt idx="1434">
                  <c:v>147.6</c:v>
                </c:pt>
                <c:pt idx="1435">
                  <c:v>147.7</c:v>
                </c:pt>
                <c:pt idx="1436">
                  <c:v>147.8</c:v>
                </c:pt>
                <c:pt idx="1437">
                  <c:v>147.9</c:v>
                </c:pt>
                <c:pt idx="1438">
                  <c:v>148</c:v>
                </c:pt>
                <c:pt idx="1439">
                  <c:v>148.1</c:v>
                </c:pt>
                <c:pt idx="1440">
                  <c:v>148.3</c:v>
                </c:pt>
                <c:pt idx="1441">
                  <c:v>148.4</c:v>
                </c:pt>
                <c:pt idx="1442">
                  <c:v>148.5</c:v>
                </c:pt>
                <c:pt idx="1443">
                  <c:v>148.6</c:v>
                </c:pt>
                <c:pt idx="1444">
                  <c:v>148.7</c:v>
                </c:pt>
                <c:pt idx="1445">
                  <c:v>148.8</c:v>
                </c:pt>
                <c:pt idx="1446">
                  <c:v>148.9</c:v>
                </c:pt>
                <c:pt idx="1447">
                  <c:v>149</c:v>
                </c:pt>
                <c:pt idx="1448">
                  <c:v>149.1</c:v>
                </c:pt>
                <c:pt idx="1449">
                  <c:v>149.2</c:v>
                </c:pt>
                <c:pt idx="1450">
                  <c:v>149.3</c:v>
                </c:pt>
                <c:pt idx="1451">
                  <c:v>149.4</c:v>
                </c:pt>
                <c:pt idx="1452">
                  <c:v>149.5</c:v>
                </c:pt>
                <c:pt idx="1453">
                  <c:v>149.6</c:v>
                </c:pt>
                <c:pt idx="1454">
                  <c:v>149.7</c:v>
                </c:pt>
                <c:pt idx="1455">
                  <c:v>149.8</c:v>
                </c:pt>
                <c:pt idx="1456">
                  <c:v>149.9</c:v>
                </c:pt>
                <c:pt idx="1457">
                  <c:v>150</c:v>
                </c:pt>
                <c:pt idx="1458">
                  <c:v>150.1</c:v>
                </c:pt>
                <c:pt idx="1459">
                  <c:v>150.2</c:v>
                </c:pt>
                <c:pt idx="1460">
                  <c:v>150.3</c:v>
                </c:pt>
                <c:pt idx="1461">
                  <c:v>150.4</c:v>
                </c:pt>
                <c:pt idx="1462">
                  <c:v>150.5</c:v>
                </c:pt>
                <c:pt idx="1463">
                  <c:v>150.6</c:v>
                </c:pt>
                <c:pt idx="1464">
                  <c:v>150.7</c:v>
                </c:pt>
                <c:pt idx="1465">
                  <c:v>150.8</c:v>
                </c:pt>
                <c:pt idx="1466">
                  <c:v>150.9</c:v>
                </c:pt>
                <c:pt idx="1467">
                  <c:v>151</c:v>
                </c:pt>
                <c:pt idx="1468">
                  <c:v>151.1</c:v>
                </c:pt>
                <c:pt idx="1469">
                  <c:v>151.3</c:v>
                </c:pt>
                <c:pt idx="1470">
                  <c:v>151.4</c:v>
                </c:pt>
                <c:pt idx="1471">
                  <c:v>151.5</c:v>
                </c:pt>
                <c:pt idx="1472">
                  <c:v>151.6</c:v>
                </c:pt>
                <c:pt idx="1473">
                  <c:v>151.7</c:v>
                </c:pt>
                <c:pt idx="1474">
                  <c:v>151.8</c:v>
                </c:pt>
                <c:pt idx="1475">
                  <c:v>151.9</c:v>
                </c:pt>
                <c:pt idx="1476">
                  <c:v>152</c:v>
                </c:pt>
                <c:pt idx="1477">
                  <c:v>152.1</c:v>
                </c:pt>
                <c:pt idx="1478">
                  <c:v>152.2</c:v>
                </c:pt>
                <c:pt idx="1479">
                  <c:v>152.3</c:v>
                </c:pt>
                <c:pt idx="1480">
                  <c:v>152.4</c:v>
                </c:pt>
                <c:pt idx="1481">
                  <c:v>152.5</c:v>
                </c:pt>
                <c:pt idx="1482">
                  <c:v>152.6</c:v>
                </c:pt>
                <c:pt idx="1483">
                  <c:v>152.7</c:v>
                </c:pt>
                <c:pt idx="1484">
                  <c:v>152.8</c:v>
                </c:pt>
                <c:pt idx="1485">
                  <c:v>152.9</c:v>
                </c:pt>
                <c:pt idx="1486">
                  <c:v>153</c:v>
                </c:pt>
                <c:pt idx="1487">
                  <c:v>153.1</c:v>
                </c:pt>
                <c:pt idx="1488">
                  <c:v>153.2</c:v>
                </c:pt>
                <c:pt idx="1489">
                  <c:v>153.3</c:v>
                </c:pt>
                <c:pt idx="1490">
                  <c:v>153.4</c:v>
                </c:pt>
                <c:pt idx="1491">
                  <c:v>153.5</c:v>
                </c:pt>
                <c:pt idx="1492">
                  <c:v>153.6</c:v>
                </c:pt>
                <c:pt idx="1493">
                  <c:v>153.7</c:v>
                </c:pt>
                <c:pt idx="1494">
                  <c:v>153.8</c:v>
                </c:pt>
                <c:pt idx="1495">
                  <c:v>153.9</c:v>
                </c:pt>
                <c:pt idx="1496">
                  <c:v>154</c:v>
                </c:pt>
                <c:pt idx="1497">
                  <c:v>154.1</c:v>
                </c:pt>
                <c:pt idx="1498">
                  <c:v>154.3</c:v>
                </c:pt>
                <c:pt idx="1499">
                  <c:v>154.4</c:v>
                </c:pt>
                <c:pt idx="1500">
                  <c:v>154.5</c:v>
                </c:pt>
                <c:pt idx="1501">
                  <c:v>154.6</c:v>
                </c:pt>
                <c:pt idx="1502">
                  <c:v>154.7</c:v>
                </c:pt>
                <c:pt idx="1503">
                  <c:v>154.8</c:v>
                </c:pt>
                <c:pt idx="1504">
                  <c:v>154.9</c:v>
                </c:pt>
                <c:pt idx="1505">
                  <c:v>155</c:v>
                </c:pt>
                <c:pt idx="1506">
                  <c:v>155.1</c:v>
                </c:pt>
                <c:pt idx="1507">
                  <c:v>155.2</c:v>
                </c:pt>
                <c:pt idx="1508">
                  <c:v>155.3</c:v>
                </c:pt>
                <c:pt idx="1509">
                  <c:v>155.4</c:v>
                </c:pt>
                <c:pt idx="1510">
                  <c:v>155.5</c:v>
                </c:pt>
                <c:pt idx="1511">
                  <c:v>155.6</c:v>
                </c:pt>
                <c:pt idx="1512">
                  <c:v>155.7</c:v>
                </c:pt>
                <c:pt idx="1513">
                  <c:v>155.8</c:v>
                </c:pt>
                <c:pt idx="1514">
                  <c:v>155.9</c:v>
                </c:pt>
                <c:pt idx="1515">
                  <c:v>156</c:v>
                </c:pt>
                <c:pt idx="1516">
                  <c:v>156.1</c:v>
                </c:pt>
                <c:pt idx="1517">
                  <c:v>156.2</c:v>
                </c:pt>
                <c:pt idx="1518">
                  <c:v>156.3</c:v>
                </c:pt>
                <c:pt idx="1519">
                  <c:v>156.4</c:v>
                </c:pt>
                <c:pt idx="1520">
                  <c:v>156.5</c:v>
                </c:pt>
                <c:pt idx="1521">
                  <c:v>156.6</c:v>
                </c:pt>
                <c:pt idx="1522">
                  <c:v>156.7</c:v>
                </c:pt>
                <c:pt idx="1523">
                  <c:v>156.8</c:v>
                </c:pt>
                <c:pt idx="1524">
                  <c:v>156.9</c:v>
                </c:pt>
                <c:pt idx="1525">
                  <c:v>157</c:v>
                </c:pt>
                <c:pt idx="1526">
                  <c:v>157.1</c:v>
                </c:pt>
                <c:pt idx="1527">
                  <c:v>157.3</c:v>
                </c:pt>
                <c:pt idx="1528">
                  <c:v>157.4</c:v>
                </c:pt>
                <c:pt idx="1529">
                  <c:v>157.5</c:v>
                </c:pt>
                <c:pt idx="1530">
                  <c:v>157.6</c:v>
                </c:pt>
                <c:pt idx="1531">
                  <c:v>157.7</c:v>
                </c:pt>
                <c:pt idx="1532">
                  <c:v>157.8</c:v>
                </c:pt>
                <c:pt idx="1533">
                  <c:v>157.9</c:v>
                </c:pt>
                <c:pt idx="1534">
                  <c:v>158</c:v>
                </c:pt>
                <c:pt idx="1535">
                  <c:v>158.1</c:v>
                </c:pt>
                <c:pt idx="1536">
                  <c:v>158.2</c:v>
                </c:pt>
                <c:pt idx="1537">
                  <c:v>158.3</c:v>
                </c:pt>
                <c:pt idx="1538">
                  <c:v>158.4</c:v>
                </c:pt>
                <c:pt idx="1539">
                  <c:v>158.5</c:v>
                </c:pt>
                <c:pt idx="1540">
                  <c:v>158.6</c:v>
                </c:pt>
                <c:pt idx="1541">
                  <c:v>158.7</c:v>
                </c:pt>
                <c:pt idx="1542">
                  <c:v>158.8</c:v>
                </c:pt>
                <c:pt idx="1543">
                  <c:v>158.9</c:v>
                </c:pt>
                <c:pt idx="1544">
                  <c:v>159</c:v>
                </c:pt>
                <c:pt idx="1545">
                  <c:v>159.1</c:v>
                </c:pt>
                <c:pt idx="1546">
                  <c:v>159.2</c:v>
                </c:pt>
                <c:pt idx="1547">
                  <c:v>159.3</c:v>
                </c:pt>
                <c:pt idx="1548">
                  <c:v>159.4</c:v>
                </c:pt>
                <c:pt idx="1549">
                  <c:v>159.5</c:v>
                </c:pt>
                <c:pt idx="1550">
                  <c:v>159.6</c:v>
                </c:pt>
                <c:pt idx="1551">
                  <c:v>159.7</c:v>
                </c:pt>
                <c:pt idx="1552">
                  <c:v>159.8</c:v>
                </c:pt>
                <c:pt idx="1553">
                  <c:v>159.9</c:v>
                </c:pt>
                <c:pt idx="1554">
                  <c:v>160</c:v>
                </c:pt>
                <c:pt idx="1555">
                  <c:v>160.1</c:v>
                </c:pt>
                <c:pt idx="1556">
                  <c:v>160.3</c:v>
                </c:pt>
                <c:pt idx="1557">
                  <c:v>160.4</c:v>
                </c:pt>
                <c:pt idx="1558">
                  <c:v>160.5</c:v>
                </c:pt>
                <c:pt idx="1559">
                  <c:v>160.6</c:v>
                </c:pt>
                <c:pt idx="1560">
                  <c:v>160.7</c:v>
                </c:pt>
                <c:pt idx="1561">
                  <c:v>160.8</c:v>
                </c:pt>
                <c:pt idx="1562">
                  <c:v>160.9</c:v>
                </c:pt>
                <c:pt idx="1563">
                  <c:v>161</c:v>
                </c:pt>
                <c:pt idx="1564">
                  <c:v>161.1</c:v>
                </c:pt>
                <c:pt idx="1565">
                  <c:v>161.2</c:v>
                </c:pt>
                <c:pt idx="1566">
                  <c:v>161.3</c:v>
                </c:pt>
                <c:pt idx="1567">
                  <c:v>161.4</c:v>
                </c:pt>
                <c:pt idx="1568">
                  <c:v>161.5</c:v>
                </c:pt>
                <c:pt idx="1569">
                  <c:v>161.6</c:v>
                </c:pt>
                <c:pt idx="1570">
                  <c:v>161.7</c:v>
                </c:pt>
                <c:pt idx="1571">
                  <c:v>161.8</c:v>
                </c:pt>
                <c:pt idx="1572">
                  <c:v>161.9</c:v>
                </c:pt>
                <c:pt idx="1573">
                  <c:v>162</c:v>
                </c:pt>
                <c:pt idx="1574">
                  <c:v>162.1</c:v>
                </c:pt>
                <c:pt idx="1575">
                  <c:v>162.2</c:v>
                </c:pt>
                <c:pt idx="1576">
                  <c:v>162.3</c:v>
                </c:pt>
                <c:pt idx="1577">
                  <c:v>162.4</c:v>
                </c:pt>
                <c:pt idx="1578">
                  <c:v>162.5</c:v>
                </c:pt>
                <c:pt idx="1579">
                  <c:v>162.6</c:v>
                </c:pt>
                <c:pt idx="1580">
                  <c:v>162.7</c:v>
                </c:pt>
                <c:pt idx="1581">
                  <c:v>162.8</c:v>
                </c:pt>
                <c:pt idx="1582">
                  <c:v>162.9</c:v>
                </c:pt>
                <c:pt idx="1583">
                  <c:v>163</c:v>
                </c:pt>
                <c:pt idx="1584">
                  <c:v>163.1</c:v>
                </c:pt>
                <c:pt idx="1585">
                  <c:v>163.3</c:v>
                </c:pt>
                <c:pt idx="1586">
                  <c:v>163.4</c:v>
                </c:pt>
                <c:pt idx="1587">
                  <c:v>163.5</c:v>
                </c:pt>
                <c:pt idx="1588">
                  <c:v>163.6</c:v>
                </c:pt>
                <c:pt idx="1589">
                  <c:v>163.7</c:v>
                </c:pt>
                <c:pt idx="1590">
                  <c:v>163.8</c:v>
                </c:pt>
                <c:pt idx="1591">
                  <c:v>163.9</c:v>
                </c:pt>
                <c:pt idx="1592">
                  <c:v>164</c:v>
                </c:pt>
                <c:pt idx="1593">
                  <c:v>164.1</c:v>
                </c:pt>
                <c:pt idx="1594">
                  <c:v>164.2</c:v>
                </c:pt>
                <c:pt idx="1595">
                  <c:v>164.3</c:v>
                </c:pt>
                <c:pt idx="1596">
                  <c:v>164.4</c:v>
                </c:pt>
                <c:pt idx="1597">
                  <c:v>164.5</c:v>
                </c:pt>
                <c:pt idx="1598">
                  <c:v>164.6</c:v>
                </c:pt>
                <c:pt idx="1599">
                  <c:v>164.7</c:v>
                </c:pt>
                <c:pt idx="1600">
                  <c:v>164.8</c:v>
                </c:pt>
                <c:pt idx="1601">
                  <c:v>164.9</c:v>
                </c:pt>
                <c:pt idx="1602">
                  <c:v>165</c:v>
                </c:pt>
                <c:pt idx="1603">
                  <c:v>165.1</c:v>
                </c:pt>
                <c:pt idx="1604">
                  <c:v>165.2</c:v>
                </c:pt>
                <c:pt idx="1605">
                  <c:v>165.3</c:v>
                </c:pt>
                <c:pt idx="1606">
                  <c:v>165.4</c:v>
                </c:pt>
                <c:pt idx="1607">
                  <c:v>165.5</c:v>
                </c:pt>
                <c:pt idx="1608">
                  <c:v>165.6</c:v>
                </c:pt>
                <c:pt idx="1609">
                  <c:v>165.7</c:v>
                </c:pt>
                <c:pt idx="1610">
                  <c:v>165.8</c:v>
                </c:pt>
                <c:pt idx="1611">
                  <c:v>165.9</c:v>
                </c:pt>
                <c:pt idx="1612">
                  <c:v>166</c:v>
                </c:pt>
                <c:pt idx="1613">
                  <c:v>166.1</c:v>
                </c:pt>
                <c:pt idx="1614">
                  <c:v>166.3</c:v>
                </c:pt>
                <c:pt idx="1615">
                  <c:v>166.4</c:v>
                </c:pt>
                <c:pt idx="1616">
                  <c:v>166.5</c:v>
                </c:pt>
                <c:pt idx="1617">
                  <c:v>166.6</c:v>
                </c:pt>
                <c:pt idx="1618">
                  <c:v>166.7</c:v>
                </c:pt>
                <c:pt idx="1619">
                  <c:v>166.8</c:v>
                </c:pt>
                <c:pt idx="1620">
                  <c:v>166.9</c:v>
                </c:pt>
                <c:pt idx="1621">
                  <c:v>167</c:v>
                </c:pt>
                <c:pt idx="1622">
                  <c:v>167.1</c:v>
                </c:pt>
                <c:pt idx="1623">
                  <c:v>167.2</c:v>
                </c:pt>
                <c:pt idx="1624">
                  <c:v>167.3</c:v>
                </c:pt>
                <c:pt idx="1625">
                  <c:v>167.4</c:v>
                </c:pt>
                <c:pt idx="1626">
                  <c:v>167.5</c:v>
                </c:pt>
                <c:pt idx="1627">
                  <c:v>167.6</c:v>
                </c:pt>
                <c:pt idx="1628">
                  <c:v>167.7</c:v>
                </c:pt>
                <c:pt idx="1629">
                  <c:v>167.8</c:v>
                </c:pt>
                <c:pt idx="1630">
                  <c:v>167.9</c:v>
                </c:pt>
                <c:pt idx="1631">
                  <c:v>168</c:v>
                </c:pt>
                <c:pt idx="1632">
                  <c:v>168.1</c:v>
                </c:pt>
                <c:pt idx="1633">
                  <c:v>168.2</c:v>
                </c:pt>
                <c:pt idx="1634">
                  <c:v>168.3</c:v>
                </c:pt>
                <c:pt idx="1635">
                  <c:v>168.4</c:v>
                </c:pt>
                <c:pt idx="1636">
                  <c:v>168.5</c:v>
                </c:pt>
                <c:pt idx="1637">
                  <c:v>168.6</c:v>
                </c:pt>
                <c:pt idx="1638">
                  <c:v>168.7</c:v>
                </c:pt>
                <c:pt idx="1639">
                  <c:v>168.8</c:v>
                </c:pt>
                <c:pt idx="1640">
                  <c:v>168.9</c:v>
                </c:pt>
                <c:pt idx="1641">
                  <c:v>169</c:v>
                </c:pt>
                <c:pt idx="1642">
                  <c:v>169.1</c:v>
                </c:pt>
                <c:pt idx="1643">
                  <c:v>169.3</c:v>
                </c:pt>
                <c:pt idx="1644">
                  <c:v>169.4</c:v>
                </c:pt>
                <c:pt idx="1645">
                  <c:v>169.5</c:v>
                </c:pt>
                <c:pt idx="1646">
                  <c:v>169.6</c:v>
                </c:pt>
                <c:pt idx="1647">
                  <c:v>169.7</c:v>
                </c:pt>
                <c:pt idx="1648">
                  <c:v>169.8</c:v>
                </c:pt>
                <c:pt idx="1649">
                  <c:v>169.9</c:v>
                </c:pt>
                <c:pt idx="1650">
                  <c:v>170</c:v>
                </c:pt>
                <c:pt idx="1651">
                  <c:v>170.1</c:v>
                </c:pt>
                <c:pt idx="1652">
                  <c:v>170.2</c:v>
                </c:pt>
                <c:pt idx="1653">
                  <c:v>170.3</c:v>
                </c:pt>
                <c:pt idx="1654">
                  <c:v>170.4</c:v>
                </c:pt>
                <c:pt idx="1655">
                  <c:v>170.5</c:v>
                </c:pt>
                <c:pt idx="1656">
                  <c:v>170.6</c:v>
                </c:pt>
                <c:pt idx="1657">
                  <c:v>170.7</c:v>
                </c:pt>
                <c:pt idx="1658">
                  <c:v>170.8</c:v>
                </c:pt>
                <c:pt idx="1659">
                  <c:v>170.9</c:v>
                </c:pt>
                <c:pt idx="1660">
                  <c:v>171</c:v>
                </c:pt>
                <c:pt idx="1661">
                  <c:v>171.1</c:v>
                </c:pt>
                <c:pt idx="1662">
                  <c:v>171.2</c:v>
                </c:pt>
                <c:pt idx="1663">
                  <c:v>171.3</c:v>
                </c:pt>
                <c:pt idx="1664">
                  <c:v>171.4</c:v>
                </c:pt>
                <c:pt idx="1665">
                  <c:v>171.5</c:v>
                </c:pt>
                <c:pt idx="1666">
                  <c:v>171.6</c:v>
                </c:pt>
                <c:pt idx="1667">
                  <c:v>171.7</c:v>
                </c:pt>
                <c:pt idx="1668">
                  <c:v>171.8</c:v>
                </c:pt>
                <c:pt idx="1669">
                  <c:v>171.9</c:v>
                </c:pt>
                <c:pt idx="1670">
                  <c:v>172</c:v>
                </c:pt>
                <c:pt idx="1671">
                  <c:v>172.1</c:v>
                </c:pt>
                <c:pt idx="1672">
                  <c:v>172.3</c:v>
                </c:pt>
                <c:pt idx="1673">
                  <c:v>172.4</c:v>
                </c:pt>
                <c:pt idx="1674">
                  <c:v>172.5</c:v>
                </c:pt>
                <c:pt idx="1675">
                  <c:v>172.6</c:v>
                </c:pt>
                <c:pt idx="1676">
                  <c:v>172.7</c:v>
                </c:pt>
                <c:pt idx="1677">
                  <c:v>172.8</c:v>
                </c:pt>
                <c:pt idx="1678">
                  <c:v>172.9</c:v>
                </c:pt>
                <c:pt idx="1679">
                  <c:v>173</c:v>
                </c:pt>
                <c:pt idx="1680">
                  <c:v>173.1</c:v>
                </c:pt>
                <c:pt idx="1681">
                  <c:v>173.2</c:v>
                </c:pt>
                <c:pt idx="1682">
                  <c:v>173.3</c:v>
                </c:pt>
                <c:pt idx="1683">
                  <c:v>173.4</c:v>
                </c:pt>
                <c:pt idx="1684">
                  <c:v>173.5</c:v>
                </c:pt>
                <c:pt idx="1685">
                  <c:v>173.6</c:v>
                </c:pt>
                <c:pt idx="1686">
                  <c:v>173.7</c:v>
                </c:pt>
                <c:pt idx="1687">
                  <c:v>173.8</c:v>
                </c:pt>
                <c:pt idx="1688">
                  <c:v>173.9</c:v>
                </c:pt>
                <c:pt idx="1689">
                  <c:v>174</c:v>
                </c:pt>
                <c:pt idx="1690">
                  <c:v>174.1</c:v>
                </c:pt>
                <c:pt idx="1691">
                  <c:v>174.2</c:v>
                </c:pt>
                <c:pt idx="1692">
                  <c:v>174.3</c:v>
                </c:pt>
                <c:pt idx="1693">
                  <c:v>174.4</c:v>
                </c:pt>
                <c:pt idx="1694">
                  <c:v>174.5</c:v>
                </c:pt>
                <c:pt idx="1695">
                  <c:v>174.6</c:v>
                </c:pt>
                <c:pt idx="1696">
                  <c:v>174.7</c:v>
                </c:pt>
                <c:pt idx="1697">
                  <c:v>174.8</c:v>
                </c:pt>
                <c:pt idx="1698">
                  <c:v>174.9</c:v>
                </c:pt>
                <c:pt idx="1699">
                  <c:v>175</c:v>
                </c:pt>
                <c:pt idx="1700">
                  <c:v>175.1</c:v>
                </c:pt>
                <c:pt idx="1701">
                  <c:v>175.3</c:v>
                </c:pt>
                <c:pt idx="1702">
                  <c:v>175.4</c:v>
                </c:pt>
                <c:pt idx="1703">
                  <c:v>175.5</c:v>
                </c:pt>
                <c:pt idx="1704">
                  <c:v>175.6</c:v>
                </c:pt>
                <c:pt idx="1705">
                  <c:v>175.7</c:v>
                </c:pt>
                <c:pt idx="1706">
                  <c:v>175.8</c:v>
                </c:pt>
                <c:pt idx="1707">
                  <c:v>175.9</c:v>
                </c:pt>
                <c:pt idx="1708">
                  <c:v>176</c:v>
                </c:pt>
                <c:pt idx="1709">
                  <c:v>176.1</c:v>
                </c:pt>
                <c:pt idx="1710">
                  <c:v>176.2</c:v>
                </c:pt>
                <c:pt idx="1711">
                  <c:v>176.3</c:v>
                </c:pt>
                <c:pt idx="1712">
                  <c:v>176.4</c:v>
                </c:pt>
                <c:pt idx="1713">
                  <c:v>176.5</c:v>
                </c:pt>
                <c:pt idx="1714">
                  <c:v>176.6</c:v>
                </c:pt>
                <c:pt idx="1715">
                  <c:v>176.7</c:v>
                </c:pt>
                <c:pt idx="1716">
                  <c:v>176.8</c:v>
                </c:pt>
                <c:pt idx="1717">
                  <c:v>176.9</c:v>
                </c:pt>
                <c:pt idx="1718">
                  <c:v>177</c:v>
                </c:pt>
                <c:pt idx="1719">
                  <c:v>177.1</c:v>
                </c:pt>
                <c:pt idx="1720">
                  <c:v>177.2</c:v>
                </c:pt>
                <c:pt idx="1721">
                  <c:v>177.3</c:v>
                </c:pt>
                <c:pt idx="1722">
                  <c:v>177.4</c:v>
                </c:pt>
                <c:pt idx="1723">
                  <c:v>177.5</c:v>
                </c:pt>
                <c:pt idx="1724">
                  <c:v>177.6</c:v>
                </c:pt>
                <c:pt idx="1725">
                  <c:v>177.7</c:v>
                </c:pt>
                <c:pt idx="1726">
                  <c:v>177.8</c:v>
                </c:pt>
                <c:pt idx="1727">
                  <c:v>177.9</c:v>
                </c:pt>
                <c:pt idx="1728">
                  <c:v>178</c:v>
                </c:pt>
                <c:pt idx="1729">
                  <c:v>178.1</c:v>
                </c:pt>
                <c:pt idx="1730">
                  <c:v>178.3</c:v>
                </c:pt>
                <c:pt idx="1731">
                  <c:v>178.4</c:v>
                </c:pt>
                <c:pt idx="1732">
                  <c:v>178.5</c:v>
                </c:pt>
                <c:pt idx="1733">
                  <c:v>178.6</c:v>
                </c:pt>
                <c:pt idx="1734">
                  <c:v>178.7</c:v>
                </c:pt>
                <c:pt idx="1735">
                  <c:v>178.8</c:v>
                </c:pt>
                <c:pt idx="1736">
                  <c:v>178.9</c:v>
                </c:pt>
                <c:pt idx="1737">
                  <c:v>179</c:v>
                </c:pt>
                <c:pt idx="1738">
                  <c:v>179.1</c:v>
                </c:pt>
                <c:pt idx="1739">
                  <c:v>179.2</c:v>
                </c:pt>
                <c:pt idx="1740">
                  <c:v>179.3</c:v>
                </c:pt>
                <c:pt idx="1741">
                  <c:v>179.4</c:v>
                </c:pt>
                <c:pt idx="1742">
                  <c:v>179.5</c:v>
                </c:pt>
                <c:pt idx="1743">
                  <c:v>179.6</c:v>
                </c:pt>
                <c:pt idx="1744">
                  <c:v>179.7</c:v>
                </c:pt>
                <c:pt idx="1745">
                  <c:v>179.8</c:v>
                </c:pt>
                <c:pt idx="1746">
                  <c:v>179.9</c:v>
                </c:pt>
                <c:pt idx="1747">
                  <c:v>180</c:v>
                </c:pt>
                <c:pt idx="1748">
                  <c:v>180.1</c:v>
                </c:pt>
                <c:pt idx="1749">
                  <c:v>180.2</c:v>
                </c:pt>
                <c:pt idx="1750">
                  <c:v>180.3</c:v>
                </c:pt>
                <c:pt idx="1751">
                  <c:v>180.4</c:v>
                </c:pt>
                <c:pt idx="1752">
                  <c:v>180.5</c:v>
                </c:pt>
                <c:pt idx="1753">
                  <c:v>180.6</c:v>
                </c:pt>
                <c:pt idx="1754">
                  <c:v>180.7</c:v>
                </c:pt>
                <c:pt idx="1755">
                  <c:v>180.8</c:v>
                </c:pt>
                <c:pt idx="1756">
                  <c:v>180.9</c:v>
                </c:pt>
                <c:pt idx="1757">
                  <c:v>181</c:v>
                </c:pt>
                <c:pt idx="1758">
                  <c:v>181.1</c:v>
                </c:pt>
                <c:pt idx="1759">
                  <c:v>181.3</c:v>
                </c:pt>
                <c:pt idx="1760">
                  <c:v>181.4</c:v>
                </c:pt>
                <c:pt idx="1761">
                  <c:v>181.5</c:v>
                </c:pt>
                <c:pt idx="1762">
                  <c:v>181.6</c:v>
                </c:pt>
                <c:pt idx="1763">
                  <c:v>181.7</c:v>
                </c:pt>
                <c:pt idx="1764">
                  <c:v>181.8</c:v>
                </c:pt>
                <c:pt idx="1765">
                  <c:v>181.9</c:v>
                </c:pt>
                <c:pt idx="1766">
                  <c:v>182</c:v>
                </c:pt>
                <c:pt idx="1767">
                  <c:v>182.1</c:v>
                </c:pt>
                <c:pt idx="1768">
                  <c:v>182.2</c:v>
                </c:pt>
                <c:pt idx="1769">
                  <c:v>182.3</c:v>
                </c:pt>
                <c:pt idx="1770">
                  <c:v>182.4</c:v>
                </c:pt>
                <c:pt idx="1771">
                  <c:v>182.5</c:v>
                </c:pt>
                <c:pt idx="1772">
                  <c:v>182.6</c:v>
                </c:pt>
                <c:pt idx="1773">
                  <c:v>182.7</c:v>
                </c:pt>
                <c:pt idx="1774">
                  <c:v>182.8</c:v>
                </c:pt>
                <c:pt idx="1775">
                  <c:v>182.9</c:v>
                </c:pt>
                <c:pt idx="1776">
                  <c:v>183</c:v>
                </c:pt>
                <c:pt idx="1777">
                  <c:v>183.1</c:v>
                </c:pt>
                <c:pt idx="1778">
                  <c:v>183.2</c:v>
                </c:pt>
                <c:pt idx="1779">
                  <c:v>183.3</c:v>
                </c:pt>
                <c:pt idx="1780">
                  <c:v>183.4</c:v>
                </c:pt>
                <c:pt idx="1781">
                  <c:v>183.5</c:v>
                </c:pt>
                <c:pt idx="1782">
                  <c:v>183.6</c:v>
                </c:pt>
                <c:pt idx="1783">
                  <c:v>183.7</c:v>
                </c:pt>
                <c:pt idx="1784">
                  <c:v>183.8</c:v>
                </c:pt>
                <c:pt idx="1785">
                  <c:v>183.9</c:v>
                </c:pt>
                <c:pt idx="1786">
                  <c:v>184</c:v>
                </c:pt>
                <c:pt idx="1787">
                  <c:v>184.1</c:v>
                </c:pt>
                <c:pt idx="1788">
                  <c:v>184.3</c:v>
                </c:pt>
                <c:pt idx="1789">
                  <c:v>184.4</c:v>
                </c:pt>
                <c:pt idx="1790">
                  <c:v>184.5</c:v>
                </c:pt>
                <c:pt idx="1791">
                  <c:v>184.6</c:v>
                </c:pt>
                <c:pt idx="1792">
                  <c:v>184.7</c:v>
                </c:pt>
                <c:pt idx="1793">
                  <c:v>184.8</c:v>
                </c:pt>
                <c:pt idx="1794">
                  <c:v>184.9</c:v>
                </c:pt>
                <c:pt idx="1795">
                  <c:v>185</c:v>
                </c:pt>
                <c:pt idx="1796">
                  <c:v>185.1</c:v>
                </c:pt>
                <c:pt idx="1797">
                  <c:v>185.2</c:v>
                </c:pt>
                <c:pt idx="1798">
                  <c:v>185.3</c:v>
                </c:pt>
                <c:pt idx="1799">
                  <c:v>185.4</c:v>
                </c:pt>
                <c:pt idx="1800">
                  <c:v>185.5</c:v>
                </c:pt>
                <c:pt idx="1801">
                  <c:v>185.6</c:v>
                </c:pt>
                <c:pt idx="1802">
                  <c:v>185.7</c:v>
                </c:pt>
                <c:pt idx="1803">
                  <c:v>185.8</c:v>
                </c:pt>
                <c:pt idx="1804">
                  <c:v>185.9</c:v>
                </c:pt>
                <c:pt idx="1805">
                  <c:v>186</c:v>
                </c:pt>
                <c:pt idx="1806">
                  <c:v>186.1</c:v>
                </c:pt>
                <c:pt idx="1807">
                  <c:v>186.2</c:v>
                </c:pt>
                <c:pt idx="1808">
                  <c:v>186.3</c:v>
                </c:pt>
                <c:pt idx="1809">
                  <c:v>186.4</c:v>
                </c:pt>
                <c:pt idx="1810">
                  <c:v>186.5</c:v>
                </c:pt>
                <c:pt idx="1811">
                  <c:v>186.6</c:v>
                </c:pt>
                <c:pt idx="1812">
                  <c:v>186.7</c:v>
                </c:pt>
                <c:pt idx="1813">
                  <c:v>186.8</c:v>
                </c:pt>
                <c:pt idx="1814">
                  <c:v>186.9</c:v>
                </c:pt>
                <c:pt idx="1815">
                  <c:v>187</c:v>
                </c:pt>
                <c:pt idx="1816">
                  <c:v>187.1</c:v>
                </c:pt>
                <c:pt idx="1817">
                  <c:v>187.3</c:v>
                </c:pt>
                <c:pt idx="1818">
                  <c:v>187.4</c:v>
                </c:pt>
                <c:pt idx="1819">
                  <c:v>187.5</c:v>
                </c:pt>
                <c:pt idx="1820">
                  <c:v>187.6</c:v>
                </c:pt>
                <c:pt idx="1821">
                  <c:v>187.7</c:v>
                </c:pt>
                <c:pt idx="1822">
                  <c:v>187.8</c:v>
                </c:pt>
                <c:pt idx="1823">
                  <c:v>187.9</c:v>
                </c:pt>
                <c:pt idx="1824">
                  <c:v>188</c:v>
                </c:pt>
                <c:pt idx="1825">
                  <c:v>188.1</c:v>
                </c:pt>
                <c:pt idx="1826">
                  <c:v>188.2</c:v>
                </c:pt>
                <c:pt idx="1827">
                  <c:v>188.3</c:v>
                </c:pt>
                <c:pt idx="1828">
                  <c:v>188.4</c:v>
                </c:pt>
                <c:pt idx="1829">
                  <c:v>188.5</c:v>
                </c:pt>
                <c:pt idx="1830">
                  <c:v>188.6</c:v>
                </c:pt>
                <c:pt idx="1831">
                  <c:v>188.7</c:v>
                </c:pt>
                <c:pt idx="1832">
                  <c:v>188.8</c:v>
                </c:pt>
                <c:pt idx="1833">
                  <c:v>188.9</c:v>
                </c:pt>
                <c:pt idx="1834">
                  <c:v>189</c:v>
                </c:pt>
                <c:pt idx="1835">
                  <c:v>189.1</c:v>
                </c:pt>
                <c:pt idx="1836">
                  <c:v>189.2</c:v>
                </c:pt>
                <c:pt idx="1837">
                  <c:v>189.3</c:v>
                </c:pt>
                <c:pt idx="1838">
                  <c:v>189.4</c:v>
                </c:pt>
                <c:pt idx="1839">
                  <c:v>189.5</c:v>
                </c:pt>
                <c:pt idx="1840">
                  <c:v>189.6</c:v>
                </c:pt>
                <c:pt idx="1841">
                  <c:v>189.7</c:v>
                </c:pt>
                <c:pt idx="1842">
                  <c:v>189.8</c:v>
                </c:pt>
                <c:pt idx="1843">
                  <c:v>189.9</c:v>
                </c:pt>
                <c:pt idx="1844">
                  <c:v>190</c:v>
                </c:pt>
                <c:pt idx="1845">
                  <c:v>190.1</c:v>
                </c:pt>
                <c:pt idx="1846">
                  <c:v>190.3</c:v>
                </c:pt>
                <c:pt idx="1847">
                  <c:v>190.4</c:v>
                </c:pt>
                <c:pt idx="1848">
                  <c:v>190.5</c:v>
                </c:pt>
                <c:pt idx="1849">
                  <c:v>190.6</c:v>
                </c:pt>
                <c:pt idx="1850">
                  <c:v>190.7</c:v>
                </c:pt>
                <c:pt idx="1851">
                  <c:v>190.8</c:v>
                </c:pt>
                <c:pt idx="1852">
                  <c:v>190.9</c:v>
                </c:pt>
                <c:pt idx="1853">
                  <c:v>191</c:v>
                </c:pt>
                <c:pt idx="1854">
                  <c:v>191.1</c:v>
                </c:pt>
                <c:pt idx="1855">
                  <c:v>191.2</c:v>
                </c:pt>
                <c:pt idx="1856">
                  <c:v>191.3</c:v>
                </c:pt>
                <c:pt idx="1857">
                  <c:v>191.4</c:v>
                </c:pt>
                <c:pt idx="1858">
                  <c:v>191.5</c:v>
                </c:pt>
                <c:pt idx="1859">
                  <c:v>191.6</c:v>
                </c:pt>
                <c:pt idx="1860">
                  <c:v>191.7</c:v>
                </c:pt>
                <c:pt idx="1861">
                  <c:v>191.8</c:v>
                </c:pt>
                <c:pt idx="1862">
                  <c:v>191.9</c:v>
                </c:pt>
                <c:pt idx="1863">
                  <c:v>192</c:v>
                </c:pt>
                <c:pt idx="1864">
                  <c:v>192.1</c:v>
                </c:pt>
                <c:pt idx="1865">
                  <c:v>192.2</c:v>
                </c:pt>
                <c:pt idx="1866">
                  <c:v>192.3</c:v>
                </c:pt>
                <c:pt idx="1867">
                  <c:v>192.4</c:v>
                </c:pt>
                <c:pt idx="1868">
                  <c:v>192.5</c:v>
                </c:pt>
                <c:pt idx="1869">
                  <c:v>192.6</c:v>
                </c:pt>
                <c:pt idx="1870">
                  <c:v>192.7</c:v>
                </c:pt>
                <c:pt idx="1871">
                  <c:v>192.8</c:v>
                </c:pt>
                <c:pt idx="1872">
                  <c:v>192.9</c:v>
                </c:pt>
                <c:pt idx="1873">
                  <c:v>193</c:v>
                </c:pt>
                <c:pt idx="1874">
                  <c:v>193.1</c:v>
                </c:pt>
                <c:pt idx="1875">
                  <c:v>193.3</c:v>
                </c:pt>
                <c:pt idx="1876">
                  <c:v>193.4</c:v>
                </c:pt>
                <c:pt idx="1877">
                  <c:v>193.5</c:v>
                </c:pt>
                <c:pt idx="1878">
                  <c:v>193.6</c:v>
                </c:pt>
                <c:pt idx="1879">
                  <c:v>193.7</c:v>
                </c:pt>
                <c:pt idx="1880">
                  <c:v>193.8</c:v>
                </c:pt>
                <c:pt idx="1881">
                  <c:v>193.9</c:v>
                </c:pt>
                <c:pt idx="1882">
                  <c:v>194</c:v>
                </c:pt>
                <c:pt idx="1883">
                  <c:v>194.1</c:v>
                </c:pt>
                <c:pt idx="1884">
                  <c:v>194.2</c:v>
                </c:pt>
                <c:pt idx="1885">
                  <c:v>194.3</c:v>
                </c:pt>
                <c:pt idx="1886">
                  <c:v>194.4</c:v>
                </c:pt>
                <c:pt idx="1887">
                  <c:v>194.5</c:v>
                </c:pt>
                <c:pt idx="1888">
                  <c:v>194.6</c:v>
                </c:pt>
                <c:pt idx="1889">
                  <c:v>194.7</c:v>
                </c:pt>
                <c:pt idx="1890">
                  <c:v>194.8</c:v>
                </c:pt>
                <c:pt idx="1891">
                  <c:v>194.9</c:v>
                </c:pt>
                <c:pt idx="1892">
                  <c:v>195</c:v>
                </c:pt>
                <c:pt idx="1893">
                  <c:v>195.1</c:v>
                </c:pt>
                <c:pt idx="1894">
                  <c:v>195.2</c:v>
                </c:pt>
                <c:pt idx="1895">
                  <c:v>195.3</c:v>
                </c:pt>
                <c:pt idx="1896">
                  <c:v>195.4</c:v>
                </c:pt>
                <c:pt idx="1897">
                  <c:v>195.5</c:v>
                </c:pt>
                <c:pt idx="1898">
                  <c:v>195.6</c:v>
                </c:pt>
                <c:pt idx="1899">
                  <c:v>195.7</c:v>
                </c:pt>
                <c:pt idx="1900">
                  <c:v>195.8</c:v>
                </c:pt>
                <c:pt idx="1901">
                  <c:v>195.9</c:v>
                </c:pt>
                <c:pt idx="1902">
                  <c:v>196</c:v>
                </c:pt>
                <c:pt idx="1903">
                  <c:v>196.1</c:v>
                </c:pt>
                <c:pt idx="1904">
                  <c:v>196.3</c:v>
                </c:pt>
                <c:pt idx="1905">
                  <c:v>196.4</c:v>
                </c:pt>
                <c:pt idx="1906">
                  <c:v>196.5</c:v>
                </c:pt>
                <c:pt idx="1907">
                  <c:v>196.6</c:v>
                </c:pt>
                <c:pt idx="1908">
                  <c:v>196.7</c:v>
                </c:pt>
                <c:pt idx="1909">
                  <c:v>196.8</c:v>
                </c:pt>
                <c:pt idx="1910">
                  <c:v>196.9</c:v>
                </c:pt>
                <c:pt idx="1911">
                  <c:v>197</c:v>
                </c:pt>
                <c:pt idx="1912">
                  <c:v>197.1</c:v>
                </c:pt>
                <c:pt idx="1913">
                  <c:v>197.2</c:v>
                </c:pt>
                <c:pt idx="1914">
                  <c:v>197.3</c:v>
                </c:pt>
                <c:pt idx="1915">
                  <c:v>197.4</c:v>
                </c:pt>
                <c:pt idx="1916">
                  <c:v>197.5</c:v>
                </c:pt>
                <c:pt idx="1917">
                  <c:v>197.6</c:v>
                </c:pt>
                <c:pt idx="1918">
                  <c:v>197.7</c:v>
                </c:pt>
                <c:pt idx="1919">
                  <c:v>197.8</c:v>
                </c:pt>
                <c:pt idx="1920">
                  <c:v>197.9</c:v>
                </c:pt>
                <c:pt idx="1921">
                  <c:v>198</c:v>
                </c:pt>
                <c:pt idx="1922">
                  <c:v>198.1</c:v>
                </c:pt>
                <c:pt idx="1923">
                  <c:v>198.2</c:v>
                </c:pt>
                <c:pt idx="1924">
                  <c:v>198.3</c:v>
                </c:pt>
                <c:pt idx="1925">
                  <c:v>198.4</c:v>
                </c:pt>
                <c:pt idx="1926">
                  <c:v>198.5</c:v>
                </c:pt>
                <c:pt idx="1927">
                  <c:v>198.6</c:v>
                </c:pt>
                <c:pt idx="1928">
                  <c:v>198.7</c:v>
                </c:pt>
                <c:pt idx="1929">
                  <c:v>198.8</c:v>
                </c:pt>
                <c:pt idx="1930">
                  <c:v>198.9</c:v>
                </c:pt>
                <c:pt idx="1931">
                  <c:v>199</c:v>
                </c:pt>
                <c:pt idx="1932">
                  <c:v>199.1</c:v>
                </c:pt>
                <c:pt idx="1933">
                  <c:v>199.3</c:v>
                </c:pt>
                <c:pt idx="1934">
                  <c:v>199.4</c:v>
                </c:pt>
                <c:pt idx="1935">
                  <c:v>199.5</c:v>
                </c:pt>
                <c:pt idx="1936">
                  <c:v>199.6</c:v>
                </c:pt>
                <c:pt idx="1937">
                  <c:v>199.7</c:v>
                </c:pt>
                <c:pt idx="1938">
                  <c:v>199.8</c:v>
                </c:pt>
                <c:pt idx="1939">
                  <c:v>199.9</c:v>
                </c:pt>
                <c:pt idx="1940">
                  <c:v>new World().Scenario4() = true</c:v>
                </c:pt>
                <c:pt idx="1942">
                  <c:v>Session disconnected.</c:v>
                </c:pt>
              </c:strCache>
            </c:strRef>
          </c:xVal>
          <c:yVal>
            <c:numRef>
              <c:f>'Ark1'!$C:$C</c:f>
              <c:numCache>
                <c:formatCode>General</c:formatCode>
                <c:ptCount val="1048576"/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 formatCode="0.00E+00">
                  <c:v>5.2250176553673804E-4</c:v>
                </c:pt>
                <c:pt idx="165" formatCode="0.00E+00">
                  <c:v>9.1437808968927205E-4</c:v>
                </c:pt>
                <c:pt idx="166">
                  <c:v>1.4368798552259999E-3</c:v>
                </c:pt>
                <c:pt idx="167">
                  <c:v>2.0900070621468901E-3</c:v>
                </c:pt>
                <c:pt idx="168">
                  <c:v>2.8737597104519898E-3</c:v>
                </c:pt>
                <c:pt idx="169">
                  <c:v>3.7881378001412701E-3</c:v>
                </c:pt>
                <c:pt idx="170">
                  <c:v>4.8331413312146998E-3</c:v>
                </c:pt>
                <c:pt idx="171">
                  <c:v>6.00877030367234E-3</c:v>
                </c:pt>
                <c:pt idx="172">
                  <c:v>7.31502471751412E-3</c:v>
                </c:pt>
                <c:pt idx="173">
                  <c:v>8.7519045727401396E-3</c:v>
                </c:pt>
                <c:pt idx="174">
                  <c:v>1.03194098693503E-2</c:v>
                </c:pt>
                <c:pt idx="175">
                  <c:v>1.20175406073446E-2</c:v>
                </c:pt>
                <c:pt idx="176">
                  <c:v>1.38462967867232E-2</c:v>
                </c:pt>
                <c:pt idx="177">
                  <c:v>1.5805678407485799E-2</c:v>
                </c:pt>
                <c:pt idx="178">
                  <c:v>1.7895685469632799E-2</c:v>
                </c:pt>
                <c:pt idx="179">
                  <c:v>2.0116317973163898E-2</c:v>
                </c:pt>
                <c:pt idx="180">
                  <c:v>2.2467575918079099E-2</c:v>
                </c:pt>
                <c:pt idx="181">
                  <c:v>2.4949459304378498E-2</c:v>
                </c:pt>
                <c:pt idx="182">
                  <c:v>2.75619681320621E-2</c:v>
                </c:pt>
                <c:pt idx="183">
                  <c:v>3.0305102401129901E-2</c:v>
                </c:pt>
                <c:pt idx="184">
                  <c:v>3.3178862111581997E-2</c:v>
                </c:pt>
                <c:pt idx="185">
                  <c:v>3.6183247263418102E-2</c:v>
                </c:pt>
                <c:pt idx="186">
                  <c:v>3.9318257856638401E-2</c:v>
                </c:pt>
                <c:pt idx="187">
                  <c:v>4.2583893891242897E-2</c:v>
                </c:pt>
                <c:pt idx="188">
                  <c:v>4.5980155367231601E-2</c:v>
                </c:pt>
                <c:pt idx="189">
                  <c:v>4.9507042284604598E-2</c:v>
                </c:pt>
                <c:pt idx="190">
                  <c:v>5.3164554643361603E-2</c:v>
                </c:pt>
                <c:pt idx="191">
                  <c:v>5.69526924435029E-2</c:v>
                </c:pt>
                <c:pt idx="192">
                  <c:v>6.0871455685028199E-2</c:v>
                </c:pt>
                <c:pt idx="193">
                  <c:v>6.8931832729270906E-2</c:v>
                </c:pt>
                <c:pt idx="194">
                  <c:v>7.3017733891690001E-2</c:v>
                </c:pt>
                <c:pt idx="195">
                  <c:v>7.7159347694407299E-2</c:v>
                </c:pt>
                <c:pt idx="196">
                  <c:v>8.13566741374223E-2</c:v>
                </c:pt>
                <c:pt idx="197">
                  <c:v>8.5609713220735406E-2</c:v>
                </c:pt>
                <c:pt idx="198">
                  <c:v>8.9918464944346396E-2</c:v>
                </c:pt>
                <c:pt idx="199">
                  <c:v>9.4282929308255201E-2</c:v>
                </c:pt>
                <c:pt idx="200">
                  <c:v>9.8703106312462097E-2</c:v>
                </c:pt>
                <c:pt idx="201">
                  <c:v>0.103178995956966</c:v>
                </c:pt>
                <c:pt idx="202">
                  <c:v>0.107710598241769</c:v>
                </c:pt>
                <c:pt idx="203">
                  <c:v>0.11229791316687</c:v>
                </c:pt>
                <c:pt idx="204">
                  <c:v>0.116940940732268</c:v>
                </c:pt>
                <c:pt idx="205">
                  <c:v>0.121639680937965</c:v>
                </c:pt>
                <c:pt idx="206">
                  <c:v>0.126394133783959</c:v>
                </c:pt>
                <c:pt idx="207">
                  <c:v>0.13120429927025201</c:v>
                </c:pt>
                <c:pt idx="208">
                  <c:v>0.13607017739684199</c:v>
                </c:pt>
                <c:pt idx="209">
                  <c:v>0.14099176816372999</c:v>
                </c:pt>
                <c:pt idx="210">
                  <c:v>0.14596907157091699</c:v>
                </c:pt>
                <c:pt idx="211">
                  <c:v>0.151002087618401</c:v>
                </c:pt>
                <c:pt idx="212">
                  <c:v>0.15609081630618299</c:v>
                </c:pt>
                <c:pt idx="213">
                  <c:v>0.161235257634263</c:v>
                </c:pt>
                <c:pt idx="214">
                  <c:v>0.166435411602641</c:v>
                </c:pt>
                <c:pt idx="215">
                  <c:v>0.17169127821131699</c:v>
                </c:pt>
                <c:pt idx="216">
                  <c:v>0.17700285746028999</c:v>
                </c:pt>
                <c:pt idx="217">
                  <c:v>0.182370149349562</c:v>
                </c:pt>
                <c:pt idx="218">
                  <c:v>0.18779315387913201</c:v>
                </c:pt>
                <c:pt idx="219">
                  <c:v>0.19327187104899901</c:v>
                </c:pt>
                <c:pt idx="220">
                  <c:v>0.19880630085916501</c:v>
                </c:pt>
                <c:pt idx="221">
                  <c:v>0.204396443309628</c:v>
                </c:pt>
                <c:pt idx="222">
                  <c:v>0.21570918868875799</c:v>
                </c:pt>
                <c:pt idx="223">
                  <c:v>0.22139867649787301</c:v>
                </c:pt>
                <c:pt idx="224">
                  <c:v>0.22712127942653801</c:v>
                </c:pt>
                <c:pt idx="225">
                  <c:v>0.23287699747475399</c:v>
                </c:pt>
                <c:pt idx="226">
                  <c:v>0.238665830642521</c:v>
                </c:pt>
                <c:pt idx="227">
                  <c:v>0.244487778929838</c:v>
                </c:pt>
                <c:pt idx="228">
                  <c:v>0.25034284233670501</c:v>
                </c:pt>
                <c:pt idx="229">
                  <c:v>0.25623102086312399</c:v>
                </c:pt>
                <c:pt idx="230">
                  <c:v>0.26215231450909199</c:v>
                </c:pt>
                <c:pt idx="231">
                  <c:v>0.26810672327461099</c:v>
                </c:pt>
                <c:pt idx="232">
                  <c:v>0.274094247159681</c:v>
                </c:pt>
                <c:pt idx="233">
                  <c:v>0.28011488616430102</c:v>
                </c:pt>
                <c:pt idx="234">
                  <c:v>0.286168640288472</c:v>
                </c:pt>
                <c:pt idx="235">
                  <c:v>0.29225550953219298</c:v>
                </c:pt>
                <c:pt idx="236">
                  <c:v>0.29837549389546503</c:v>
                </c:pt>
                <c:pt idx="237">
                  <c:v>0.30452859337828703</c:v>
                </c:pt>
                <c:pt idx="238">
                  <c:v>0.31071480798065998</c:v>
                </c:pt>
                <c:pt idx="239">
                  <c:v>0.316934137702583</c:v>
                </c:pt>
                <c:pt idx="240">
                  <c:v>0.32318658254405702</c:v>
                </c:pt>
                <c:pt idx="241">
                  <c:v>0.329472142505081</c:v>
                </c:pt>
                <c:pt idx="242">
                  <c:v>0.33579081758565599</c:v>
                </c:pt>
                <c:pt idx="243">
                  <c:v>0.34214260778578098</c:v>
                </c:pt>
                <c:pt idx="244">
                  <c:v>0.34852751310545699</c:v>
                </c:pt>
                <c:pt idx="245">
                  <c:v>0.354945533544684</c:v>
                </c:pt>
                <c:pt idx="246">
                  <c:v>0.36139666910346002</c:v>
                </c:pt>
                <c:pt idx="247">
                  <c:v>0.367880919781788</c:v>
                </c:pt>
                <c:pt idx="248">
                  <c:v>0.37439828557966598</c:v>
                </c:pt>
                <c:pt idx="249">
                  <c:v>0.38094876649709403</c:v>
                </c:pt>
                <c:pt idx="250">
                  <c:v>0.38753236253407303</c:v>
                </c:pt>
                <c:pt idx="251">
                  <c:v>0.40076813999861899</c:v>
                </c:pt>
                <c:pt idx="252">
                  <c:v>0.40740317507854001</c:v>
                </c:pt>
                <c:pt idx="253">
                  <c:v>0.41405535650610698</c:v>
                </c:pt>
                <c:pt idx="254">
                  <c:v>0.42072468428132098</c:v>
                </c:pt>
                <c:pt idx="255">
                  <c:v>0.42741115840418298</c:v>
                </c:pt>
                <c:pt idx="256">
                  <c:v>0.43411477887469202</c:v>
                </c:pt>
                <c:pt idx="257">
                  <c:v>0.440835545692847</c:v>
                </c:pt>
                <c:pt idx="258">
                  <c:v>0.44757345885865002</c:v>
                </c:pt>
                <c:pt idx="259">
                  <c:v>0.45432851837209998</c:v>
                </c:pt>
                <c:pt idx="260">
                  <c:v>0.46110072423319698</c:v>
                </c:pt>
                <c:pt idx="261">
                  <c:v>0.46789007644194103</c:v>
                </c:pt>
                <c:pt idx="262">
                  <c:v>0.47469657499833201</c:v>
                </c:pt>
                <c:pt idx="263">
                  <c:v>0.48152021990237098</c:v>
                </c:pt>
                <c:pt idx="264">
                  <c:v>0.488361011154056</c:v>
                </c:pt>
                <c:pt idx="265">
                  <c:v>0.49521894875338801</c:v>
                </c:pt>
                <c:pt idx="266">
                  <c:v>0.50209403270036801</c:v>
                </c:pt>
                <c:pt idx="267">
                  <c:v>0.50898626299499405</c:v>
                </c:pt>
                <c:pt idx="268">
                  <c:v>0.51589563963726803</c:v>
                </c:pt>
                <c:pt idx="269">
                  <c:v>0.52282216262718895</c:v>
                </c:pt>
                <c:pt idx="270">
                  <c:v>0.52976583196475702</c:v>
                </c:pt>
                <c:pt idx="271">
                  <c:v>0.53672664764997202</c:v>
                </c:pt>
                <c:pt idx="272">
                  <c:v>0.54370460968283396</c:v>
                </c:pt>
                <c:pt idx="273">
                  <c:v>0.55069971806334395</c:v>
                </c:pt>
                <c:pt idx="274">
                  <c:v>0.55771197279149998</c:v>
                </c:pt>
                <c:pt idx="275">
                  <c:v>0.56474137386730305</c:v>
                </c:pt>
                <c:pt idx="276">
                  <c:v>0.57178792129075395</c:v>
                </c:pt>
                <c:pt idx="277">
                  <c:v>0.57885161506185201</c:v>
                </c:pt>
                <c:pt idx="278">
                  <c:v>0.585932455180596</c:v>
                </c:pt>
                <c:pt idx="279">
                  <c:v>0.59303044164698804</c:v>
                </c:pt>
                <c:pt idx="280">
                  <c:v>0.60724308155428197</c:v>
                </c:pt>
                <c:pt idx="281">
                  <c:v>0.61435356825155596</c:v>
                </c:pt>
                <c:pt idx="282">
                  <c:v>0.62146822169245797</c:v>
                </c:pt>
                <c:pt idx="283">
                  <c:v>0.628587041876988</c:v>
                </c:pt>
                <c:pt idx="284">
                  <c:v>0.63571002880514405</c:v>
                </c:pt>
                <c:pt idx="285">
                  <c:v>0.642837182476929</c:v>
                </c:pt>
                <c:pt idx="286">
                  <c:v>0.64996850289234098</c:v>
                </c:pt>
                <c:pt idx="287">
                  <c:v>0.65710399005137998</c:v>
                </c:pt>
                <c:pt idx="288">
                  <c:v>0.664243643954047</c:v>
                </c:pt>
                <c:pt idx="289">
                  <c:v>0.67138746460034204</c:v>
                </c:pt>
                <c:pt idx="290">
                  <c:v>0.67853545199026399</c:v>
                </c:pt>
                <c:pt idx="291">
                  <c:v>0.68568760612381296</c:v>
                </c:pt>
                <c:pt idx="292">
                  <c:v>0.69284392700098996</c:v>
                </c:pt>
                <c:pt idx="293">
                  <c:v>0.70000441462179397</c:v>
                </c:pt>
                <c:pt idx="294">
                  <c:v>0.707169068986226</c:v>
                </c:pt>
                <c:pt idx="295">
                  <c:v>0.71433789009428605</c:v>
                </c:pt>
                <c:pt idx="296">
                  <c:v>0.72151087794597302</c:v>
                </c:pt>
                <c:pt idx="297">
                  <c:v>0.728688032541288</c:v>
                </c:pt>
                <c:pt idx="298">
                  <c:v>0.735869353880229</c:v>
                </c:pt>
                <c:pt idx="299">
                  <c:v>0.74305484196279903</c:v>
                </c:pt>
                <c:pt idx="300">
                  <c:v>0.75024449678899596</c:v>
                </c:pt>
                <c:pt idx="301">
                  <c:v>0.75743831835882103</c:v>
                </c:pt>
                <c:pt idx="302">
                  <c:v>0.764636306672273</c:v>
                </c:pt>
                <c:pt idx="303">
                  <c:v>0.771838461729352</c:v>
                </c:pt>
                <c:pt idx="304">
                  <c:v>0.77904478353005902</c:v>
                </c:pt>
                <c:pt idx="305">
                  <c:v>0.78625527207439405</c:v>
                </c:pt>
                <c:pt idx="306">
                  <c:v>0.793469927362356</c:v>
                </c:pt>
                <c:pt idx="307">
                  <c:v>0.80068874939394596</c:v>
                </c:pt>
                <c:pt idx="308">
                  <c:v>0.80791173816916295</c:v>
                </c:pt>
                <c:pt idx="309">
                  <c:v>0.82233084304122095</c:v>
                </c:pt>
                <c:pt idx="310">
                  <c:v>0.82953367730765604</c:v>
                </c:pt>
                <c:pt idx="311">
                  <c:v>0.83672979340449705</c:v>
                </c:pt>
                <c:pt idx="312">
                  <c:v>0.84391919133174298</c:v>
                </c:pt>
                <c:pt idx="313">
                  <c:v>0.85110187108939594</c:v>
                </c:pt>
                <c:pt idx="314">
                  <c:v>0.85827783267745505</c:v>
                </c:pt>
                <c:pt idx="315">
                  <c:v>0.86544707609591898</c:v>
                </c:pt>
                <c:pt idx="316">
                  <c:v>0.87260960134479004</c:v>
                </c:pt>
                <c:pt idx="317">
                  <c:v>0.87976540842406703</c:v>
                </c:pt>
                <c:pt idx="318">
                  <c:v>0.88691449733374905</c:v>
                </c:pt>
                <c:pt idx="319">
                  <c:v>0.894056868073837</c:v>
                </c:pt>
                <c:pt idx="320">
                  <c:v>0.90119252064433097</c:v>
                </c:pt>
                <c:pt idx="321">
                  <c:v>0.90832145504523198</c:v>
                </c:pt>
                <c:pt idx="322">
                  <c:v>0.91544367127653803</c:v>
                </c:pt>
                <c:pt idx="323">
                  <c:v>0.92255916933825</c:v>
                </c:pt>
                <c:pt idx="324">
                  <c:v>0.929667949230368</c:v>
                </c:pt>
                <c:pt idx="325">
                  <c:v>0.93677001095289203</c:v>
                </c:pt>
                <c:pt idx="326">
                  <c:v>0.94386535450582199</c:v>
                </c:pt>
                <c:pt idx="327">
                  <c:v>0.95095397988915797</c:v>
                </c:pt>
                <c:pt idx="328">
                  <c:v>0.9580358871029</c:v>
                </c:pt>
                <c:pt idx="329">
                  <c:v>0.96511107614704705</c:v>
                </c:pt>
                <c:pt idx="330">
                  <c:v>0.97217954702160103</c:v>
                </c:pt>
                <c:pt idx="331">
                  <c:v>0.97924129972656004</c:v>
                </c:pt>
                <c:pt idx="332">
                  <c:v>0.98629633426192598</c:v>
                </c:pt>
                <c:pt idx="333">
                  <c:v>0.99334465062769794</c:v>
                </c:pt>
                <c:pt idx="334">
                  <c:v>1.00038624882387</c:v>
                </c:pt>
                <c:pt idx="335">
                  <c:v>1.00742112885045</c:v>
                </c:pt>
                <c:pt idx="336">
                  <c:v>1.0144492907074401</c:v>
                </c:pt>
                <c:pt idx="337">
                  <c:v>1.0214707343948399</c:v>
                </c:pt>
                <c:pt idx="338">
                  <c:v>1.03545135313391</c:v>
                </c:pt>
                <c:pt idx="339">
                  <c:v>1.0424260953445099</c:v>
                </c:pt>
                <c:pt idx="340">
                  <c:v>1.0493852703961799</c:v>
                </c:pt>
                <c:pt idx="341">
                  <c:v>1.05632887828893</c:v>
                </c:pt>
                <c:pt idx="342">
                  <c:v>1.0632569190227401</c:v>
                </c:pt>
                <c:pt idx="343">
                  <c:v>1.0701693925976199</c:v>
                </c:pt>
                <c:pt idx="344">
                  <c:v>1.07706629901357</c:v>
                </c:pt>
                <c:pt idx="345">
                  <c:v>1.0839476382705899</c:v>
                </c:pt>
                <c:pt idx="346">
                  <c:v>1.09081341036868</c:v>
                </c:pt>
                <c:pt idx="347">
                  <c:v>1.0976636153078401</c:v>
                </c:pt>
                <c:pt idx="348">
                  <c:v>1.10449825308807</c:v>
                </c:pt>
                <c:pt idx="349">
                  <c:v>1.1113173237093601</c:v>
                </c:pt>
                <c:pt idx="350">
                  <c:v>1.11812082717173</c:v>
                </c:pt>
                <c:pt idx="351">
                  <c:v>1.12490876347517</c:v>
                </c:pt>
                <c:pt idx="352">
                  <c:v>1.1316811326196701</c:v>
                </c:pt>
                <c:pt idx="353">
                  <c:v>1.13843793460525</c:v>
                </c:pt>
                <c:pt idx="354">
                  <c:v>1.14517916943189</c:v>
                </c:pt>
                <c:pt idx="355">
                  <c:v>1.1519048370996099</c:v>
                </c:pt>
                <c:pt idx="356">
                  <c:v>1.1586149376083901</c:v>
                </c:pt>
                <c:pt idx="357">
                  <c:v>1.1653094709582399</c:v>
                </c:pt>
                <c:pt idx="358">
                  <c:v>1.17198843714917</c:v>
                </c:pt>
                <c:pt idx="359">
                  <c:v>1.17865183618116</c:v>
                </c:pt>
                <c:pt idx="360">
                  <c:v>1.18529966805422</c:v>
                </c:pt>
                <c:pt idx="361">
                  <c:v>1.19193193276835</c:v>
                </c:pt>
                <c:pt idx="362">
                  <c:v>1.19854863032355</c:v>
                </c:pt>
                <c:pt idx="363">
                  <c:v>1.2051497607198201</c:v>
                </c:pt>
                <c:pt idx="364">
                  <c:v>1.21173532395716</c:v>
                </c:pt>
                <c:pt idx="365">
                  <c:v>1.21830532003557</c:v>
                </c:pt>
                <c:pt idx="366">
                  <c:v>1.2248597489550499</c:v>
                </c:pt>
                <c:pt idx="367">
                  <c:v>1.2378791428815199</c:v>
                </c:pt>
                <c:pt idx="368">
                  <c:v>1.24436647386663</c:v>
                </c:pt>
                <c:pt idx="369">
                  <c:v>1.2508314388736199</c:v>
                </c:pt>
                <c:pt idx="370">
                  <c:v>1.25727403790248</c:v>
                </c:pt>
                <c:pt idx="371">
                  <c:v>1.2636942709532299</c:v>
                </c:pt>
                <c:pt idx="372">
                  <c:v>1.2700921380258501</c:v>
                </c:pt>
                <c:pt idx="373">
                  <c:v>1.27646763912035</c:v>
                </c:pt>
                <c:pt idx="374">
                  <c:v>1.2828207742367299</c:v>
                </c:pt>
                <c:pt idx="375">
                  <c:v>1.28915154337499</c:v>
                </c:pt>
                <c:pt idx="376">
                  <c:v>1.29545994653512</c:v>
                </c:pt>
                <c:pt idx="377">
                  <c:v>1.3017459837171299</c:v>
                </c:pt>
                <c:pt idx="378">
                  <c:v>1.3080096549210201</c:v>
                </c:pt>
                <c:pt idx="379">
                  <c:v>1.31425096014679</c:v>
                </c:pt>
                <c:pt idx="380">
                  <c:v>1.3204698993944399</c:v>
                </c:pt>
                <c:pt idx="381">
                  <c:v>1.3266664726639601</c:v>
                </c:pt>
                <c:pt idx="382">
                  <c:v>1.33284067995536</c:v>
                </c:pt>
                <c:pt idx="383">
                  <c:v>1.33899252126864</c:v>
                </c:pt>
                <c:pt idx="384">
                  <c:v>1.3451219966037999</c:v>
                </c:pt>
                <c:pt idx="385">
                  <c:v>1.3512291059608299</c:v>
                </c:pt>
                <c:pt idx="386">
                  <c:v>1.3573138493397501</c:v>
                </c:pt>
                <c:pt idx="387">
                  <c:v>1.36337622674054</c:v>
                </c:pt>
                <c:pt idx="388">
                  <c:v>1.36941623816321</c:v>
                </c:pt>
                <c:pt idx="389">
                  <c:v>1.37543388360775</c:v>
                </c:pt>
                <c:pt idx="390">
                  <c:v>1.38142916307418</c:v>
                </c:pt>
                <c:pt idx="391">
                  <c:v>1.3874020765624799</c:v>
                </c:pt>
                <c:pt idx="392">
                  <c:v>1.3933526240726599</c:v>
                </c:pt>
                <c:pt idx="393">
                  <c:v>1.3992808056047199</c:v>
                </c:pt>
                <c:pt idx="394">
                  <c:v>1.4051866211586499</c:v>
                </c:pt>
                <c:pt idx="395">
                  <c:v>1.4110700707344599</c:v>
                </c:pt>
                <c:pt idx="396">
                  <c:v>1.4227283443066301</c:v>
                </c:pt>
                <c:pt idx="397">
                  <c:v>1.42853032469785</c:v>
                </c:pt>
                <c:pt idx="398">
                  <c:v>1.43430514869421</c:v>
                </c:pt>
                <c:pt idx="399">
                  <c:v>1.4400528162957</c:v>
                </c:pt>
                <c:pt idx="400">
                  <c:v>1.4457733275023299</c:v>
                </c:pt>
                <c:pt idx="401">
                  <c:v>1.45146668231409</c:v>
                </c:pt>
                <c:pt idx="402">
                  <c:v>1.45713288073099</c:v>
                </c:pt>
                <c:pt idx="403">
                  <c:v>1.46277192275302</c:v>
                </c:pt>
                <c:pt idx="404">
                  <c:v>1.4683838083801899</c:v>
                </c:pt>
                <c:pt idx="405">
                  <c:v>1.4739685376125</c:v>
                </c:pt>
                <c:pt idx="406">
                  <c:v>1.47952611044994</c:v>
                </c:pt>
                <c:pt idx="407">
                  <c:v>1.48505652689251</c:v>
                </c:pt>
                <c:pt idx="408">
                  <c:v>1.4905597869402201</c:v>
                </c:pt>
                <c:pt idx="409">
                  <c:v>1.49603589059307</c:v>
                </c:pt>
                <c:pt idx="410">
                  <c:v>1.5014848378510599</c:v>
                </c:pt>
                <c:pt idx="411">
                  <c:v>1.5069066287141699</c:v>
                </c:pt>
                <c:pt idx="412">
                  <c:v>1.51230126318243</c:v>
                </c:pt>
                <c:pt idx="413">
                  <c:v>1.5176687412558201</c:v>
                </c:pt>
                <c:pt idx="414">
                  <c:v>1.52300906293434</c:v>
                </c:pt>
                <c:pt idx="415">
                  <c:v>1.528322228218</c:v>
                </c:pt>
                <c:pt idx="416">
                  <c:v>1.5336082371068001</c:v>
                </c:pt>
                <c:pt idx="417">
                  <c:v>1.5388670896007299</c:v>
                </c:pt>
                <c:pt idx="418">
                  <c:v>1.5440987856998001</c:v>
                </c:pt>
                <c:pt idx="419">
                  <c:v>1.5493033254040001</c:v>
                </c:pt>
                <c:pt idx="420">
                  <c:v>1.5544807087133401</c:v>
                </c:pt>
                <c:pt idx="421">
                  <c:v>1.55963093562782</c:v>
                </c:pt>
                <c:pt idx="422">
                  <c:v>1.5647540061474301</c:v>
                </c:pt>
                <c:pt idx="423">
                  <c:v>1.5698499202721701</c:v>
                </c:pt>
                <c:pt idx="424">
                  <c:v>1.5749186780020601</c:v>
                </c:pt>
                <c:pt idx="425">
                  <c:v>1.5849359872264599</c:v>
                </c:pt>
                <c:pt idx="426">
                  <c:v>1.58991459027983</c:v>
                </c:pt>
                <c:pt idx="427">
                  <c:v>1.5948631417743599</c:v>
                </c:pt>
                <c:pt idx="428">
                  <c:v>1.5997816417100501</c:v>
                </c:pt>
                <c:pt idx="429">
                  <c:v>1.6046700900869</c:v>
                </c:pt>
                <c:pt idx="430">
                  <c:v>1.60952848690491</c:v>
                </c:pt>
                <c:pt idx="431">
                  <c:v>1.61435683216408</c:v>
                </c:pt>
                <c:pt idx="432">
                  <c:v>1.6191551258644199</c:v>
                </c:pt>
                <c:pt idx="433">
                  <c:v>1.62392336800591</c:v>
                </c:pt>
                <c:pt idx="434">
                  <c:v>1.62866155858857</c:v>
                </c:pt>
                <c:pt idx="435">
                  <c:v>1.6333696976123899</c:v>
                </c:pt>
                <c:pt idx="436">
                  <c:v>1.63804778507737</c:v>
                </c:pt>
                <c:pt idx="437">
                  <c:v>1.6426958209835201</c:v>
                </c:pt>
                <c:pt idx="438">
                  <c:v>1.6473138053308201</c:v>
                </c:pt>
                <c:pt idx="439">
                  <c:v>1.65190173811929</c:v>
                </c:pt>
                <c:pt idx="440">
                  <c:v>1.6564596193489101</c:v>
                </c:pt>
                <c:pt idx="441">
                  <c:v>1.6609874490197001</c:v>
                </c:pt>
                <c:pt idx="442">
                  <c:v>1.66548522713165</c:v>
                </c:pt>
                <c:pt idx="443">
                  <c:v>1.6699529536847599</c:v>
                </c:pt>
                <c:pt idx="444">
                  <c:v>1.67439062867904</c:v>
                </c:pt>
                <c:pt idx="445">
                  <c:v>1.67879825211447</c:v>
                </c:pt>
                <c:pt idx="446">
                  <c:v>1.6831758239910699</c:v>
                </c:pt>
                <c:pt idx="447">
                  <c:v>1.68752334430882</c:v>
                </c:pt>
                <c:pt idx="448">
                  <c:v>1.69184081306774</c:v>
                </c:pt>
                <c:pt idx="449">
                  <c:v>1.69612823026782</c:v>
                </c:pt>
                <c:pt idx="450">
                  <c:v>1.7003855959090699</c:v>
                </c:pt>
                <c:pt idx="451">
                  <c:v>1.70461290999147</c:v>
                </c:pt>
                <c:pt idx="452">
                  <c:v>1.70881017251504</c:v>
                </c:pt>
                <c:pt idx="453">
                  <c:v>1.7129773834797599</c:v>
                </c:pt>
                <c:pt idx="454">
                  <c:v>1.7211869033381</c:v>
                </c:pt>
                <c:pt idx="455">
                  <c:v>1.7252604377495</c:v>
                </c:pt>
                <c:pt idx="456">
                  <c:v>1.7293027466431099</c:v>
                </c:pt>
                <c:pt idx="457">
                  <c:v>1.7333138300189499</c:v>
                </c:pt>
                <c:pt idx="458">
                  <c:v>1.73729368787701</c:v>
                </c:pt>
                <c:pt idx="459">
                  <c:v>1.74124232021729</c:v>
                </c:pt>
                <c:pt idx="460">
                  <c:v>1.7451597270398</c:v>
                </c:pt>
                <c:pt idx="461">
                  <c:v>1.74904590834452</c:v>
                </c:pt>
                <c:pt idx="462">
                  <c:v>1.7529008641314701</c:v>
                </c:pt>
                <c:pt idx="463">
                  <c:v>1.75672459440064</c:v>
                </c:pt>
                <c:pt idx="464">
                  <c:v>1.76051709915204</c:v>
                </c:pt>
                <c:pt idx="465">
                  <c:v>1.7642783783856499</c:v>
                </c:pt>
                <c:pt idx="466">
                  <c:v>1.7680084321014899</c:v>
                </c:pt>
                <c:pt idx="467">
                  <c:v>1.7717072602995501</c:v>
                </c:pt>
                <c:pt idx="468">
                  <c:v>1.77537486297983</c:v>
                </c:pt>
                <c:pt idx="469">
                  <c:v>1.7790112401423299</c:v>
                </c:pt>
                <c:pt idx="470">
                  <c:v>1.7826163917870601</c:v>
                </c:pt>
                <c:pt idx="471">
                  <c:v>1.78619031791401</c:v>
                </c:pt>
                <c:pt idx="472">
                  <c:v>1.7897330185231799</c:v>
                </c:pt>
                <c:pt idx="473">
                  <c:v>1.7932444936145699</c:v>
                </c:pt>
                <c:pt idx="474">
                  <c:v>1.7967247431881901</c:v>
                </c:pt>
                <c:pt idx="475">
                  <c:v>1.8001737672440199</c:v>
                </c:pt>
                <c:pt idx="476">
                  <c:v>1.80359156578208</c:v>
                </c:pt>
                <c:pt idx="477">
                  <c:v>1.80697813880237</c:v>
                </c:pt>
                <c:pt idx="478">
                  <c:v>1.8103334863048699</c:v>
                </c:pt>
                <c:pt idx="479">
                  <c:v>1.8136576082895901</c:v>
                </c:pt>
                <c:pt idx="480">
                  <c:v>1.81695050475654</c:v>
                </c:pt>
                <c:pt idx="481">
                  <c:v>1.8202121757057099</c:v>
                </c:pt>
                <c:pt idx="482">
                  <c:v>1.82344262113711</c:v>
                </c:pt>
                <c:pt idx="483">
                  <c:v>1.8297799219273101</c:v>
                </c:pt>
                <c:pt idx="484">
                  <c:v>1.8329176748042699</c:v>
                </c:pt>
                <c:pt idx="485">
                  <c:v>1.83602453016309</c:v>
                </c:pt>
                <c:pt idx="486">
                  <c:v>1.83910048800376</c:v>
                </c:pt>
                <c:pt idx="487">
                  <c:v>1.8421455483262801</c:v>
                </c:pt>
                <c:pt idx="488">
                  <c:v>1.8451597111306699</c:v>
                </c:pt>
                <c:pt idx="489">
                  <c:v>1.8481429764169</c:v>
                </c:pt>
                <c:pt idx="490">
                  <c:v>1.851095344185</c:v>
                </c:pt>
                <c:pt idx="491">
                  <c:v>1.85401681443494</c:v>
                </c:pt>
                <c:pt idx="492">
                  <c:v>1.8569073871667501</c:v>
                </c:pt>
                <c:pt idx="493">
                  <c:v>1.8597670623804099</c:v>
                </c:pt>
                <c:pt idx="494">
                  <c:v>1.8625958400759199</c:v>
                </c:pt>
                <c:pt idx="495">
                  <c:v>1.86539372025329</c:v>
                </c:pt>
                <c:pt idx="496">
                  <c:v>1.86816070291252</c:v>
                </c:pt>
                <c:pt idx="497">
                  <c:v>1.8708967880536</c:v>
                </c:pt>
                <c:pt idx="498">
                  <c:v>1.8736019756765401</c:v>
                </c:pt>
                <c:pt idx="499">
                  <c:v>1.8762762657813301</c:v>
                </c:pt>
                <c:pt idx="500">
                  <c:v>1.8789196583679799</c:v>
                </c:pt>
                <c:pt idx="501">
                  <c:v>1.8815321534364899</c:v>
                </c:pt>
                <c:pt idx="502">
                  <c:v>1.88411375098685</c:v>
                </c:pt>
                <c:pt idx="503">
                  <c:v>1.88666445101906</c:v>
                </c:pt>
                <c:pt idx="504">
                  <c:v>1.88918425353314</c:v>
                </c:pt>
                <c:pt idx="505">
                  <c:v>1.89167315852906</c:v>
                </c:pt>
                <c:pt idx="506">
                  <c:v>1.8941311660068401</c:v>
                </c:pt>
                <c:pt idx="507">
                  <c:v>1.8965582759664801</c:v>
                </c:pt>
                <c:pt idx="508">
                  <c:v>1.8989544884079801</c:v>
                </c:pt>
                <c:pt idx="509">
                  <c:v>1.9013198033313301</c:v>
                </c:pt>
                <c:pt idx="510">
                  <c:v>1.9036542207365299</c:v>
                </c:pt>
                <c:pt idx="511">
                  <c:v>1.9059577406235899</c:v>
                </c:pt>
                <c:pt idx="512">
                  <c:v>1.9104475166561099</c:v>
                </c:pt>
                <c:pt idx="513">
                  <c:v>1.91266308873697</c:v>
                </c:pt>
                <c:pt idx="514">
                  <c:v>1.91484934488243</c:v>
                </c:pt>
                <c:pt idx="515">
                  <c:v>1.91700628509249</c:v>
                </c:pt>
                <c:pt idx="516">
                  <c:v>1.91913390936715</c:v>
                </c:pt>
                <c:pt idx="517">
                  <c:v>1.9212322177064101</c:v>
                </c:pt>
                <c:pt idx="518">
                  <c:v>1.92330121011027</c:v>
                </c:pt>
                <c:pt idx="519">
                  <c:v>1.92534088657873</c:v>
                </c:pt>
                <c:pt idx="520">
                  <c:v>1.92735124711179</c:v>
                </c:pt>
                <c:pt idx="521">
                  <c:v>1.92933229170945</c:v>
                </c:pt>
                <c:pt idx="522">
                  <c:v>1.9312840203717001</c:v>
                </c:pt>
                <c:pt idx="523">
                  <c:v>1.9332064330985601</c:v>
                </c:pt>
                <c:pt idx="524">
                  <c:v>1.93509952989002</c:v>
                </c:pt>
                <c:pt idx="525">
                  <c:v>1.93696331074608</c:v>
                </c:pt>
                <c:pt idx="526">
                  <c:v>1.9387977756667401</c:v>
                </c:pt>
                <c:pt idx="527">
                  <c:v>1.940602924652</c:v>
                </c:pt>
                <c:pt idx="528">
                  <c:v>1.9423787577018501</c:v>
                </c:pt>
                <c:pt idx="529">
                  <c:v>1.94412527481631</c:v>
                </c:pt>
                <c:pt idx="530">
                  <c:v>1.9458424759953701</c:v>
                </c:pt>
                <c:pt idx="531">
                  <c:v>1.94753036123902</c:v>
                </c:pt>
                <c:pt idx="532">
                  <c:v>1.94918893054728</c:v>
                </c:pt>
                <c:pt idx="533">
                  <c:v>1.9508181839201399</c:v>
                </c:pt>
                <c:pt idx="534">
                  <c:v>1.9524181213576</c:v>
                </c:pt>
                <c:pt idx="535">
                  <c:v>1.9539887428596501</c:v>
                </c:pt>
                <c:pt idx="536">
                  <c:v>1.9555300484263101</c:v>
                </c:pt>
                <c:pt idx="537">
                  <c:v>1.9570420380575599</c:v>
                </c:pt>
                <c:pt idx="538">
                  <c:v>1.9585247117534199</c:v>
                </c:pt>
                <c:pt idx="539">
                  <c:v>1.95997806951388</c:v>
                </c:pt>
                <c:pt idx="540">
                  <c:v>1.9614021113389299</c:v>
                </c:pt>
                <c:pt idx="541">
                  <c:v>1.9641432218311901</c:v>
                </c:pt>
                <c:pt idx="542">
                  <c:v>1.9654870337878501</c:v>
                </c:pt>
                <c:pt idx="543">
                  <c:v>1.96680410245505</c:v>
                </c:pt>
                <c:pt idx="544">
                  <c:v>1.9680944278327801</c:v>
                </c:pt>
                <c:pt idx="545">
                  <c:v>1.9693580099210499</c:v>
                </c:pt>
                <c:pt idx="546">
                  <c:v>1.9705948487198599</c:v>
                </c:pt>
                <c:pt idx="547">
                  <c:v>1.9718049442292001</c:v>
                </c:pt>
                <c:pt idx="548">
                  <c:v>1.9729882964490799</c:v>
                </c:pt>
                <c:pt idx="549">
                  <c:v>1.9741449053794899</c:v>
                </c:pt>
                <c:pt idx="550">
                  <c:v>1.9752747710204399</c:v>
                </c:pt>
                <c:pt idx="551">
                  <c:v>1.97637789337193</c:v>
                </c:pt>
                <c:pt idx="552">
                  <c:v>1.9774542724339499</c:v>
                </c:pt>
                <c:pt idx="553">
                  <c:v>1.9785039082064999</c:v>
                </c:pt>
                <c:pt idx="554">
                  <c:v>1.9795268006896001</c:v>
                </c:pt>
                <c:pt idx="555">
                  <c:v>1.98052294988322</c:v>
                </c:pt>
                <c:pt idx="556">
                  <c:v>1.98149235578739</c:v>
                </c:pt>
                <c:pt idx="557">
                  <c:v>1.98243501840209</c:v>
                </c:pt>
                <c:pt idx="558">
                  <c:v>1.98335093772732</c:v>
                </c:pt>
                <c:pt idx="559">
                  <c:v>1.9842401137630901</c:v>
                </c:pt>
                <c:pt idx="560">
                  <c:v>1.9851025465094001</c:v>
                </c:pt>
                <c:pt idx="561">
                  <c:v>1.9859382359662401</c:v>
                </c:pt>
                <c:pt idx="562">
                  <c:v>1.98674718213362</c:v>
                </c:pt>
                <c:pt idx="563">
                  <c:v>1.9875293850115301</c:v>
                </c:pt>
                <c:pt idx="564">
                  <c:v>1.9882848445999799</c:v>
                </c:pt>
                <c:pt idx="565">
                  <c:v>1.9890135608989701</c:v>
                </c:pt>
                <c:pt idx="566">
                  <c:v>1.98971553390849</c:v>
                </c:pt>
                <c:pt idx="567">
                  <c:v>1.9903907636285501</c:v>
                </c:pt>
                <c:pt idx="568">
                  <c:v>1.9910392500591401</c:v>
                </c:pt>
                <c:pt idx="569">
                  <c:v>1.99166099320027</c:v>
                </c:pt>
                <c:pt idx="570">
                  <c:v>1.99281070763741</c:v>
                </c:pt>
                <c:pt idx="571">
                  <c:v>1.9933621218947</c:v>
                </c:pt>
                <c:pt idx="572">
                  <c:v>1.99389009319072</c:v>
                </c:pt>
                <c:pt idx="573">
                  <c:v>1.99439462152545</c:v>
                </c:pt>
                <c:pt idx="574">
                  <c:v>1.99487570689891</c:v>
                </c:pt>
                <c:pt idx="575">
                  <c:v>1.9953333493110901</c:v>
                </c:pt>
                <c:pt idx="576">
                  <c:v>1.9957675487619899</c:v>
                </c:pt>
                <c:pt idx="577">
                  <c:v>1.99617830525161</c:v>
                </c:pt>
                <c:pt idx="578">
                  <c:v>1.9965656187799501</c:v>
                </c:pt>
                <c:pt idx="579">
                  <c:v>1.99692948934702</c:v>
                </c:pt>
                <c:pt idx="580">
                  <c:v>1.9972699169528001</c:v>
                </c:pt>
                <c:pt idx="581">
                  <c:v>1.99758690159731</c:v>
                </c:pt>
                <c:pt idx="582">
                  <c:v>1.9978804432805399</c:v>
                </c:pt>
                <c:pt idx="583">
                  <c:v>1.9981505420024901</c:v>
                </c:pt>
                <c:pt idx="584">
                  <c:v>1.99839719776316</c:v>
                </c:pt>
                <c:pt idx="585">
                  <c:v>1.99862041056255</c:v>
                </c:pt>
                <c:pt idx="586">
                  <c:v>1.99882018040066</c:v>
                </c:pt>
                <c:pt idx="587">
                  <c:v>1.9989965072775</c:v>
                </c:pt>
                <c:pt idx="588">
                  <c:v>1.99914939119306</c:v>
                </c:pt>
                <c:pt idx="589">
                  <c:v>1.99927883214733</c:v>
                </c:pt>
                <c:pt idx="590">
                  <c:v>1.9993848301403301</c:v>
                </c:pt>
                <c:pt idx="591">
                  <c:v>1.9994673851720499</c:v>
                </c:pt>
                <c:pt idx="592">
                  <c:v>1.9995264972425</c:v>
                </c:pt>
                <c:pt idx="593">
                  <c:v>1.9995621663516601</c:v>
                </c:pt>
                <c:pt idx="594">
                  <c:v>1.9995743924995399</c:v>
                </c:pt>
                <c:pt idx="595">
                  <c:v>1.9995631756861501</c:v>
                </c:pt>
                <c:pt idx="596">
                  <c:v>1.99952851591148</c:v>
                </c:pt>
                <c:pt idx="597">
                  <c:v>1.9994704131755301</c:v>
                </c:pt>
                <c:pt idx="598">
                  <c:v>1.9993888674783</c:v>
                </c:pt>
                <c:pt idx="599">
                  <c:v>1.9984403706998499</c:v>
                </c:pt>
                <c:pt idx="600">
                  <c:v>1.99776977096463</c:v>
                </c:pt>
                <c:pt idx="601">
                  <c:v>1.99690281988342</c:v>
                </c:pt>
                <c:pt idx="602">
                  <c:v>1.9958395174562</c:v>
                </c:pt>
                <c:pt idx="603">
                  <c:v>1.9945798636829899</c:v>
                </c:pt>
                <c:pt idx="604">
                  <c:v>1.99312385856379</c:v>
                </c:pt>
                <c:pt idx="605">
                  <c:v>1.99147150209858</c:v>
                </c:pt>
                <c:pt idx="606">
                  <c:v>1.9896227942873801</c:v>
                </c:pt>
                <c:pt idx="607">
                  <c:v>1.98757773513019</c:v>
                </c:pt>
                <c:pt idx="608">
                  <c:v>1.9853363246269899</c:v>
                </c:pt>
                <c:pt idx="609">
                  <c:v>1.9828985627778</c:v>
                </c:pt>
                <c:pt idx="610">
                  <c:v>1.98026444958262</c:v>
                </c:pt>
                <c:pt idx="611">
                  <c:v>1.97743398504143</c:v>
                </c:pt>
                <c:pt idx="612">
                  <c:v>1.97440716915425</c:v>
                </c:pt>
                <c:pt idx="613">
                  <c:v>1.97118400192107</c:v>
                </c:pt>
                <c:pt idx="614">
                  <c:v>1.9677644833418999</c:v>
                </c:pt>
                <c:pt idx="615">
                  <c:v>1.9641486134167301</c:v>
                </c:pt>
                <c:pt idx="616">
                  <c:v>1.9603363921455601</c:v>
                </c:pt>
                <c:pt idx="617">
                  <c:v>1.9563278195284</c:v>
                </c:pt>
                <c:pt idx="618">
                  <c:v>1.9521228955652401</c:v>
                </c:pt>
                <c:pt idx="619">
                  <c:v>1.9477216202560801</c:v>
                </c:pt>
                <c:pt idx="620">
                  <c:v>1.9431239936009299</c:v>
                </c:pt>
                <c:pt idx="621">
                  <c:v>1.93833001559977</c:v>
                </c:pt>
                <c:pt idx="622">
                  <c:v>1.93333968625263</c:v>
                </c:pt>
                <c:pt idx="623">
                  <c:v>1.92815300555948</c:v>
                </c:pt>
                <c:pt idx="624">
                  <c:v>1.9227699735203401</c:v>
                </c:pt>
                <c:pt idx="625">
                  <c:v>1.9171905901352</c:v>
                </c:pt>
                <c:pt idx="626">
                  <c:v>1.91141485540407</c:v>
                </c:pt>
                <c:pt idx="627">
                  <c:v>1.90544276932694</c:v>
                </c:pt>
                <c:pt idx="628">
                  <c:v>1.89334371582802</c:v>
                </c:pt>
                <c:pt idx="629">
                  <c:v>1.8872554687423899</c:v>
                </c:pt>
                <c:pt idx="630">
                  <c:v>1.8811285013206001</c:v>
                </c:pt>
                <c:pt idx="631">
                  <c:v>1.8749628135626499</c:v>
                </c:pt>
                <c:pt idx="632">
                  <c:v>1.86875840546854</c:v>
                </c:pt>
                <c:pt idx="633">
                  <c:v>1.86251527703825</c:v>
                </c:pt>
                <c:pt idx="634">
                  <c:v>1.85623342827181</c:v>
                </c:pt>
                <c:pt idx="635">
                  <c:v>1.8499128591692</c:v>
                </c:pt>
                <c:pt idx="636">
                  <c:v>1.8435535697304299</c:v>
                </c:pt>
                <c:pt idx="637">
                  <c:v>1.8371555599554901</c:v>
                </c:pt>
                <c:pt idx="638">
                  <c:v>1.8307188298443899</c:v>
                </c:pt>
                <c:pt idx="639">
                  <c:v>1.82424337939712</c:v>
                </c:pt>
                <c:pt idx="640">
                  <c:v>1.81772920861369</c:v>
                </c:pt>
                <c:pt idx="641">
                  <c:v>1.8111763174941</c:v>
                </c:pt>
                <c:pt idx="642">
                  <c:v>1.80458470603834</c:v>
                </c:pt>
                <c:pt idx="643">
                  <c:v>1.7979543742464199</c:v>
                </c:pt>
                <c:pt idx="644">
                  <c:v>1.79128532211833</c:v>
                </c:pt>
                <c:pt idx="645">
                  <c:v>1.7845775496540801</c:v>
                </c:pt>
                <c:pt idx="646">
                  <c:v>1.7778310568536599</c:v>
                </c:pt>
                <c:pt idx="647">
                  <c:v>1.77104584371708</c:v>
                </c:pt>
                <c:pt idx="648">
                  <c:v>1.7642219102443399</c:v>
                </c:pt>
                <c:pt idx="649">
                  <c:v>1.7573592564354299</c:v>
                </c:pt>
                <c:pt idx="650">
                  <c:v>1.75045788229036</c:v>
                </c:pt>
                <c:pt idx="651">
                  <c:v>1.7435177878091299</c:v>
                </c:pt>
                <c:pt idx="652">
                  <c:v>1.73653897299173</c:v>
                </c:pt>
                <c:pt idx="653">
                  <c:v>1.72952143783816</c:v>
                </c:pt>
                <c:pt idx="654">
                  <c:v>1.72246518234843</c:v>
                </c:pt>
                <c:pt idx="655">
                  <c:v>1.71537020652254</c:v>
                </c:pt>
                <c:pt idx="656">
                  <c:v>1.70823651036048</c:v>
                </c:pt>
                <c:pt idx="657">
                  <c:v>1.6939437069925201</c:v>
                </c:pt>
                <c:pt idx="658">
                  <c:v>1.6867909525475699</c:v>
                </c:pt>
                <c:pt idx="659">
                  <c:v>1.6796318453416701</c:v>
                </c:pt>
                <c:pt idx="660">
                  <c:v>1.6724663853747901</c:v>
                </c:pt>
                <c:pt idx="661">
                  <c:v>1.6652945726469599</c:v>
                </c:pt>
                <c:pt idx="662">
                  <c:v>1.65811640715816</c:v>
                </c:pt>
                <c:pt idx="663">
                  <c:v>1.6509318889084099</c:v>
                </c:pt>
                <c:pt idx="664">
                  <c:v>1.6437410178976799</c:v>
                </c:pt>
                <c:pt idx="665">
                  <c:v>1.6365437941259999</c:v>
                </c:pt>
                <c:pt idx="666">
                  <c:v>1.62934021759335</c:v>
                </c:pt>
                <c:pt idx="667">
                  <c:v>1.6221302882997399</c:v>
                </c:pt>
                <c:pt idx="668">
                  <c:v>1.6149140062451699</c:v>
                </c:pt>
                <c:pt idx="669">
                  <c:v>1.6076913714296299</c:v>
                </c:pt>
                <c:pt idx="670">
                  <c:v>1.60046238385313</c:v>
                </c:pt>
                <c:pt idx="671">
                  <c:v>1.5932270435156699</c:v>
                </c:pt>
                <c:pt idx="672">
                  <c:v>1.5859853504172501</c:v>
                </c:pt>
                <c:pt idx="673">
                  <c:v>1.5787373045578601</c:v>
                </c:pt>
                <c:pt idx="674">
                  <c:v>1.5714829059375099</c:v>
                </c:pt>
                <c:pt idx="675">
                  <c:v>1.5642221545562001</c:v>
                </c:pt>
                <c:pt idx="676">
                  <c:v>1.55695505041392</c:v>
                </c:pt>
                <c:pt idx="677">
                  <c:v>1.54968159351069</c:v>
                </c:pt>
                <c:pt idx="678">
                  <c:v>1.5424017838464901</c:v>
                </c:pt>
                <c:pt idx="679">
                  <c:v>1.53511562142132</c:v>
                </c:pt>
                <c:pt idx="680">
                  <c:v>1.5278231062351999</c:v>
                </c:pt>
                <c:pt idx="681">
                  <c:v>1.5205242382881099</c:v>
                </c:pt>
                <c:pt idx="682">
                  <c:v>1.51321901758005</c:v>
                </c:pt>
                <c:pt idx="683">
                  <c:v>1.50590744411104</c:v>
                </c:pt>
                <c:pt idx="684">
                  <c:v>1.49858951788106</c:v>
                </c:pt>
                <c:pt idx="685">
                  <c:v>1.49126523889012</c:v>
                </c:pt>
                <c:pt idx="686">
                  <c:v>1.4766523455164799</c:v>
                </c:pt>
                <c:pt idx="687">
                  <c:v>1.4693548149817199</c:v>
                </c:pt>
                <c:pt idx="688">
                  <c:v>1.4620662005990099</c:v>
                </c:pt>
                <c:pt idx="689">
                  <c:v>1.4547865023683699</c:v>
                </c:pt>
                <c:pt idx="690">
                  <c:v>1.4475157202897799</c:v>
                </c:pt>
                <c:pt idx="691">
                  <c:v>1.4402538543632599</c:v>
                </c:pt>
                <c:pt idx="692">
                  <c:v>1.4330009045887899</c:v>
                </c:pt>
                <c:pt idx="693">
                  <c:v>1.4257568709663799</c:v>
                </c:pt>
                <c:pt idx="694">
                  <c:v>1.4185217534960299</c:v>
                </c:pt>
                <c:pt idx="695">
                  <c:v>1.4112955521777399</c:v>
                </c:pt>
                <c:pt idx="696">
                  <c:v>1.40407826701151</c:v>
                </c:pt>
                <c:pt idx="697">
                  <c:v>1.39686989799734</c:v>
                </c:pt>
                <c:pt idx="698">
                  <c:v>1.38967044513523</c:v>
                </c:pt>
                <c:pt idx="699">
                  <c:v>1.38247990842517</c:v>
                </c:pt>
                <c:pt idx="700">
                  <c:v>1.37529828786718</c:v>
                </c:pt>
                <c:pt idx="701">
                  <c:v>1.36812558346124</c:v>
                </c:pt>
                <c:pt idx="702">
                  <c:v>1.36096179520737</c:v>
                </c:pt>
                <c:pt idx="703">
                  <c:v>1.3538069231055501</c:v>
                </c:pt>
                <c:pt idx="704">
                  <c:v>1.3466609671557901</c:v>
                </c:pt>
                <c:pt idx="705">
                  <c:v>1.3395239273580899</c:v>
                </c:pt>
                <c:pt idx="706">
                  <c:v>1.3323958037124499</c:v>
                </c:pt>
                <c:pt idx="707">
                  <c:v>1.32527659621887</c:v>
                </c:pt>
                <c:pt idx="708">
                  <c:v>1.31816630487735</c:v>
                </c:pt>
                <c:pt idx="709">
                  <c:v>1.31106492968788</c:v>
                </c:pt>
                <c:pt idx="710">
                  <c:v>1.3039724706504801</c:v>
                </c:pt>
                <c:pt idx="711">
                  <c:v>1.2968889277651401</c:v>
                </c:pt>
                <c:pt idx="712">
                  <c:v>1.2898143010318499</c:v>
                </c:pt>
                <c:pt idx="713">
                  <c:v>1.2827485904506299</c:v>
                </c:pt>
                <c:pt idx="714">
                  <c:v>1.27569179602146</c:v>
                </c:pt>
                <c:pt idx="715">
                  <c:v>1.26165129237814</c:v>
                </c:pt>
                <c:pt idx="716">
                  <c:v>1.25464931186023</c:v>
                </c:pt>
                <c:pt idx="717">
                  <c:v>1.24766560264608</c:v>
                </c:pt>
                <c:pt idx="718">
                  <c:v>1.2407001647356799</c:v>
                </c:pt>
                <c:pt idx="719">
                  <c:v>1.2337529981290301</c:v>
                </c:pt>
                <c:pt idx="720">
                  <c:v>1.22682410282614</c:v>
                </c:pt>
                <c:pt idx="721">
                  <c:v>1.2199134788270101</c:v>
                </c:pt>
                <c:pt idx="722">
                  <c:v>1.2130211261316199</c:v>
                </c:pt>
                <c:pt idx="723">
                  <c:v>1.20614704473999</c:v>
                </c:pt>
                <c:pt idx="724">
                  <c:v>1.1992912346521101</c:v>
                </c:pt>
                <c:pt idx="725">
                  <c:v>1.1924536958679901</c:v>
                </c:pt>
                <c:pt idx="726">
                  <c:v>1.1856344283876199</c:v>
                </c:pt>
                <c:pt idx="727">
                  <c:v>1.1788334322110099</c:v>
                </c:pt>
                <c:pt idx="728">
                  <c:v>1.1720507073381401</c:v>
                </c:pt>
                <c:pt idx="729">
                  <c:v>1.16528625376904</c:v>
                </c:pt>
                <c:pt idx="730">
                  <c:v>1.15854007150368</c:v>
                </c:pt>
                <c:pt idx="731">
                  <c:v>1.1518121605420799</c:v>
                </c:pt>
                <c:pt idx="732">
                  <c:v>1.14510252088423</c:v>
                </c:pt>
                <c:pt idx="733">
                  <c:v>1.1384111525301399</c:v>
                </c:pt>
                <c:pt idx="734">
                  <c:v>1.1317380554798</c:v>
                </c:pt>
                <c:pt idx="735">
                  <c:v>1.1250832297332101</c:v>
                </c:pt>
                <c:pt idx="736">
                  <c:v>1.1184466752903801</c:v>
                </c:pt>
                <c:pt idx="737">
                  <c:v>1.1118283921512999</c:v>
                </c:pt>
                <c:pt idx="738">
                  <c:v>1.1052283803159799</c:v>
                </c:pt>
                <c:pt idx="739">
                  <c:v>1.0986466397843999</c:v>
                </c:pt>
                <c:pt idx="740">
                  <c:v>1.0920831705565901</c:v>
                </c:pt>
                <c:pt idx="741">
                  <c:v>1.0855379726325201</c:v>
                </c:pt>
                <c:pt idx="742">
                  <c:v>1.07901104601221</c:v>
                </c:pt>
                <c:pt idx="743">
                  <c:v>1.0725023906956499</c:v>
                </c:pt>
                <c:pt idx="744">
                  <c:v>1.0595841000572099</c:v>
                </c:pt>
                <c:pt idx="745">
                  <c:v>1.05314970973666</c:v>
                </c:pt>
                <c:pt idx="746">
                  <c:v>1.0467400744147699</c:v>
                </c:pt>
                <c:pt idx="747">
                  <c:v>1.0403551940915501</c:v>
                </c:pt>
                <c:pt idx="748">
                  <c:v>1.0339950687670001</c:v>
                </c:pt>
                <c:pt idx="749">
                  <c:v>1.0276596984411099</c:v>
                </c:pt>
                <c:pt idx="750">
                  <c:v>1.0213490831138901</c:v>
                </c:pt>
                <c:pt idx="751">
                  <c:v>1.01506322278534</c:v>
                </c:pt>
                <c:pt idx="752">
                  <c:v>1.00880211745546</c:v>
                </c:pt>
                <c:pt idx="753">
                  <c:v>1.0025657671242401</c:v>
                </c:pt>
                <c:pt idx="754">
                  <c:v>0.99635417179169705</c:v>
                </c:pt>
                <c:pt idx="755">
                  <c:v>0.99016733145781599</c:v>
                </c:pt>
                <c:pt idx="756">
                  <c:v>0.98400524612260298</c:v>
                </c:pt>
                <c:pt idx="757">
                  <c:v>0.97786791578605603</c:v>
                </c:pt>
                <c:pt idx="758">
                  <c:v>0.97175534044817702</c:v>
                </c:pt>
                <c:pt idx="759">
                  <c:v>0.96566752010896395</c:v>
                </c:pt>
                <c:pt idx="760">
                  <c:v>0.95960445476842005</c:v>
                </c:pt>
                <c:pt idx="761">
                  <c:v>0.95356614442654297</c:v>
                </c:pt>
                <c:pt idx="762">
                  <c:v>0.94755258908333195</c:v>
                </c:pt>
                <c:pt idx="763">
                  <c:v>0.94156378873878999</c:v>
                </c:pt>
                <c:pt idx="764">
                  <c:v>0.93559974339291396</c:v>
                </c:pt>
                <c:pt idx="765">
                  <c:v>0.92966045304570699</c:v>
                </c:pt>
                <c:pt idx="766">
                  <c:v>0.92374591769716596</c:v>
                </c:pt>
                <c:pt idx="767">
                  <c:v>0.91785613734729299</c:v>
                </c:pt>
                <c:pt idx="768">
                  <c:v>0.91199111199608696</c:v>
                </c:pt>
                <c:pt idx="769">
                  <c:v>0.90615084164354798</c:v>
                </c:pt>
                <c:pt idx="770">
                  <c:v>0.90033532628967705</c:v>
                </c:pt>
                <c:pt idx="771">
                  <c:v>0.89454456593447296</c:v>
                </c:pt>
                <c:pt idx="772">
                  <c:v>0.88877856057793603</c:v>
                </c:pt>
                <c:pt idx="773">
                  <c:v>0.87736272358966105</c:v>
                </c:pt>
                <c:pt idx="774">
                  <c:v>0.87168384852672298</c:v>
                </c:pt>
                <c:pt idx="775">
                  <c:v>0.86603401689498405</c:v>
                </c:pt>
                <c:pt idx="776">
                  <c:v>0.86041322869444403</c:v>
                </c:pt>
                <c:pt idx="777">
                  <c:v>0.85482148392510504</c:v>
                </c:pt>
                <c:pt idx="778">
                  <c:v>0.84925878258696397</c:v>
                </c:pt>
                <c:pt idx="779">
                  <c:v>0.84372512468002303</c:v>
                </c:pt>
                <c:pt idx="780">
                  <c:v>0.83822051020428101</c:v>
                </c:pt>
                <c:pt idx="781">
                  <c:v>0.83274493915973802</c:v>
                </c:pt>
                <c:pt idx="782">
                  <c:v>0.82729841154639605</c:v>
                </c:pt>
                <c:pt idx="783">
                  <c:v>0.821880927364252</c:v>
                </c:pt>
                <c:pt idx="784">
                  <c:v>0.81649248661330798</c:v>
                </c:pt>
                <c:pt idx="785">
                  <c:v>0.81113308929356398</c:v>
                </c:pt>
                <c:pt idx="786">
                  <c:v>0.80580273540501801</c:v>
                </c:pt>
                <c:pt idx="787">
                  <c:v>0.80050142494767296</c:v>
                </c:pt>
                <c:pt idx="788">
                  <c:v>0.79522915792152604</c:v>
                </c:pt>
                <c:pt idx="789">
                  <c:v>0.78998593432657904</c:v>
                </c:pt>
                <c:pt idx="790">
                  <c:v>0.78477175416283196</c:v>
                </c:pt>
                <c:pt idx="791">
                  <c:v>0.77958661743028401</c:v>
                </c:pt>
                <c:pt idx="792">
                  <c:v>0.77443052412893498</c:v>
                </c:pt>
                <c:pt idx="793">
                  <c:v>0.76930347425878598</c:v>
                </c:pt>
                <c:pt idx="794">
                  <c:v>0.764205467819836</c:v>
                </c:pt>
                <c:pt idx="795">
                  <c:v>0.75913650481208605</c:v>
                </c:pt>
                <c:pt idx="796">
                  <c:v>0.75409658523553502</c:v>
                </c:pt>
                <c:pt idx="797">
                  <c:v>0.74908570909018402</c:v>
                </c:pt>
                <c:pt idx="798">
                  <c:v>0.74410387637603104</c:v>
                </c:pt>
                <c:pt idx="799">
                  <c:v>0.73915108709307897</c:v>
                </c:pt>
                <c:pt idx="800">
                  <c:v>0.73422734124132605</c:v>
                </c:pt>
                <c:pt idx="801">
                  <c:v>0.72933263882077204</c:v>
                </c:pt>
                <c:pt idx="802">
                  <c:v>0.71966886070726099</c:v>
                </c:pt>
                <c:pt idx="803">
                  <c:v>0.71486837833240402</c:v>
                </c:pt>
                <c:pt idx="804">
                  <c:v>0.71009930263944698</c:v>
                </c:pt>
                <c:pt idx="805">
                  <c:v>0.705361633628389</c:v>
                </c:pt>
                <c:pt idx="806">
                  <c:v>0.70065537129922995</c:v>
                </c:pt>
                <c:pt idx="807">
                  <c:v>0.69598051565196895</c:v>
                </c:pt>
                <c:pt idx="808">
                  <c:v>0.69133706668660799</c:v>
                </c:pt>
                <c:pt idx="809">
                  <c:v>0.68672502440314698</c:v>
                </c:pt>
                <c:pt idx="810">
                  <c:v>0.68214438880158301</c:v>
                </c:pt>
                <c:pt idx="811">
                  <c:v>0.67759515988191998</c:v>
                </c:pt>
                <c:pt idx="812">
                  <c:v>0.673077337644155</c:v>
                </c:pt>
                <c:pt idx="813">
                  <c:v>0.66859092208828996</c:v>
                </c:pt>
                <c:pt idx="814">
                  <c:v>0.66413591321432297</c:v>
                </c:pt>
                <c:pt idx="815">
                  <c:v>0.65971231102225603</c:v>
                </c:pt>
                <c:pt idx="816">
                  <c:v>0.65532011551208802</c:v>
                </c:pt>
                <c:pt idx="817">
                  <c:v>0.65095932668381795</c:v>
                </c:pt>
                <c:pt idx="818">
                  <c:v>0.64662994453744804</c:v>
                </c:pt>
                <c:pt idx="819">
                  <c:v>0.64233196907297696</c:v>
                </c:pt>
                <c:pt idx="820">
                  <c:v>0.63806540029040504</c:v>
                </c:pt>
                <c:pt idx="821">
                  <c:v>0.63383023818973205</c:v>
                </c:pt>
                <c:pt idx="822">
                  <c:v>0.62962648277095801</c:v>
                </c:pt>
                <c:pt idx="823">
                  <c:v>0.62545413403408401</c:v>
                </c:pt>
                <c:pt idx="824">
                  <c:v>0.62131319197910895</c:v>
                </c:pt>
                <c:pt idx="825">
                  <c:v>0.61720365660603205</c:v>
                </c:pt>
                <c:pt idx="826">
                  <c:v>0.61312552791485497</c:v>
                </c:pt>
                <c:pt idx="827">
                  <c:v>0.60907880590557595</c:v>
                </c:pt>
                <c:pt idx="828">
                  <c:v>0.60506349057819697</c:v>
                </c:pt>
                <c:pt idx="829">
                  <c:v>0.60107958193271704</c:v>
                </c:pt>
                <c:pt idx="830">
                  <c:v>0.59712707996913605</c:v>
                </c:pt>
                <c:pt idx="831">
                  <c:v>0.59712707996913605</c:v>
                </c:pt>
                <c:pt idx="832">
                  <c:v>0.59712707996913605</c:v>
                </c:pt>
                <c:pt idx="833">
                  <c:v>0.59712707996913605</c:v>
                </c:pt>
                <c:pt idx="834">
                  <c:v>0.59712707996913605</c:v>
                </c:pt>
                <c:pt idx="835">
                  <c:v>0.59712707996913605</c:v>
                </c:pt>
                <c:pt idx="836">
                  <c:v>0.59712707996913605</c:v>
                </c:pt>
                <c:pt idx="837">
                  <c:v>0.59712707996913605</c:v>
                </c:pt>
                <c:pt idx="838">
                  <c:v>0.59712707996913605</c:v>
                </c:pt>
                <c:pt idx="839">
                  <c:v>0.59712707996913605</c:v>
                </c:pt>
                <c:pt idx="840">
                  <c:v>0.59712707996913605</c:v>
                </c:pt>
                <c:pt idx="841">
                  <c:v>0.59712707996913605</c:v>
                </c:pt>
                <c:pt idx="842">
                  <c:v>0.59712707996913605</c:v>
                </c:pt>
                <c:pt idx="843">
                  <c:v>0.59712707996913605</c:v>
                </c:pt>
                <c:pt idx="844">
                  <c:v>0.59712707996913605</c:v>
                </c:pt>
                <c:pt idx="845">
                  <c:v>0.59712707996913605</c:v>
                </c:pt>
                <c:pt idx="846">
                  <c:v>0.59712707996913605</c:v>
                </c:pt>
                <c:pt idx="847">
                  <c:v>0.59712707996913605</c:v>
                </c:pt>
                <c:pt idx="848">
                  <c:v>0.59712707996913605</c:v>
                </c:pt>
                <c:pt idx="849">
                  <c:v>0.59712707996913605</c:v>
                </c:pt>
                <c:pt idx="850">
                  <c:v>0.59712707996913605</c:v>
                </c:pt>
                <c:pt idx="851">
                  <c:v>0.59712707996913605</c:v>
                </c:pt>
                <c:pt idx="852">
                  <c:v>0.59712707996913605</c:v>
                </c:pt>
                <c:pt idx="853">
                  <c:v>0.59712707996913605</c:v>
                </c:pt>
                <c:pt idx="854">
                  <c:v>0.59712707996913605</c:v>
                </c:pt>
                <c:pt idx="855">
                  <c:v>0.59712707996913605</c:v>
                </c:pt>
                <c:pt idx="856">
                  <c:v>0.59712707996913605</c:v>
                </c:pt>
                <c:pt idx="857">
                  <c:v>0.59712707996913605</c:v>
                </c:pt>
                <c:pt idx="858">
                  <c:v>0.59712707996913605</c:v>
                </c:pt>
                <c:pt idx="859">
                  <c:v>0.59712707996913605</c:v>
                </c:pt>
                <c:pt idx="860">
                  <c:v>0.59722383621712705</c:v>
                </c:pt>
                <c:pt idx="861">
                  <c:v>0.59729640340311996</c:v>
                </c:pt>
                <c:pt idx="862">
                  <c:v>0.59739315965111095</c:v>
                </c:pt>
                <c:pt idx="863">
                  <c:v>0.59751410496110002</c:v>
                </c:pt>
                <c:pt idx="864">
                  <c:v>0.59765923933308696</c:v>
                </c:pt>
                <c:pt idx="865">
                  <c:v>0.59782856276707097</c:v>
                </c:pt>
                <c:pt idx="866">
                  <c:v>0.59802207526305295</c:v>
                </c:pt>
                <c:pt idx="867">
                  <c:v>0.59823977682103302</c:v>
                </c:pt>
                <c:pt idx="868">
                  <c:v>0.59848166744101094</c:v>
                </c:pt>
                <c:pt idx="869">
                  <c:v>0.59874774712298595</c:v>
                </c:pt>
                <c:pt idx="870">
                  <c:v>0.59903801586695904</c:v>
                </c:pt>
                <c:pt idx="871">
                  <c:v>0.59935247367292999</c:v>
                </c:pt>
                <c:pt idx="872">
                  <c:v>0.59969112054089901</c:v>
                </c:pt>
                <c:pt idx="873">
                  <c:v>0.60005395647086501</c:v>
                </c:pt>
                <c:pt idx="874">
                  <c:v>0.60044098146282998</c:v>
                </c:pt>
                <c:pt idx="875">
                  <c:v>0.60085219551679203</c:v>
                </c:pt>
                <c:pt idx="876">
                  <c:v>0.60128759863275105</c:v>
                </c:pt>
                <c:pt idx="877">
                  <c:v>0.60174719081070904</c:v>
                </c:pt>
                <c:pt idx="878">
                  <c:v>0.602230972050664</c:v>
                </c:pt>
                <c:pt idx="879">
                  <c:v>0.60273894235261705</c:v>
                </c:pt>
                <c:pt idx="880">
                  <c:v>0.60327110171656795</c:v>
                </c:pt>
                <c:pt idx="881">
                  <c:v>0.60382745014251704</c:v>
                </c:pt>
                <c:pt idx="882">
                  <c:v>0.604407987630463</c:v>
                </c:pt>
                <c:pt idx="883">
                  <c:v>0.60501271418040703</c:v>
                </c:pt>
                <c:pt idx="884">
                  <c:v>0.60564162979234903</c:v>
                </c:pt>
                <c:pt idx="885">
                  <c:v>0.60629473446628901</c:v>
                </c:pt>
                <c:pt idx="886">
                  <c:v>0.60697202820222695</c:v>
                </c:pt>
                <c:pt idx="887">
                  <c:v>0.60767351100016198</c:v>
                </c:pt>
                <c:pt idx="888">
                  <c:v>0.60839918286009498</c:v>
                </c:pt>
                <c:pt idx="889">
                  <c:v>0.60987572224892495</c:v>
                </c:pt>
                <c:pt idx="890">
                  <c:v>0.61062029086058101</c:v>
                </c:pt>
                <c:pt idx="891">
                  <c:v>0.61137115838947897</c:v>
                </c:pt>
                <c:pt idx="892">
                  <c:v>0.61212832483561697</c:v>
                </c:pt>
                <c:pt idx="893">
                  <c:v>0.61289179019899698</c:v>
                </c:pt>
                <c:pt idx="894">
                  <c:v>0.61366155447961801</c:v>
                </c:pt>
                <c:pt idx="895">
                  <c:v>0.61443761767747895</c:v>
                </c:pt>
                <c:pt idx="896">
                  <c:v>0.61521997979258203</c:v>
                </c:pt>
                <c:pt idx="897">
                  <c:v>0.61600864082492601</c:v>
                </c:pt>
                <c:pt idx="898">
                  <c:v>0.61680360077451102</c:v>
                </c:pt>
                <c:pt idx="899">
                  <c:v>0.61760485964133804</c:v>
                </c:pt>
                <c:pt idx="900">
                  <c:v>0.61841241742540498</c:v>
                </c:pt>
                <c:pt idx="901">
                  <c:v>0.61922627412671305</c:v>
                </c:pt>
                <c:pt idx="902">
                  <c:v>0.62004642974526303</c:v>
                </c:pt>
                <c:pt idx="903">
                  <c:v>0.62087288428105303</c:v>
                </c:pt>
                <c:pt idx="904">
                  <c:v>0.62170563773408505</c:v>
                </c:pt>
                <c:pt idx="905">
                  <c:v>0.62254469010435798</c:v>
                </c:pt>
                <c:pt idx="906">
                  <c:v>0.62339004139187204</c:v>
                </c:pt>
                <c:pt idx="907">
                  <c:v>0.62424169159662701</c:v>
                </c:pt>
                <c:pt idx="908">
                  <c:v>0.62509964071862301</c:v>
                </c:pt>
                <c:pt idx="909">
                  <c:v>0.62596388875786102</c:v>
                </c:pt>
                <c:pt idx="910">
                  <c:v>0.62683443571433894</c:v>
                </c:pt>
                <c:pt idx="911">
                  <c:v>0.627711281588058</c:v>
                </c:pt>
                <c:pt idx="912">
                  <c:v>0.62859442637901897</c:v>
                </c:pt>
                <c:pt idx="913">
                  <c:v>0.62948387008722095</c:v>
                </c:pt>
                <c:pt idx="914">
                  <c:v>0.63037961271266396</c:v>
                </c:pt>
                <c:pt idx="915">
                  <c:v>0.63128165425534699</c:v>
                </c:pt>
                <c:pt idx="916">
                  <c:v>0.63218999471527204</c:v>
                </c:pt>
                <c:pt idx="917">
                  <c:v>0.633104634092439</c:v>
                </c:pt>
                <c:pt idx="918">
                  <c:v>0.63494306109135901</c:v>
                </c:pt>
                <c:pt idx="919">
                  <c:v>0.63586456165196603</c:v>
                </c:pt>
                <c:pt idx="920">
                  <c:v>0.63678834927372097</c:v>
                </c:pt>
                <c:pt idx="921">
                  <c:v>0.63771442395662203</c:v>
                </c:pt>
                <c:pt idx="922">
                  <c:v>0.63864278570067001</c:v>
                </c:pt>
                <c:pt idx="923">
                  <c:v>0.63957343450586601</c:v>
                </c:pt>
                <c:pt idx="924">
                  <c:v>0.64050637037220803</c:v>
                </c:pt>
                <c:pt idx="925">
                  <c:v>0.64144159329969797</c:v>
                </c:pt>
                <c:pt idx="926">
                  <c:v>0.64237910328833403</c:v>
                </c:pt>
                <c:pt idx="927">
                  <c:v>0.643318900338118</c:v>
                </c:pt>
                <c:pt idx="928">
                  <c:v>0.644260984449049</c:v>
                </c:pt>
                <c:pt idx="929">
                  <c:v>0.64520535562112702</c:v>
                </c:pt>
                <c:pt idx="930">
                  <c:v>0.64615201385435095</c:v>
                </c:pt>
                <c:pt idx="931">
                  <c:v>0.64710095914872301</c:v>
                </c:pt>
                <c:pt idx="932">
                  <c:v>0.64805219150424198</c:v>
                </c:pt>
                <c:pt idx="933">
                  <c:v>0.64900571092090797</c:v>
                </c:pt>
                <c:pt idx="934">
                  <c:v>0.64996151739872099</c:v>
                </c:pt>
                <c:pt idx="935">
                  <c:v>0.65091961093768103</c:v>
                </c:pt>
                <c:pt idx="936">
                  <c:v>0.65187999153778897</c:v>
                </c:pt>
                <c:pt idx="937">
                  <c:v>0.65284265919904305</c:v>
                </c:pt>
                <c:pt idx="938">
                  <c:v>0.65380761392144404</c:v>
                </c:pt>
                <c:pt idx="939">
                  <c:v>0.65477485570499205</c:v>
                </c:pt>
                <c:pt idx="940">
                  <c:v>0.65574438454968698</c:v>
                </c:pt>
                <c:pt idx="941">
                  <c:v>0.65671620045553003</c:v>
                </c:pt>
                <c:pt idx="942">
                  <c:v>0.657690303422519</c:v>
                </c:pt>
                <c:pt idx="943">
                  <c:v>0.65866669345065598</c:v>
                </c:pt>
                <c:pt idx="944">
                  <c:v>0.65964537053993899</c:v>
                </c:pt>
                <c:pt idx="945">
                  <c:v>0.66062633469037002</c:v>
                </c:pt>
                <c:pt idx="946">
                  <c:v>0.66160958590194796</c:v>
                </c:pt>
                <c:pt idx="947">
                  <c:v>0.66357655507521995</c:v>
                </c:pt>
                <c:pt idx="948">
                  <c:v>0.66456015634938503</c:v>
                </c:pt>
                <c:pt idx="949">
                  <c:v>0.66554387431107997</c:v>
                </c:pt>
                <c:pt idx="950">
                  <c:v>0.666527708960304</c:v>
                </c:pt>
                <c:pt idx="951">
                  <c:v>0.667511660297057</c:v>
                </c:pt>
                <c:pt idx="952">
                  <c:v>0.66849572832133897</c:v>
                </c:pt>
                <c:pt idx="953">
                  <c:v>0.66947991303315102</c:v>
                </c:pt>
                <c:pt idx="954">
                  <c:v>0.67046421443249204</c:v>
                </c:pt>
                <c:pt idx="955">
                  <c:v>0.67144863251936204</c:v>
                </c:pt>
                <c:pt idx="956">
                  <c:v>0.67243316729376201</c:v>
                </c:pt>
                <c:pt idx="957">
                  <c:v>0.67341781875568996</c:v>
                </c:pt>
                <c:pt idx="958">
                  <c:v>0.67440258690514798</c:v>
                </c:pt>
                <c:pt idx="959">
                  <c:v>0.67538747174213498</c:v>
                </c:pt>
                <c:pt idx="960">
                  <c:v>0.67637247326665195</c:v>
                </c:pt>
                <c:pt idx="961">
                  <c:v>0.67735759147869801</c:v>
                </c:pt>
                <c:pt idx="962">
                  <c:v>0.67834282637827303</c:v>
                </c:pt>
                <c:pt idx="963">
                  <c:v>0.67932817796537703</c:v>
                </c:pt>
                <c:pt idx="964">
                  <c:v>0.68031364624001001</c:v>
                </c:pt>
                <c:pt idx="965">
                  <c:v>0.68129923120217295</c:v>
                </c:pt>
                <c:pt idx="966">
                  <c:v>0.68228493285186498</c:v>
                </c:pt>
                <c:pt idx="967">
                  <c:v>0.68327075118908598</c:v>
                </c:pt>
                <c:pt idx="968">
                  <c:v>0.68425668621383695</c:v>
                </c:pt>
                <c:pt idx="969">
                  <c:v>0.68524273792611601</c:v>
                </c:pt>
                <c:pt idx="970">
                  <c:v>0.68622890632592604</c:v>
                </c:pt>
                <c:pt idx="971">
                  <c:v>0.68721519141326404</c:v>
                </c:pt>
                <c:pt idx="972">
                  <c:v>0.68820159318813101</c:v>
                </c:pt>
                <c:pt idx="973">
                  <c:v>0.68918811165052796</c:v>
                </c:pt>
                <c:pt idx="974">
                  <c:v>0.69017474680045399</c:v>
                </c:pt>
                <c:pt idx="975">
                  <c:v>0.69116149863790999</c:v>
                </c:pt>
                <c:pt idx="976">
                  <c:v>0.69312948899361404</c:v>
                </c:pt>
                <c:pt idx="977">
                  <c:v>0.69411210584166505</c:v>
                </c:pt>
                <c:pt idx="978">
                  <c:v>0.69509334435991399</c:v>
                </c:pt>
                <c:pt idx="979">
                  <c:v>0.69607320454836197</c:v>
                </c:pt>
                <c:pt idx="980">
                  <c:v>0.69705168640700899</c:v>
                </c:pt>
                <c:pt idx="981">
                  <c:v>0.69802878993585404</c:v>
                </c:pt>
                <c:pt idx="982">
                  <c:v>0.69900451513489703</c:v>
                </c:pt>
                <c:pt idx="983">
                  <c:v>0.69997886200413895</c:v>
                </c:pt>
                <c:pt idx="984">
                  <c:v>0.70095183054358001</c:v>
                </c:pt>
                <c:pt idx="985">
                  <c:v>0.70192342075321901</c:v>
                </c:pt>
                <c:pt idx="986">
                  <c:v>0.70289363263305604</c:v>
                </c:pt>
                <c:pt idx="987">
                  <c:v>0.70386246618309301</c:v>
                </c:pt>
                <c:pt idx="988">
                  <c:v>0.70482992140332701</c:v>
                </c:pt>
                <c:pt idx="989">
                  <c:v>0.70579599829376005</c:v>
                </c:pt>
                <c:pt idx="990">
                  <c:v>0.70676069685439202</c:v>
                </c:pt>
                <c:pt idx="991">
                  <c:v>0.70772401708522203</c:v>
                </c:pt>
                <c:pt idx="992">
                  <c:v>0.70868595898625097</c:v>
                </c:pt>
                <c:pt idx="993">
                  <c:v>0.70964652255747795</c:v>
                </c:pt>
                <c:pt idx="994">
                  <c:v>0.71060570779890397</c:v>
                </c:pt>
                <c:pt idx="995">
                  <c:v>0.71156351471052803</c:v>
                </c:pt>
                <c:pt idx="996">
                  <c:v>0.71251994329235102</c:v>
                </c:pt>
                <c:pt idx="997">
                  <c:v>0.71347499354437305</c:v>
                </c:pt>
                <c:pt idx="998">
                  <c:v>0.714428665466593</c:v>
                </c:pt>
                <c:pt idx="999">
                  <c:v>0.715380959059011</c:v>
                </c:pt>
                <c:pt idx="1000">
                  <c:v>0.71633187432162804</c:v>
                </c:pt>
                <c:pt idx="1001">
                  <c:v>0.717281411254443</c:v>
                </c:pt>
                <c:pt idx="1002">
                  <c:v>0.71822956985745701</c:v>
                </c:pt>
                <c:pt idx="1003">
                  <c:v>0.71917635013067005</c:v>
                </c:pt>
                <c:pt idx="1004">
                  <c:v>0.72012175207408102</c:v>
                </c:pt>
                <c:pt idx="1005">
                  <c:v>0.72200250488496998</c:v>
                </c:pt>
                <c:pt idx="1006">
                  <c:v>0.72294036852142995</c:v>
                </c:pt>
                <c:pt idx="1007">
                  <c:v>0.72387571938890805</c:v>
                </c:pt>
                <c:pt idx="1008">
                  <c:v>0.72480855748740203</c:v>
                </c:pt>
                <c:pt idx="1009">
                  <c:v>0.72573888281691301</c:v>
                </c:pt>
                <c:pt idx="1010">
                  <c:v>0.726666695377441</c:v>
                </c:pt>
                <c:pt idx="1011">
                  <c:v>0.72759199516898498</c:v>
                </c:pt>
                <c:pt idx="1012">
                  <c:v>0.72851478219154597</c:v>
                </c:pt>
                <c:pt idx="1013">
                  <c:v>0.72943505644512296</c:v>
                </c:pt>
                <c:pt idx="1014">
                  <c:v>0.73035281792971696</c:v>
                </c:pt>
                <c:pt idx="1015">
                  <c:v>0.73126806664532795</c:v>
                </c:pt>
                <c:pt idx="1016">
                  <c:v>0.73218080259195495</c:v>
                </c:pt>
                <c:pt idx="1017">
                  <c:v>0.73309102576959895</c:v>
                </c:pt>
                <c:pt idx="1018">
                  <c:v>0.73399873617825995</c:v>
                </c:pt>
                <c:pt idx="1019">
                  <c:v>0.73490393381793695</c:v>
                </c:pt>
                <c:pt idx="1020">
                  <c:v>0.73580661868863095</c:v>
                </c:pt>
                <c:pt idx="1021">
                  <c:v>0.73670679079034196</c:v>
                </c:pt>
                <c:pt idx="1022">
                  <c:v>0.73760445012306897</c:v>
                </c:pt>
                <c:pt idx="1023">
                  <c:v>0.73849959668681298</c:v>
                </c:pt>
                <c:pt idx="1024">
                  <c:v>0.73939223048157299</c:v>
                </c:pt>
                <c:pt idx="1025">
                  <c:v>0.740282351507351</c:v>
                </c:pt>
                <c:pt idx="1026">
                  <c:v>0.74116995976414402</c:v>
                </c:pt>
                <c:pt idx="1027">
                  <c:v>0.74205505525195503</c:v>
                </c:pt>
                <c:pt idx="1028">
                  <c:v>0.74293763797078205</c:v>
                </c:pt>
                <c:pt idx="1029">
                  <c:v>0.74381770792062496</c:v>
                </c:pt>
                <c:pt idx="1030">
                  <c:v>0.74469526510148598</c:v>
                </c:pt>
                <c:pt idx="1031">
                  <c:v>0.74557030951336301</c:v>
                </c:pt>
                <c:pt idx="1032">
                  <c:v>0.74644284115625603</c:v>
                </c:pt>
                <c:pt idx="1033">
                  <c:v>0.74731286003016695</c:v>
                </c:pt>
                <c:pt idx="1034">
                  <c:v>0.74903950130321695</c:v>
                </c:pt>
                <c:pt idx="1035">
                  <c:v>0.74989947282104896</c:v>
                </c:pt>
                <c:pt idx="1036">
                  <c:v>0.75075609522018905</c:v>
                </c:pt>
                <c:pt idx="1037">
                  <c:v>0.75160936850063598</c:v>
                </c:pt>
                <c:pt idx="1038">
                  <c:v>0.75245929266239098</c:v>
                </c:pt>
                <c:pt idx="1039">
                  <c:v>0.75330586770545305</c:v>
                </c:pt>
                <c:pt idx="1040">
                  <c:v>0.75414909362982196</c:v>
                </c:pt>
                <c:pt idx="1041">
                  <c:v>0.75498897043549895</c:v>
                </c:pt>
                <c:pt idx="1042">
                  <c:v>0.75582549812248301</c:v>
                </c:pt>
                <c:pt idx="1043">
                  <c:v>0.75665867669077502</c:v>
                </c:pt>
                <c:pt idx="1044">
                  <c:v>0.757488506140374</c:v>
                </c:pt>
                <c:pt idx="1045">
                  <c:v>0.75831498647128004</c:v>
                </c:pt>
                <c:pt idx="1046">
                  <c:v>0.75913811768349404</c:v>
                </c:pt>
                <c:pt idx="1047">
                  <c:v>0.759957899777016</c:v>
                </c:pt>
                <c:pt idx="1048">
                  <c:v>0.76077433275184403</c:v>
                </c:pt>
                <c:pt idx="1049">
                  <c:v>0.76158741660798002</c:v>
                </c:pt>
                <c:pt idx="1050">
                  <c:v>0.76239715134542396</c:v>
                </c:pt>
                <c:pt idx="1051">
                  <c:v>0.76320353696417398</c:v>
                </c:pt>
                <c:pt idx="1052">
                  <c:v>0.76400657346423295</c:v>
                </c:pt>
                <c:pt idx="1053">
                  <c:v>0.764806260845598</c:v>
                </c:pt>
                <c:pt idx="1054">
                  <c:v>0.765602599108271</c:v>
                </c:pt>
                <c:pt idx="1055">
                  <c:v>0.76639558825225196</c:v>
                </c:pt>
                <c:pt idx="1056">
                  <c:v>0.76718522827753899</c:v>
                </c:pt>
                <c:pt idx="1057">
                  <c:v>0.76797151918413498</c:v>
                </c:pt>
                <c:pt idx="1058">
                  <c:v>0.76875446097203703</c:v>
                </c:pt>
                <c:pt idx="1059">
                  <c:v>0.76953405364124705</c:v>
                </c:pt>
                <c:pt idx="1060">
                  <c:v>0.77031029719176403</c:v>
                </c:pt>
                <c:pt idx="1061">
                  <c:v>0.77108319162358896</c:v>
                </c:pt>
                <c:pt idx="1062">
                  <c:v>0.77185273693672096</c:v>
                </c:pt>
                <c:pt idx="1063">
                  <c:v>0.77337618632072103</c:v>
                </c:pt>
                <c:pt idx="1064">
                  <c:v>0.77413400070215499</c:v>
                </c:pt>
                <c:pt idx="1065">
                  <c:v>0.77488790477302205</c:v>
                </c:pt>
                <c:pt idx="1066">
                  <c:v>0.77563789853332399</c:v>
                </c:pt>
                <c:pt idx="1067">
                  <c:v>0.77638398198305902</c:v>
                </c:pt>
                <c:pt idx="1068">
                  <c:v>0.77712615512222805</c:v>
                </c:pt>
                <c:pt idx="1069">
                  <c:v>0.77786441795083106</c:v>
                </c:pt>
                <c:pt idx="1070">
                  <c:v>0.77859877046886805</c:v>
                </c:pt>
                <c:pt idx="1071">
                  <c:v>0.77932921267633903</c:v>
                </c:pt>
                <c:pt idx="1072">
                  <c:v>0.780055744573244</c:v>
                </c:pt>
                <c:pt idx="1073">
                  <c:v>0.78077836615958196</c:v>
                </c:pt>
                <c:pt idx="1074">
                  <c:v>0.78149707743535402</c:v>
                </c:pt>
                <c:pt idx="1075">
                  <c:v>0.78221187840056094</c:v>
                </c:pt>
                <c:pt idx="1076">
                  <c:v>0.78292276905520097</c:v>
                </c:pt>
                <c:pt idx="1077">
                  <c:v>0.78362974939927399</c:v>
                </c:pt>
                <c:pt idx="1078">
                  <c:v>0.78433281943278199</c:v>
                </c:pt>
                <c:pt idx="1079">
                  <c:v>0.78503197915572398</c:v>
                </c:pt>
                <c:pt idx="1080">
                  <c:v>0.78572722856809896</c:v>
                </c:pt>
                <c:pt idx="1081">
                  <c:v>0.78641856766990903</c:v>
                </c:pt>
                <c:pt idx="1082">
                  <c:v>0.78710599646115198</c:v>
                </c:pt>
                <c:pt idx="1083">
                  <c:v>0.78778951494182903</c:v>
                </c:pt>
                <c:pt idx="1084">
                  <c:v>0.78846912311193995</c:v>
                </c:pt>
                <c:pt idx="1085">
                  <c:v>0.78914482097148397</c:v>
                </c:pt>
                <c:pt idx="1086">
                  <c:v>0.78981660852046298</c:v>
                </c:pt>
                <c:pt idx="1087">
                  <c:v>0.79048448575887498</c:v>
                </c:pt>
                <c:pt idx="1088">
                  <c:v>0.79114845268672196</c:v>
                </c:pt>
                <c:pt idx="1089">
                  <c:v>0.79180850930400204</c:v>
                </c:pt>
                <c:pt idx="1090">
                  <c:v>0.792464655610716</c:v>
                </c:pt>
                <c:pt idx="1091">
                  <c:v>0.79311689160686405</c:v>
                </c:pt>
                <c:pt idx="1092">
                  <c:v>0.79311689160686405</c:v>
                </c:pt>
                <c:pt idx="1093">
                  <c:v>0.79311689160686405</c:v>
                </c:pt>
                <c:pt idx="1094">
                  <c:v>0.79311689160686405</c:v>
                </c:pt>
                <c:pt idx="1095">
                  <c:v>0.79311689160686405</c:v>
                </c:pt>
                <c:pt idx="1096">
                  <c:v>0.79311689160686405</c:v>
                </c:pt>
                <c:pt idx="1097">
                  <c:v>0.79311689160686405</c:v>
                </c:pt>
                <c:pt idx="1098">
                  <c:v>0.79311689160686405</c:v>
                </c:pt>
                <c:pt idx="1099">
                  <c:v>0.79311689160686405</c:v>
                </c:pt>
                <c:pt idx="1100">
                  <c:v>0.79311689160686405</c:v>
                </c:pt>
                <c:pt idx="1101">
                  <c:v>0.79311689160686405</c:v>
                </c:pt>
                <c:pt idx="1102">
                  <c:v>0.79311689160686405</c:v>
                </c:pt>
                <c:pt idx="1103">
                  <c:v>0.79311689160686405</c:v>
                </c:pt>
                <c:pt idx="1104">
                  <c:v>0.79311689160686405</c:v>
                </c:pt>
                <c:pt idx="1105">
                  <c:v>0.79311689160686405</c:v>
                </c:pt>
                <c:pt idx="1106">
                  <c:v>0.79311689160686405</c:v>
                </c:pt>
                <c:pt idx="1107">
                  <c:v>0.79311689160686405</c:v>
                </c:pt>
                <c:pt idx="1108">
                  <c:v>0.79311689160686405</c:v>
                </c:pt>
                <c:pt idx="1109">
                  <c:v>0.79311689160686405</c:v>
                </c:pt>
                <c:pt idx="1110">
                  <c:v>0.79311689160686405</c:v>
                </c:pt>
                <c:pt idx="1111">
                  <c:v>0.79311689160686405</c:v>
                </c:pt>
                <c:pt idx="1112">
                  <c:v>0.79311689160686405</c:v>
                </c:pt>
                <c:pt idx="1113">
                  <c:v>0.79311689160686405</c:v>
                </c:pt>
                <c:pt idx="1114">
                  <c:v>0.79311689160686405</c:v>
                </c:pt>
                <c:pt idx="1115">
                  <c:v>0.79311689160686405</c:v>
                </c:pt>
                <c:pt idx="1116">
                  <c:v>0.79311689160686405</c:v>
                </c:pt>
                <c:pt idx="1117">
                  <c:v>0.79311689160686405</c:v>
                </c:pt>
                <c:pt idx="1118">
                  <c:v>0.79311689160686405</c:v>
                </c:pt>
                <c:pt idx="1119">
                  <c:v>0.79311689160686405</c:v>
                </c:pt>
                <c:pt idx="1120">
                  <c:v>0.79311689160686405</c:v>
                </c:pt>
                <c:pt idx="1121">
                  <c:v>0.79311689160686405</c:v>
                </c:pt>
                <c:pt idx="1122">
                  <c:v>0.79311689160686405</c:v>
                </c:pt>
                <c:pt idx="1123">
                  <c:v>0.79311689160686405</c:v>
                </c:pt>
                <c:pt idx="1124">
                  <c:v>0.79311689160686405</c:v>
                </c:pt>
                <c:pt idx="1125">
                  <c:v>0.79311689160686405</c:v>
                </c:pt>
                <c:pt idx="1126">
                  <c:v>0.79311689160686405</c:v>
                </c:pt>
                <c:pt idx="1127">
                  <c:v>0.79311689160686405</c:v>
                </c:pt>
                <c:pt idx="1128">
                  <c:v>0.79311689160686405</c:v>
                </c:pt>
                <c:pt idx="1129">
                  <c:v>0.79311689160686405</c:v>
                </c:pt>
                <c:pt idx="1130">
                  <c:v>0.79311689160686405</c:v>
                </c:pt>
                <c:pt idx="1131">
                  <c:v>0.79311689160686405</c:v>
                </c:pt>
                <c:pt idx="1132">
                  <c:v>0.79311689160686405</c:v>
                </c:pt>
                <c:pt idx="1133">
                  <c:v>0.79311689160686405</c:v>
                </c:pt>
                <c:pt idx="1134">
                  <c:v>0.79311689160686405</c:v>
                </c:pt>
                <c:pt idx="1135">
                  <c:v>0.79311689160686405</c:v>
                </c:pt>
                <c:pt idx="1136">
                  <c:v>0.79311689160686405</c:v>
                </c:pt>
                <c:pt idx="1137">
                  <c:v>0.79311689160686405</c:v>
                </c:pt>
                <c:pt idx="1138">
                  <c:v>0.79311689160686405</c:v>
                </c:pt>
                <c:pt idx="1139">
                  <c:v>0.79311689160686405</c:v>
                </c:pt>
                <c:pt idx="1140">
                  <c:v>0.79311689160686405</c:v>
                </c:pt>
                <c:pt idx="1141">
                  <c:v>0.79311689160686405</c:v>
                </c:pt>
                <c:pt idx="1142">
                  <c:v>0.79311689160686405</c:v>
                </c:pt>
                <c:pt idx="1143">
                  <c:v>0.79311689160686405</c:v>
                </c:pt>
                <c:pt idx="1144">
                  <c:v>0.79311689160686405</c:v>
                </c:pt>
                <c:pt idx="1145">
                  <c:v>0.79311689160686405</c:v>
                </c:pt>
                <c:pt idx="1146">
                  <c:v>0.79311689160686405</c:v>
                </c:pt>
                <c:pt idx="1147">
                  <c:v>0.79311689160686405</c:v>
                </c:pt>
                <c:pt idx="1148">
                  <c:v>0.79311689160686405</c:v>
                </c:pt>
                <c:pt idx="1149">
                  <c:v>0.79311689160686405</c:v>
                </c:pt>
                <c:pt idx="1150">
                  <c:v>0.79311689160686405</c:v>
                </c:pt>
                <c:pt idx="1151">
                  <c:v>0.79311689160686405</c:v>
                </c:pt>
                <c:pt idx="1152">
                  <c:v>0.79311689160686405</c:v>
                </c:pt>
                <c:pt idx="1153">
                  <c:v>0.79311689160686405</c:v>
                </c:pt>
                <c:pt idx="1154">
                  <c:v>0.79311689160686405</c:v>
                </c:pt>
                <c:pt idx="1155">
                  <c:v>0.79311689160686405</c:v>
                </c:pt>
                <c:pt idx="1156">
                  <c:v>0.79311689160686405</c:v>
                </c:pt>
                <c:pt idx="1157">
                  <c:v>0.79311689160686405</c:v>
                </c:pt>
                <c:pt idx="1158">
                  <c:v>0.79311689160686405</c:v>
                </c:pt>
                <c:pt idx="1159">
                  <c:v>0.79311689160686405</c:v>
                </c:pt>
                <c:pt idx="1160">
                  <c:v>0.79311689160686405</c:v>
                </c:pt>
                <c:pt idx="1161">
                  <c:v>0.79311689160686405</c:v>
                </c:pt>
                <c:pt idx="1162">
                  <c:v>0.79311689160686405</c:v>
                </c:pt>
                <c:pt idx="1163">
                  <c:v>0.79311689160686405</c:v>
                </c:pt>
                <c:pt idx="1164">
                  <c:v>0.79311689160686405</c:v>
                </c:pt>
                <c:pt idx="1165">
                  <c:v>0.79311689160686405</c:v>
                </c:pt>
                <c:pt idx="1166">
                  <c:v>0.79311689160686405</c:v>
                </c:pt>
                <c:pt idx="1167">
                  <c:v>0.79311689160686405</c:v>
                </c:pt>
                <c:pt idx="1168">
                  <c:v>0.79311689160686405</c:v>
                </c:pt>
                <c:pt idx="1169">
                  <c:v>0.79311689160686405</c:v>
                </c:pt>
                <c:pt idx="1170">
                  <c:v>0.79311689160686405</c:v>
                </c:pt>
                <c:pt idx="1171">
                  <c:v>0.79311689160686405</c:v>
                </c:pt>
                <c:pt idx="1172">
                  <c:v>0.79311689160686405</c:v>
                </c:pt>
                <c:pt idx="1173">
                  <c:v>0.79311689160686405</c:v>
                </c:pt>
                <c:pt idx="1174">
                  <c:v>0.79311689160686405</c:v>
                </c:pt>
                <c:pt idx="1175">
                  <c:v>0.79311689160686405</c:v>
                </c:pt>
                <c:pt idx="1176">
                  <c:v>0.79311689160686405</c:v>
                </c:pt>
                <c:pt idx="1177">
                  <c:v>0.79311689160686405</c:v>
                </c:pt>
                <c:pt idx="1178">
                  <c:v>0.79311689160686405</c:v>
                </c:pt>
                <c:pt idx="1179">
                  <c:v>0.79311689160686405</c:v>
                </c:pt>
                <c:pt idx="1180">
                  <c:v>0.79311689160686405</c:v>
                </c:pt>
                <c:pt idx="1181">
                  <c:v>0.79311689160686405</c:v>
                </c:pt>
                <c:pt idx="1182">
                  <c:v>0.79311689160686405</c:v>
                </c:pt>
                <c:pt idx="1183">
                  <c:v>0.79311689160686405</c:v>
                </c:pt>
                <c:pt idx="1184">
                  <c:v>0.79311689160686405</c:v>
                </c:pt>
                <c:pt idx="1185">
                  <c:v>0.79311689160686405</c:v>
                </c:pt>
                <c:pt idx="1186">
                  <c:v>0.79311689160686405</c:v>
                </c:pt>
                <c:pt idx="1187">
                  <c:v>0.79311689160686405</c:v>
                </c:pt>
                <c:pt idx="1188">
                  <c:v>0.79311689160686405</c:v>
                </c:pt>
                <c:pt idx="1189">
                  <c:v>0.79311689160686405</c:v>
                </c:pt>
                <c:pt idx="1190">
                  <c:v>0.79311689160686405</c:v>
                </c:pt>
                <c:pt idx="1191">
                  <c:v>0.79311689160686405</c:v>
                </c:pt>
                <c:pt idx="1192">
                  <c:v>0.79311689160686405</c:v>
                </c:pt>
                <c:pt idx="1193">
                  <c:v>0.79311689160686405</c:v>
                </c:pt>
                <c:pt idx="1194">
                  <c:v>0.79311689160686405</c:v>
                </c:pt>
                <c:pt idx="1195">
                  <c:v>0.79311689160686405</c:v>
                </c:pt>
                <c:pt idx="1196">
                  <c:v>0.79311689160686405</c:v>
                </c:pt>
                <c:pt idx="1197">
                  <c:v>0.79311689160686405</c:v>
                </c:pt>
                <c:pt idx="1198">
                  <c:v>0.79311689160686405</c:v>
                </c:pt>
                <c:pt idx="1199">
                  <c:v>0.79311689160686405</c:v>
                </c:pt>
                <c:pt idx="1200">
                  <c:v>0.79311689160686405</c:v>
                </c:pt>
                <c:pt idx="1201">
                  <c:v>0.79311689160686405</c:v>
                </c:pt>
                <c:pt idx="1202">
                  <c:v>0.79311689160686405</c:v>
                </c:pt>
                <c:pt idx="1203">
                  <c:v>0.79311689160686405</c:v>
                </c:pt>
                <c:pt idx="1204">
                  <c:v>0.79311689160686405</c:v>
                </c:pt>
                <c:pt idx="1205">
                  <c:v>0.79311689160686405</c:v>
                </c:pt>
                <c:pt idx="1206">
                  <c:v>0.79311689160686405</c:v>
                </c:pt>
                <c:pt idx="1207">
                  <c:v>0.79311689160686405</c:v>
                </c:pt>
                <c:pt idx="1208">
                  <c:v>0.79311689160686405</c:v>
                </c:pt>
                <c:pt idx="1209">
                  <c:v>0.79311689160686405</c:v>
                </c:pt>
                <c:pt idx="1210">
                  <c:v>0.79311689160686405</c:v>
                </c:pt>
                <c:pt idx="1211">
                  <c:v>0.79311689160686405</c:v>
                </c:pt>
                <c:pt idx="1212">
                  <c:v>0.79311689160686405</c:v>
                </c:pt>
                <c:pt idx="1213">
                  <c:v>0.79311689160686405</c:v>
                </c:pt>
                <c:pt idx="1214">
                  <c:v>0.79311689160686405</c:v>
                </c:pt>
                <c:pt idx="1215">
                  <c:v>0.79311689160686405</c:v>
                </c:pt>
                <c:pt idx="1216">
                  <c:v>0.79311689160686405</c:v>
                </c:pt>
                <c:pt idx="1217">
                  <c:v>0.79311689160686405</c:v>
                </c:pt>
                <c:pt idx="1218">
                  <c:v>0.79311689160686405</c:v>
                </c:pt>
                <c:pt idx="1219">
                  <c:v>0.79311689160686405</c:v>
                </c:pt>
                <c:pt idx="1220">
                  <c:v>0.79311689160686405</c:v>
                </c:pt>
                <c:pt idx="1221">
                  <c:v>0.79311689160686405</c:v>
                </c:pt>
                <c:pt idx="1222">
                  <c:v>0.79311689160686405</c:v>
                </c:pt>
                <c:pt idx="1223">
                  <c:v>0.79311689160686405</c:v>
                </c:pt>
                <c:pt idx="1224">
                  <c:v>0.79311689160686405</c:v>
                </c:pt>
                <c:pt idx="1225">
                  <c:v>0.79311689160686405</c:v>
                </c:pt>
                <c:pt idx="1226">
                  <c:v>0.79311689160686405</c:v>
                </c:pt>
                <c:pt idx="1227">
                  <c:v>0.79311689160686405</c:v>
                </c:pt>
                <c:pt idx="1228">
                  <c:v>0.79311689160686405</c:v>
                </c:pt>
                <c:pt idx="1229">
                  <c:v>0.79311689160686405</c:v>
                </c:pt>
                <c:pt idx="1230">
                  <c:v>0.79311689160686405</c:v>
                </c:pt>
                <c:pt idx="1231">
                  <c:v>0.79311689160686405</c:v>
                </c:pt>
                <c:pt idx="1232">
                  <c:v>0.79311689160686405</c:v>
                </c:pt>
                <c:pt idx="1233">
                  <c:v>0.79311689160686405</c:v>
                </c:pt>
                <c:pt idx="1234">
                  <c:v>0.79311689160686405</c:v>
                </c:pt>
                <c:pt idx="1235">
                  <c:v>0.79311689160686405</c:v>
                </c:pt>
                <c:pt idx="1236">
                  <c:v>0.79311689160686405</c:v>
                </c:pt>
                <c:pt idx="1237">
                  <c:v>0.79311689160686405</c:v>
                </c:pt>
                <c:pt idx="1238">
                  <c:v>0.79311689160686405</c:v>
                </c:pt>
                <c:pt idx="1239">
                  <c:v>0.79311689160686405</c:v>
                </c:pt>
                <c:pt idx="1240">
                  <c:v>0.79311689160686405</c:v>
                </c:pt>
                <c:pt idx="1241">
                  <c:v>0.79311689160686405</c:v>
                </c:pt>
                <c:pt idx="1242">
                  <c:v>0.79311689160686405</c:v>
                </c:pt>
                <c:pt idx="1243">
                  <c:v>0.79311689160686405</c:v>
                </c:pt>
                <c:pt idx="1244">
                  <c:v>0.79311689160686405</c:v>
                </c:pt>
                <c:pt idx="1245">
                  <c:v>0.79311689160686405</c:v>
                </c:pt>
                <c:pt idx="1246">
                  <c:v>0.79311689160686405</c:v>
                </c:pt>
                <c:pt idx="1247">
                  <c:v>0.79311689160686405</c:v>
                </c:pt>
                <c:pt idx="1248">
                  <c:v>0.79311689160686405</c:v>
                </c:pt>
                <c:pt idx="1249">
                  <c:v>0.79311689160686405</c:v>
                </c:pt>
                <c:pt idx="1250">
                  <c:v>0.79311689160686405</c:v>
                </c:pt>
                <c:pt idx="1251">
                  <c:v>0.79311689160686405</c:v>
                </c:pt>
                <c:pt idx="1252">
                  <c:v>0.79311689160686405</c:v>
                </c:pt>
                <c:pt idx="1253">
                  <c:v>0.79311689160686405</c:v>
                </c:pt>
                <c:pt idx="1254">
                  <c:v>0.79311689160686405</c:v>
                </c:pt>
                <c:pt idx="1255">
                  <c:v>0.79311689160686405</c:v>
                </c:pt>
                <c:pt idx="1256">
                  <c:v>0.79311689160686405</c:v>
                </c:pt>
                <c:pt idx="1257">
                  <c:v>0.79311689160686405</c:v>
                </c:pt>
                <c:pt idx="1258">
                  <c:v>0.79311689160686405</c:v>
                </c:pt>
                <c:pt idx="1259">
                  <c:v>0.79311689160686405</c:v>
                </c:pt>
                <c:pt idx="1260">
                  <c:v>0.79311689160686405</c:v>
                </c:pt>
                <c:pt idx="1261">
                  <c:v>0.79311689160686405</c:v>
                </c:pt>
                <c:pt idx="1262">
                  <c:v>0.79311689160686405</c:v>
                </c:pt>
                <c:pt idx="1263">
                  <c:v>0.79311689160686405</c:v>
                </c:pt>
                <c:pt idx="1264">
                  <c:v>0.79311689160686405</c:v>
                </c:pt>
                <c:pt idx="1265">
                  <c:v>0.79311689160686405</c:v>
                </c:pt>
                <c:pt idx="1266">
                  <c:v>0.79311689160686405</c:v>
                </c:pt>
                <c:pt idx="1267">
                  <c:v>0.79311689160686405</c:v>
                </c:pt>
                <c:pt idx="1268">
                  <c:v>0.79311689160686405</c:v>
                </c:pt>
                <c:pt idx="1269">
                  <c:v>0.79311689160686405</c:v>
                </c:pt>
                <c:pt idx="1270">
                  <c:v>0.79311689160686405</c:v>
                </c:pt>
                <c:pt idx="1271">
                  <c:v>0.79311689160686405</c:v>
                </c:pt>
                <c:pt idx="1272">
                  <c:v>0.79311689160686405</c:v>
                </c:pt>
                <c:pt idx="1273">
                  <c:v>0.79311689160686405</c:v>
                </c:pt>
                <c:pt idx="1274">
                  <c:v>0.79311689160686405</c:v>
                </c:pt>
                <c:pt idx="1275">
                  <c:v>0.79311689160686405</c:v>
                </c:pt>
                <c:pt idx="1276">
                  <c:v>0.79311689160686405</c:v>
                </c:pt>
                <c:pt idx="1277">
                  <c:v>0.79311689160686405</c:v>
                </c:pt>
                <c:pt idx="1278">
                  <c:v>0.79311689160686405</c:v>
                </c:pt>
                <c:pt idx="1279">
                  <c:v>0.79311689160686405</c:v>
                </c:pt>
                <c:pt idx="1280">
                  <c:v>0.79311689160686405</c:v>
                </c:pt>
                <c:pt idx="1281">
                  <c:v>0.79311689160686405</c:v>
                </c:pt>
                <c:pt idx="1282">
                  <c:v>0.79311689160686405</c:v>
                </c:pt>
                <c:pt idx="1283">
                  <c:v>0.79311689160686405</c:v>
                </c:pt>
                <c:pt idx="1284">
                  <c:v>0.79311689160686405</c:v>
                </c:pt>
                <c:pt idx="1285">
                  <c:v>0.79311689160686405</c:v>
                </c:pt>
                <c:pt idx="1286">
                  <c:v>0.79311689160686405</c:v>
                </c:pt>
                <c:pt idx="1287">
                  <c:v>0.79311689160686405</c:v>
                </c:pt>
                <c:pt idx="1288">
                  <c:v>0.79311689160686405</c:v>
                </c:pt>
                <c:pt idx="1289">
                  <c:v>0.79311689160686405</c:v>
                </c:pt>
                <c:pt idx="1290">
                  <c:v>0.79311689160686405</c:v>
                </c:pt>
                <c:pt idx="1291">
                  <c:v>0.79311689160686405</c:v>
                </c:pt>
                <c:pt idx="1292">
                  <c:v>0.79311689160686405</c:v>
                </c:pt>
                <c:pt idx="1293">
                  <c:v>0.79311689160686405</c:v>
                </c:pt>
                <c:pt idx="1294">
                  <c:v>0.79311689160686405</c:v>
                </c:pt>
                <c:pt idx="1295">
                  <c:v>0.79311689160686405</c:v>
                </c:pt>
                <c:pt idx="1296">
                  <c:v>0.79311689160686405</c:v>
                </c:pt>
                <c:pt idx="1297">
                  <c:v>0.79311689160686405</c:v>
                </c:pt>
                <c:pt idx="1298">
                  <c:v>0.79311689160686405</c:v>
                </c:pt>
                <c:pt idx="1299">
                  <c:v>0.79311689160686405</c:v>
                </c:pt>
                <c:pt idx="1300">
                  <c:v>0.79311689160686405</c:v>
                </c:pt>
                <c:pt idx="1301">
                  <c:v>0.79311689160686405</c:v>
                </c:pt>
                <c:pt idx="1302">
                  <c:v>0.79311689160686405</c:v>
                </c:pt>
                <c:pt idx="1303">
                  <c:v>0.79311689160686405</c:v>
                </c:pt>
                <c:pt idx="1304">
                  <c:v>0.79311689160686405</c:v>
                </c:pt>
                <c:pt idx="1305">
                  <c:v>0.79311689160686405</c:v>
                </c:pt>
                <c:pt idx="1306">
                  <c:v>0.79311689160686405</c:v>
                </c:pt>
                <c:pt idx="1307">
                  <c:v>0.79311689160686405</c:v>
                </c:pt>
                <c:pt idx="1308">
                  <c:v>0.79311689160686405</c:v>
                </c:pt>
                <c:pt idx="1309">
                  <c:v>0.79311689160686405</c:v>
                </c:pt>
                <c:pt idx="1310">
                  <c:v>0.79311689160686405</c:v>
                </c:pt>
                <c:pt idx="1311">
                  <c:v>0.79311689160686405</c:v>
                </c:pt>
                <c:pt idx="1312">
                  <c:v>0.79311689160686405</c:v>
                </c:pt>
                <c:pt idx="1313">
                  <c:v>0.79311689160686405</c:v>
                </c:pt>
                <c:pt idx="1314">
                  <c:v>0.79311689160686405</c:v>
                </c:pt>
                <c:pt idx="1315">
                  <c:v>0.79311689160686405</c:v>
                </c:pt>
                <c:pt idx="1316">
                  <c:v>0.79311689160686405</c:v>
                </c:pt>
                <c:pt idx="1317">
                  <c:v>0.79311689160686405</c:v>
                </c:pt>
                <c:pt idx="1318">
                  <c:v>0.79311689160686405</c:v>
                </c:pt>
                <c:pt idx="1319">
                  <c:v>0.79311689160686405</c:v>
                </c:pt>
                <c:pt idx="1320">
                  <c:v>0.79311689160686405</c:v>
                </c:pt>
                <c:pt idx="1321">
                  <c:v>0.79311689160686405</c:v>
                </c:pt>
                <c:pt idx="1322">
                  <c:v>0.79311689160686405</c:v>
                </c:pt>
                <c:pt idx="1323">
                  <c:v>0.79311689160686405</c:v>
                </c:pt>
                <c:pt idx="1324">
                  <c:v>0.79311689160686405</c:v>
                </c:pt>
                <c:pt idx="1325">
                  <c:v>0.79311689160686405</c:v>
                </c:pt>
                <c:pt idx="1326">
                  <c:v>0.79311689160686405</c:v>
                </c:pt>
                <c:pt idx="1327">
                  <c:v>0.79311689160686405</c:v>
                </c:pt>
                <c:pt idx="1328">
                  <c:v>0.79311689160686405</c:v>
                </c:pt>
                <c:pt idx="1329">
                  <c:v>0.79311689160686405</c:v>
                </c:pt>
                <c:pt idx="1330">
                  <c:v>0.79311689160686405</c:v>
                </c:pt>
                <c:pt idx="1331">
                  <c:v>0.79311689160686405</c:v>
                </c:pt>
                <c:pt idx="1332">
                  <c:v>0.79311689160686405</c:v>
                </c:pt>
                <c:pt idx="1333">
                  <c:v>0.79311689160686405</c:v>
                </c:pt>
                <c:pt idx="1334">
                  <c:v>0.79311689160686405</c:v>
                </c:pt>
                <c:pt idx="1335">
                  <c:v>0.79311689160686405</c:v>
                </c:pt>
                <c:pt idx="1336">
                  <c:v>0.79311689160686405</c:v>
                </c:pt>
                <c:pt idx="1337">
                  <c:v>0.79311689160686405</c:v>
                </c:pt>
                <c:pt idx="1338">
                  <c:v>0.79311689160686405</c:v>
                </c:pt>
                <c:pt idx="1339">
                  <c:v>0.79311689160686405</c:v>
                </c:pt>
                <c:pt idx="1340">
                  <c:v>0.79311689160686405</c:v>
                </c:pt>
                <c:pt idx="1341">
                  <c:v>0.79311689160686405</c:v>
                </c:pt>
                <c:pt idx="1342">
                  <c:v>0.79311689160686405</c:v>
                </c:pt>
                <c:pt idx="1343">
                  <c:v>0.79311689160686405</c:v>
                </c:pt>
                <c:pt idx="1344">
                  <c:v>0.79311689160686405</c:v>
                </c:pt>
                <c:pt idx="1345">
                  <c:v>0.79311689160686405</c:v>
                </c:pt>
                <c:pt idx="1346">
                  <c:v>0.79311689160686405</c:v>
                </c:pt>
                <c:pt idx="1347">
                  <c:v>0.79311689160686405</c:v>
                </c:pt>
                <c:pt idx="1348">
                  <c:v>0.79311689160686405</c:v>
                </c:pt>
                <c:pt idx="1349">
                  <c:v>0.79311689160686405</c:v>
                </c:pt>
                <c:pt idx="1350">
                  <c:v>0.79311689160686405</c:v>
                </c:pt>
                <c:pt idx="1351">
                  <c:v>0.79311689160686405</c:v>
                </c:pt>
                <c:pt idx="1352">
                  <c:v>0.79311689160686405</c:v>
                </c:pt>
                <c:pt idx="1353">
                  <c:v>0.79311689160686405</c:v>
                </c:pt>
                <c:pt idx="1354">
                  <c:v>0.79311689160686405</c:v>
                </c:pt>
                <c:pt idx="1355">
                  <c:v>0.79311689160686405</c:v>
                </c:pt>
                <c:pt idx="1356">
                  <c:v>0.79311689160686405</c:v>
                </c:pt>
                <c:pt idx="1357">
                  <c:v>0.79311689160686405</c:v>
                </c:pt>
                <c:pt idx="1358">
                  <c:v>0.79311689160686405</c:v>
                </c:pt>
                <c:pt idx="1359">
                  <c:v>0.79311689160686405</c:v>
                </c:pt>
                <c:pt idx="1360">
                  <c:v>0.79311689160686405</c:v>
                </c:pt>
                <c:pt idx="1361">
                  <c:v>0.79311689160686405</c:v>
                </c:pt>
                <c:pt idx="1362">
                  <c:v>0.79311689160686405</c:v>
                </c:pt>
                <c:pt idx="1363">
                  <c:v>0.79311689160686405</c:v>
                </c:pt>
                <c:pt idx="1364">
                  <c:v>0.79311689160686405</c:v>
                </c:pt>
                <c:pt idx="1365">
                  <c:v>0.79311689160686405</c:v>
                </c:pt>
                <c:pt idx="1366">
                  <c:v>0.79311689160686405</c:v>
                </c:pt>
                <c:pt idx="1367">
                  <c:v>0.79311689160686405</c:v>
                </c:pt>
                <c:pt idx="1368">
                  <c:v>0.79311689160686405</c:v>
                </c:pt>
                <c:pt idx="1369">
                  <c:v>0.79311689160686405</c:v>
                </c:pt>
                <c:pt idx="1370">
                  <c:v>0.79311689160686405</c:v>
                </c:pt>
                <c:pt idx="1371">
                  <c:v>0.79311689160686405</c:v>
                </c:pt>
                <c:pt idx="1372">
                  <c:v>0.79311689160686405</c:v>
                </c:pt>
                <c:pt idx="1373">
                  <c:v>0.79311689160686405</c:v>
                </c:pt>
                <c:pt idx="1374">
                  <c:v>0.79311689160686405</c:v>
                </c:pt>
                <c:pt idx="1375">
                  <c:v>0.79311689160686405</c:v>
                </c:pt>
                <c:pt idx="1376">
                  <c:v>0.79311689160686405</c:v>
                </c:pt>
                <c:pt idx="1377">
                  <c:v>0.79311689160686405</c:v>
                </c:pt>
                <c:pt idx="1378">
                  <c:v>0.79311689160686405</c:v>
                </c:pt>
                <c:pt idx="1379">
                  <c:v>0.79311689160686405</c:v>
                </c:pt>
                <c:pt idx="1380">
                  <c:v>0.79311689160686405</c:v>
                </c:pt>
                <c:pt idx="1381">
                  <c:v>0.79311689160686405</c:v>
                </c:pt>
                <c:pt idx="1382">
                  <c:v>0.79311689160686405</c:v>
                </c:pt>
                <c:pt idx="1383">
                  <c:v>0.79311689160686405</c:v>
                </c:pt>
                <c:pt idx="1384">
                  <c:v>0.79311689160686405</c:v>
                </c:pt>
                <c:pt idx="1385">
                  <c:v>0.79311689160686405</c:v>
                </c:pt>
                <c:pt idx="1386">
                  <c:v>0.79311689160686405</c:v>
                </c:pt>
                <c:pt idx="1387">
                  <c:v>0.79311689160686405</c:v>
                </c:pt>
                <c:pt idx="1388">
                  <c:v>0.79311689160686405</c:v>
                </c:pt>
                <c:pt idx="1389">
                  <c:v>0.79311689160686405</c:v>
                </c:pt>
                <c:pt idx="1390">
                  <c:v>0.79311689160686405</c:v>
                </c:pt>
                <c:pt idx="1391">
                  <c:v>0.79311689160686405</c:v>
                </c:pt>
                <c:pt idx="1392">
                  <c:v>0.79311689160686405</c:v>
                </c:pt>
                <c:pt idx="1393">
                  <c:v>0.79311689160686405</c:v>
                </c:pt>
                <c:pt idx="1394">
                  <c:v>0.79311689160686405</c:v>
                </c:pt>
                <c:pt idx="1395">
                  <c:v>0.79311689160686405</c:v>
                </c:pt>
                <c:pt idx="1396">
                  <c:v>0.79311689160686405</c:v>
                </c:pt>
                <c:pt idx="1397">
                  <c:v>0.79311689160686405</c:v>
                </c:pt>
                <c:pt idx="1398">
                  <c:v>0.79311689160686405</c:v>
                </c:pt>
                <c:pt idx="1399">
                  <c:v>0.79311689160686405</c:v>
                </c:pt>
                <c:pt idx="1400">
                  <c:v>0.79311689160686405</c:v>
                </c:pt>
                <c:pt idx="1401">
                  <c:v>0.79311689160686405</c:v>
                </c:pt>
                <c:pt idx="1402">
                  <c:v>0.79311689160686405</c:v>
                </c:pt>
                <c:pt idx="1403">
                  <c:v>0.79311689160686405</c:v>
                </c:pt>
                <c:pt idx="1404">
                  <c:v>0.79311689160686405</c:v>
                </c:pt>
                <c:pt idx="1405">
                  <c:v>0.79311689160686405</c:v>
                </c:pt>
                <c:pt idx="1406">
                  <c:v>0.79311689160686405</c:v>
                </c:pt>
                <c:pt idx="1407">
                  <c:v>0.79311689160686405</c:v>
                </c:pt>
                <c:pt idx="1408">
                  <c:v>0.79311689160686405</c:v>
                </c:pt>
                <c:pt idx="1409">
                  <c:v>0.79311689160686405</c:v>
                </c:pt>
                <c:pt idx="1410">
                  <c:v>0.79311689160686405</c:v>
                </c:pt>
                <c:pt idx="1411">
                  <c:v>0.79311689160686405</c:v>
                </c:pt>
                <c:pt idx="1412">
                  <c:v>0.79311689160686405</c:v>
                </c:pt>
                <c:pt idx="1413">
                  <c:v>0.79311689160686405</c:v>
                </c:pt>
                <c:pt idx="1414">
                  <c:v>0.79311689160686405</c:v>
                </c:pt>
                <c:pt idx="1415">
                  <c:v>0.79311689160686405</c:v>
                </c:pt>
                <c:pt idx="1416">
                  <c:v>0.79311689160686405</c:v>
                </c:pt>
                <c:pt idx="1417">
                  <c:v>0.79311689160686405</c:v>
                </c:pt>
                <c:pt idx="1418">
                  <c:v>0.79311689160686405</c:v>
                </c:pt>
                <c:pt idx="1419">
                  <c:v>0.79311689160686405</c:v>
                </c:pt>
                <c:pt idx="1420">
                  <c:v>0.79311689160686405</c:v>
                </c:pt>
                <c:pt idx="1421">
                  <c:v>0.79311689160686405</c:v>
                </c:pt>
                <c:pt idx="1422">
                  <c:v>0.79311689160686405</c:v>
                </c:pt>
                <c:pt idx="1423">
                  <c:v>0.79311689160686405</c:v>
                </c:pt>
                <c:pt idx="1424">
                  <c:v>0.79311689160686405</c:v>
                </c:pt>
                <c:pt idx="1425">
                  <c:v>0.79311689160686405</c:v>
                </c:pt>
                <c:pt idx="1426">
                  <c:v>0.79311689160686405</c:v>
                </c:pt>
                <c:pt idx="1427">
                  <c:v>0.79311689160686405</c:v>
                </c:pt>
                <c:pt idx="1428">
                  <c:v>0.79311689160686405</c:v>
                </c:pt>
                <c:pt idx="1429">
                  <c:v>0.79311689160686405</c:v>
                </c:pt>
                <c:pt idx="1430">
                  <c:v>0.79311689160686405</c:v>
                </c:pt>
                <c:pt idx="1431">
                  <c:v>0.79311689160686405</c:v>
                </c:pt>
                <c:pt idx="1432">
                  <c:v>0.79311689160686405</c:v>
                </c:pt>
                <c:pt idx="1433">
                  <c:v>0.79311689160686405</c:v>
                </c:pt>
                <c:pt idx="1434">
                  <c:v>0.79311689160686405</c:v>
                </c:pt>
                <c:pt idx="1435">
                  <c:v>0.79311689160686405</c:v>
                </c:pt>
                <c:pt idx="1436">
                  <c:v>0.79311689160686405</c:v>
                </c:pt>
                <c:pt idx="1437">
                  <c:v>0.79311689160686405</c:v>
                </c:pt>
                <c:pt idx="1438">
                  <c:v>0.79311689160686405</c:v>
                </c:pt>
                <c:pt idx="1439">
                  <c:v>0.79311689160686405</c:v>
                </c:pt>
                <c:pt idx="1440">
                  <c:v>0.79311689160686405</c:v>
                </c:pt>
                <c:pt idx="1441">
                  <c:v>0.79311689160686405</c:v>
                </c:pt>
                <c:pt idx="1442">
                  <c:v>0.79311689160686405</c:v>
                </c:pt>
                <c:pt idx="1443">
                  <c:v>0.79311689160686405</c:v>
                </c:pt>
                <c:pt idx="1444">
                  <c:v>0.79311689160686405</c:v>
                </c:pt>
                <c:pt idx="1445">
                  <c:v>0.79311689160686405</c:v>
                </c:pt>
                <c:pt idx="1446">
                  <c:v>0.79311689160686405</c:v>
                </c:pt>
                <c:pt idx="1447">
                  <c:v>0.79311689160686405</c:v>
                </c:pt>
                <c:pt idx="1448">
                  <c:v>0.79311689160686405</c:v>
                </c:pt>
                <c:pt idx="1449">
                  <c:v>0.79311689160686405</c:v>
                </c:pt>
                <c:pt idx="1450">
                  <c:v>0.79311689160686405</c:v>
                </c:pt>
                <c:pt idx="1451">
                  <c:v>0.79311689160686405</c:v>
                </c:pt>
                <c:pt idx="1452">
                  <c:v>0.79311689160686405</c:v>
                </c:pt>
                <c:pt idx="1453">
                  <c:v>0.79311689160686405</c:v>
                </c:pt>
                <c:pt idx="1454">
                  <c:v>0.79311689160686405</c:v>
                </c:pt>
                <c:pt idx="1455">
                  <c:v>0.79311689160686405</c:v>
                </c:pt>
                <c:pt idx="1456">
                  <c:v>0.79311689160686405</c:v>
                </c:pt>
                <c:pt idx="1457">
                  <c:v>0.79311689160686405</c:v>
                </c:pt>
                <c:pt idx="1458">
                  <c:v>0.79311689160686405</c:v>
                </c:pt>
                <c:pt idx="1459">
                  <c:v>0.79311689160686405</c:v>
                </c:pt>
                <c:pt idx="1460">
                  <c:v>0.79311689160686405</c:v>
                </c:pt>
                <c:pt idx="1461">
                  <c:v>0.79311689160686405</c:v>
                </c:pt>
                <c:pt idx="1462">
                  <c:v>0.79311689160686405</c:v>
                </c:pt>
                <c:pt idx="1463">
                  <c:v>0.79311689160686405</c:v>
                </c:pt>
                <c:pt idx="1464">
                  <c:v>0.79311689160686405</c:v>
                </c:pt>
                <c:pt idx="1465">
                  <c:v>0.79311689160686405</c:v>
                </c:pt>
                <c:pt idx="1466">
                  <c:v>0.79311689160686405</c:v>
                </c:pt>
                <c:pt idx="1467">
                  <c:v>0.79311689160686405</c:v>
                </c:pt>
                <c:pt idx="1468">
                  <c:v>0.79311689160686405</c:v>
                </c:pt>
                <c:pt idx="1469">
                  <c:v>0.79311689160686405</c:v>
                </c:pt>
                <c:pt idx="1470">
                  <c:v>0.79311689160686405</c:v>
                </c:pt>
                <c:pt idx="1471">
                  <c:v>0.79311689160686405</c:v>
                </c:pt>
                <c:pt idx="1472">
                  <c:v>0.79311689160686405</c:v>
                </c:pt>
                <c:pt idx="1473">
                  <c:v>0.79311689160686405</c:v>
                </c:pt>
                <c:pt idx="1474">
                  <c:v>0.79311689160686405</c:v>
                </c:pt>
                <c:pt idx="1475">
                  <c:v>0.79311689160686405</c:v>
                </c:pt>
                <c:pt idx="1476">
                  <c:v>0.79311689160686405</c:v>
                </c:pt>
                <c:pt idx="1477">
                  <c:v>0.79311689160686405</c:v>
                </c:pt>
                <c:pt idx="1478">
                  <c:v>0.79311689160686405</c:v>
                </c:pt>
                <c:pt idx="1479">
                  <c:v>0.79311689160686405</c:v>
                </c:pt>
                <c:pt idx="1480">
                  <c:v>0.79311689160686405</c:v>
                </c:pt>
                <c:pt idx="1481">
                  <c:v>0.79311689160686405</c:v>
                </c:pt>
                <c:pt idx="1482">
                  <c:v>0.79311689160686405</c:v>
                </c:pt>
                <c:pt idx="1483">
                  <c:v>0.79311689160686405</c:v>
                </c:pt>
                <c:pt idx="1484">
                  <c:v>0.79311689160686405</c:v>
                </c:pt>
                <c:pt idx="1485">
                  <c:v>0.79311689160686405</c:v>
                </c:pt>
                <c:pt idx="1486">
                  <c:v>0.79311689160686405</c:v>
                </c:pt>
                <c:pt idx="1487">
                  <c:v>0.79311689160686405</c:v>
                </c:pt>
                <c:pt idx="1488">
                  <c:v>0.79311689160686405</c:v>
                </c:pt>
                <c:pt idx="1489">
                  <c:v>0.79311689160686405</c:v>
                </c:pt>
                <c:pt idx="1490">
                  <c:v>0.79311689160686405</c:v>
                </c:pt>
                <c:pt idx="1491">
                  <c:v>0.79311689160686405</c:v>
                </c:pt>
                <c:pt idx="1492">
                  <c:v>0.79311689160686405</c:v>
                </c:pt>
                <c:pt idx="1493">
                  <c:v>0.79311689160686405</c:v>
                </c:pt>
                <c:pt idx="1494">
                  <c:v>0.79311689160686405</c:v>
                </c:pt>
                <c:pt idx="1495">
                  <c:v>0.79311689160686405</c:v>
                </c:pt>
                <c:pt idx="1496">
                  <c:v>0.79311689160686405</c:v>
                </c:pt>
                <c:pt idx="1497">
                  <c:v>0.79311689160686405</c:v>
                </c:pt>
                <c:pt idx="1498">
                  <c:v>0.79311689160686405</c:v>
                </c:pt>
                <c:pt idx="1499">
                  <c:v>0.79311689160686405</c:v>
                </c:pt>
                <c:pt idx="1500">
                  <c:v>0.79311689160686405</c:v>
                </c:pt>
                <c:pt idx="1501">
                  <c:v>0.79311689160686405</c:v>
                </c:pt>
                <c:pt idx="1502">
                  <c:v>0.79311689160686405</c:v>
                </c:pt>
                <c:pt idx="1503">
                  <c:v>0.79311689160686405</c:v>
                </c:pt>
                <c:pt idx="1504">
                  <c:v>0.79311689160686405</c:v>
                </c:pt>
                <c:pt idx="1505">
                  <c:v>0.79311689160686405</c:v>
                </c:pt>
                <c:pt idx="1506">
                  <c:v>0.79311689160686405</c:v>
                </c:pt>
                <c:pt idx="1507">
                  <c:v>0.79311689160686405</c:v>
                </c:pt>
                <c:pt idx="1508">
                  <c:v>0.79311689160686405</c:v>
                </c:pt>
                <c:pt idx="1509">
                  <c:v>0.79311689160686405</c:v>
                </c:pt>
                <c:pt idx="1510">
                  <c:v>0.79311689160686405</c:v>
                </c:pt>
                <c:pt idx="1511">
                  <c:v>0.79311689160686405</c:v>
                </c:pt>
                <c:pt idx="1512">
                  <c:v>0.79311689160686405</c:v>
                </c:pt>
                <c:pt idx="1513">
                  <c:v>0.79311689160686405</c:v>
                </c:pt>
                <c:pt idx="1514">
                  <c:v>0.79311689160686405</c:v>
                </c:pt>
                <c:pt idx="1515">
                  <c:v>0.79311689160686405</c:v>
                </c:pt>
                <c:pt idx="1516">
                  <c:v>0.79311689160686405</c:v>
                </c:pt>
                <c:pt idx="1517">
                  <c:v>0.79311689160686405</c:v>
                </c:pt>
                <c:pt idx="1518">
                  <c:v>0.79311689160686405</c:v>
                </c:pt>
                <c:pt idx="1519">
                  <c:v>0.79311689160686405</c:v>
                </c:pt>
                <c:pt idx="1520">
                  <c:v>0.79311689160686405</c:v>
                </c:pt>
                <c:pt idx="1521">
                  <c:v>0.79311689160686405</c:v>
                </c:pt>
                <c:pt idx="1522">
                  <c:v>0.79311689160686405</c:v>
                </c:pt>
                <c:pt idx="1523">
                  <c:v>0.79311689160686405</c:v>
                </c:pt>
                <c:pt idx="1524">
                  <c:v>0.79311689160686405</c:v>
                </c:pt>
                <c:pt idx="1525">
                  <c:v>0.79311689160686405</c:v>
                </c:pt>
                <c:pt idx="1526">
                  <c:v>0.79311689160686405</c:v>
                </c:pt>
                <c:pt idx="1527">
                  <c:v>0.79311689160686405</c:v>
                </c:pt>
                <c:pt idx="1528">
                  <c:v>0.79311689160686405</c:v>
                </c:pt>
                <c:pt idx="1529">
                  <c:v>0.79311689160686405</c:v>
                </c:pt>
                <c:pt idx="1530">
                  <c:v>0.79311689160686405</c:v>
                </c:pt>
                <c:pt idx="1531">
                  <c:v>0.79311689160686405</c:v>
                </c:pt>
                <c:pt idx="1532">
                  <c:v>0.79311689160686405</c:v>
                </c:pt>
                <c:pt idx="1533">
                  <c:v>0.79311689160686405</c:v>
                </c:pt>
                <c:pt idx="1534">
                  <c:v>0.79311689160686405</c:v>
                </c:pt>
                <c:pt idx="1535">
                  <c:v>0.79311689160686405</c:v>
                </c:pt>
                <c:pt idx="1536">
                  <c:v>0.79311689160686405</c:v>
                </c:pt>
                <c:pt idx="1537">
                  <c:v>0.79311689160686405</c:v>
                </c:pt>
                <c:pt idx="1538">
                  <c:v>0.79311689160686405</c:v>
                </c:pt>
                <c:pt idx="1539">
                  <c:v>0.79311689160686405</c:v>
                </c:pt>
                <c:pt idx="1540">
                  <c:v>0.79311689160686405</c:v>
                </c:pt>
                <c:pt idx="1541">
                  <c:v>0.79311689160686405</c:v>
                </c:pt>
                <c:pt idx="1542">
                  <c:v>0.79311689160686405</c:v>
                </c:pt>
                <c:pt idx="1543">
                  <c:v>0.79311689160686405</c:v>
                </c:pt>
                <c:pt idx="1544">
                  <c:v>0.79311689160686405</c:v>
                </c:pt>
                <c:pt idx="1545">
                  <c:v>0.79311689160686405</c:v>
                </c:pt>
                <c:pt idx="1546">
                  <c:v>0.79311689160686405</c:v>
                </c:pt>
                <c:pt idx="1547">
                  <c:v>0.79311689160686405</c:v>
                </c:pt>
                <c:pt idx="1548">
                  <c:v>0.79311689160686405</c:v>
                </c:pt>
                <c:pt idx="1549">
                  <c:v>0.79311689160686405</c:v>
                </c:pt>
                <c:pt idx="1550">
                  <c:v>0.79311689160686405</c:v>
                </c:pt>
                <c:pt idx="1551">
                  <c:v>0.79311689160686405</c:v>
                </c:pt>
                <c:pt idx="1552">
                  <c:v>0.79311689160686405</c:v>
                </c:pt>
                <c:pt idx="1553">
                  <c:v>0.79311689160686405</c:v>
                </c:pt>
                <c:pt idx="1554">
                  <c:v>0.79311689160686405</c:v>
                </c:pt>
                <c:pt idx="1555">
                  <c:v>0.79311689160686405</c:v>
                </c:pt>
                <c:pt idx="1556">
                  <c:v>0.79311689160686405</c:v>
                </c:pt>
                <c:pt idx="1557">
                  <c:v>0.79311689160686405</c:v>
                </c:pt>
                <c:pt idx="1558">
                  <c:v>0.79311689160686405</c:v>
                </c:pt>
                <c:pt idx="1559">
                  <c:v>0.79311689160686405</c:v>
                </c:pt>
                <c:pt idx="1560">
                  <c:v>0.79311689160686405</c:v>
                </c:pt>
                <c:pt idx="1561">
                  <c:v>0.79311689160686405</c:v>
                </c:pt>
                <c:pt idx="1562">
                  <c:v>0.79311689160686405</c:v>
                </c:pt>
                <c:pt idx="1563">
                  <c:v>0.79311689160686405</c:v>
                </c:pt>
                <c:pt idx="1564">
                  <c:v>0.79311689160686405</c:v>
                </c:pt>
                <c:pt idx="1565">
                  <c:v>0.79311689160686405</c:v>
                </c:pt>
                <c:pt idx="1566">
                  <c:v>0.79311689160686405</c:v>
                </c:pt>
                <c:pt idx="1567">
                  <c:v>0.79311689160686405</c:v>
                </c:pt>
                <c:pt idx="1568">
                  <c:v>0.79311689160686405</c:v>
                </c:pt>
                <c:pt idx="1569">
                  <c:v>0.79311689160686405</c:v>
                </c:pt>
                <c:pt idx="1570">
                  <c:v>0.79311689160686405</c:v>
                </c:pt>
                <c:pt idx="1571">
                  <c:v>0.79311689160686405</c:v>
                </c:pt>
                <c:pt idx="1572">
                  <c:v>0.79311689160686405</c:v>
                </c:pt>
                <c:pt idx="1573">
                  <c:v>0.79311689160686405</c:v>
                </c:pt>
                <c:pt idx="1574">
                  <c:v>0.79311689160686405</c:v>
                </c:pt>
                <c:pt idx="1575">
                  <c:v>0.79311689160686405</c:v>
                </c:pt>
                <c:pt idx="1576">
                  <c:v>0.79311689160686405</c:v>
                </c:pt>
                <c:pt idx="1577">
                  <c:v>0.79311689160686405</c:v>
                </c:pt>
                <c:pt idx="1578">
                  <c:v>0.79311689160686405</c:v>
                </c:pt>
                <c:pt idx="1579">
                  <c:v>0.79311689160686405</c:v>
                </c:pt>
                <c:pt idx="1580">
                  <c:v>0.79311689160686405</c:v>
                </c:pt>
                <c:pt idx="1581">
                  <c:v>0.79311689160686405</c:v>
                </c:pt>
                <c:pt idx="1582">
                  <c:v>0.79311689160686405</c:v>
                </c:pt>
                <c:pt idx="1583">
                  <c:v>0.79311689160686405</c:v>
                </c:pt>
                <c:pt idx="1584">
                  <c:v>0.79311689160686405</c:v>
                </c:pt>
                <c:pt idx="1585">
                  <c:v>0.79311689160686405</c:v>
                </c:pt>
                <c:pt idx="1586">
                  <c:v>0.79311689160686405</c:v>
                </c:pt>
                <c:pt idx="1587">
                  <c:v>0.79311689160686405</c:v>
                </c:pt>
                <c:pt idx="1588">
                  <c:v>0.79311689160686405</c:v>
                </c:pt>
                <c:pt idx="1589">
                  <c:v>0.79311689160686405</c:v>
                </c:pt>
                <c:pt idx="1590">
                  <c:v>0.79311689160686405</c:v>
                </c:pt>
                <c:pt idx="1591">
                  <c:v>0.79311689160686405</c:v>
                </c:pt>
                <c:pt idx="1592">
                  <c:v>0.79311689160686405</c:v>
                </c:pt>
                <c:pt idx="1593">
                  <c:v>0.79311689160686405</c:v>
                </c:pt>
                <c:pt idx="1594">
                  <c:v>0.79311689160686405</c:v>
                </c:pt>
                <c:pt idx="1595">
                  <c:v>0.79311689160686405</c:v>
                </c:pt>
                <c:pt idx="1596">
                  <c:v>0.79311689160686405</c:v>
                </c:pt>
                <c:pt idx="1597">
                  <c:v>0.79311689160686405</c:v>
                </c:pt>
                <c:pt idx="1598">
                  <c:v>0.79311689160686405</c:v>
                </c:pt>
                <c:pt idx="1599">
                  <c:v>0.79311689160686405</c:v>
                </c:pt>
                <c:pt idx="1600">
                  <c:v>0.79311689160686405</c:v>
                </c:pt>
                <c:pt idx="1601">
                  <c:v>0.79311689160686405</c:v>
                </c:pt>
                <c:pt idx="1602">
                  <c:v>0.79311689160686405</c:v>
                </c:pt>
                <c:pt idx="1603">
                  <c:v>0.79311689160686405</c:v>
                </c:pt>
                <c:pt idx="1604">
                  <c:v>0.79311689160686405</c:v>
                </c:pt>
                <c:pt idx="1605">
                  <c:v>0.79311689160686405</c:v>
                </c:pt>
                <c:pt idx="1606">
                  <c:v>0.79311689160686405</c:v>
                </c:pt>
                <c:pt idx="1607">
                  <c:v>0.79311689160686405</c:v>
                </c:pt>
                <c:pt idx="1608">
                  <c:v>0.79311689160686405</c:v>
                </c:pt>
                <c:pt idx="1609">
                  <c:v>0.79311689160686405</c:v>
                </c:pt>
                <c:pt idx="1610">
                  <c:v>0.79311689160686405</c:v>
                </c:pt>
                <c:pt idx="1611">
                  <c:v>0.79311689160686405</c:v>
                </c:pt>
                <c:pt idx="1612">
                  <c:v>0.79311689160686405</c:v>
                </c:pt>
                <c:pt idx="1613">
                  <c:v>0.79311689160686405</c:v>
                </c:pt>
                <c:pt idx="1614">
                  <c:v>0.79311689160686405</c:v>
                </c:pt>
                <c:pt idx="1615">
                  <c:v>0.79311689160686405</c:v>
                </c:pt>
                <c:pt idx="1616">
                  <c:v>0.79311689160686405</c:v>
                </c:pt>
                <c:pt idx="1617">
                  <c:v>0.79311689160686405</c:v>
                </c:pt>
                <c:pt idx="1618">
                  <c:v>0.79311689160686405</c:v>
                </c:pt>
                <c:pt idx="1619">
                  <c:v>0.79311689160686405</c:v>
                </c:pt>
                <c:pt idx="1620">
                  <c:v>0.79311689160686405</c:v>
                </c:pt>
                <c:pt idx="1621">
                  <c:v>0.79311689160686405</c:v>
                </c:pt>
                <c:pt idx="1622">
                  <c:v>0.79311689160686405</c:v>
                </c:pt>
                <c:pt idx="1623">
                  <c:v>0.79311689160686405</c:v>
                </c:pt>
                <c:pt idx="1624">
                  <c:v>0.79311689160686405</c:v>
                </c:pt>
                <c:pt idx="1625">
                  <c:v>0.79311689160686405</c:v>
                </c:pt>
                <c:pt idx="1626">
                  <c:v>0.79311689160686405</c:v>
                </c:pt>
                <c:pt idx="1627">
                  <c:v>0.79311689160686405</c:v>
                </c:pt>
                <c:pt idx="1628">
                  <c:v>0.79311689160686405</c:v>
                </c:pt>
                <c:pt idx="1629">
                  <c:v>0.79311689160686405</c:v>
                </c:pt>
                <c:pt idx="1630">
                  <c:v>0.79311689160686405</c:v>
                </c:pt>
                <c:pt idx="1631">
                  <c:v>0.79311689160686405</c:v>
                </c:pt>
                <c:pt idx="1632">
                  <c:v>0.79311689160686405</c:v>
                </c:pt>
                <c:pt idx="1633">
                  <c:v>0.79311689160686405</c:v>
                </c:pt>
                <c:pt idx="1634">
                  <c:v>0.79311689160686405</c:v>
                </c:pt>
                <c:pt idx="1635">
                  <c:v>0.79311689160686405</c:v>
                </c:pt>
                <c:pt idx="1636">
                  <c:v>0.79311689160686405</c:v>
                </c:pt>
                <c:pt idx="1637">
                  <c:v>0.79311689160686405</c:v>
                </c:pt>
                <c:pt idx="1638">
                  <c:v>0.79311689160686405</c:v>
                </c:pt>
                <c:pt idx="1639">
                  <c:v>0.79311689160686405</c:v>
                </c:pt>
                <c:pt idx="1640">
                  <c:v>0.79311689160686405</c:v>
                </c:pt>
                <c:pt idx="1641">
                  <c:v>0.79311689160686405</c:v>
                </c:pt>
                <c:pt idx="1642">
                  <c:v>0.79311689160686405</c:v>
                </c:pt>
                <c:pt idx="1643">
                  <c:v>0.79311689160686405</c:v>
                </c:pt>
                <c:pt idx="1644">
                  <c:v>0.79311689160686405</c:v>
                </c:pt>
                <c:pt idx="1645">
                  <c:v>0.79311689160686405</c:v>
                </c:pt>
                <c:pt idx="1646">
                  <c:v>0.79311689160686405</c:v>
                </c:pt>
                <c:pt idx="1647">
                  <c:v>0.79311689160686405</c:v>
                </c:pt>
                <c:pt idx="1648">
                  <c:v>0.79311689160686405</c:v>
                </c:pt>
                <c:pt idx="1649">
                  <c:v>0.79311689160686405</c:v>
                </c:pt>
                <c:pt idx="1650">
                  <c:v>0.79311689160686405</c:v>
                </c:pt>
                <c:pt idx="1651">
                  <c:v>0.79311689160686405</c:v>
                </c:pt>
                <c:pt idx="1652">
                  <c:v>0.79311689160686405</c:v>
                </c:pt>
                <c:pt idx="1653">
                  <c:v>0.79311689160686405</c:v>
                </c:pt>
                <c:pt idx="1654">
                  <c:v>0.79311689160686405</c:v>
                </c:pt>
                <c:pt idx="1655">
                  <c:v>0.79311689160686405</c:v>
                </c:pt>
                <c:pt idx="1656">
                  <c:v>0.79311689160686405</c:v>
                </c:pt>
                <c:pt idx="1657">
                  <c:v>0.79311689160686405</c:v>
                </c:pt>
                <c:pt idx="1658">
                  <c:v>0.79311689160686405</c:v>
                </c:pt>
                <c:pt idx="1659">
                  <c:v>0.79311689160686405</c:v>
                </c:pt>
                <c:pt idx="1660">
                  <c:v>0.79311689160686405</c:v>
                </c:pt>
                <c:pt idx="1661">
                  <c:v>0.79311689160686405</c:v>
                </c:pt>
                <c:pt idx="1662">
                  <c:v>0.79311689160686405</c:v>
                </c:pt>
                <c:pt idx="1663">
                  <c:v>0.79311689160686405</c:v>
                </c:pt>
                <c:pt idx="1664">
                  <c:v>0.79311689160686405</c:v>
                </c:pt>
                <c:pt idx="1665">
                  <c:v>0.79311689160686405</c:v>
                </c:pt>
                <c:pt idx="1666">
                  <c:v>0.79311689160686405</c:v>
                </c:pt>
                <c:pt idx="1667">
                  <c:v>0.79311689160686405</c:v>
                </c:pt>
                <c:pt idx="1668">
                  <c:v>0.79311689160686405</c:v>
                </c:pt>
                <c:pt idx="1669">
                  <c:v>0.79311689160686405</c:v>
                </c:pt>
                <c:pt idx="1670">
                  <c:v>0.79311689160686405</c:v>
                </c:pt>
                <c:pt idx="1671">
                  <c:v>0.79311689160686405</c:v>
                </c:pt>
                <c:pt idx="1672">
                  <c:v>0.79311689160686405</c:v>
                </c:pt>
                <c:pt idx="1673">
                  <c:v>0.79311689160686405</c:v>
                </c:pt>
                <c:pt idx="1674">
                  <c:v>0.79311689160686405</c:v>
                </c:pt>
                <c:pt idx="1675">
                  <c:v>0.79311689160686405</c:v>
                </c:pt>
                <c:pt idx="1676">
                  <c:v>0.79311689160686405</c:v>
                </c:pt>
                <c:pt idx="1677">
                  <c:v>0.79311689160686405</c:v>
                </c:pt>
                <c:pt idx="1678">
                  <c:v>0.79311689160686405</c:v>
                </c:pt>
                <c:pt idx="1679">
                  <c:v>0.79311689160686405</c:v>
                </c:pt>
                <c:pt idx="1680">
                  <c:v>0.79311689160686405</c:v>
                </c:pt>
                <c:pt idx="1681">
                  <c:v>0.79311689160686405</c:v>
                </c:pt>
                <c:pt idx="1682">
                  <c:v>0.79311689160686405</c:v>
                </c:pt>
                <c:pt idx="1683">
                  <c:v>0.79311689160686405</c:v>
                </c:pt>
                <c:pt idx="1684">
                  <c:v>0.79311689160686405</c:v>
                </c:pt>
                <c:pt idx="1685">
                  <c:v>0.79311689160686405</c:v>
                </c:pt>
                <c:pt idx="1686">
                  <c:v>0.79311689160686405</c:v>
                </c:pt>
                <c:pt idx="1687">
                  <c:v>0.79311689160686405</c:v>
                </c:pt>
                <c:pt idx="1688">
                  <c:v>0.79311689160686405</c:v>
                </c:pt>
                <c:pt idx="1689">
                  <c:v>0.79311689160686405</c:v>
                </c:pt>
                <c:pt idx="1690">
                  <c:v>0.79311689160686405</c:v>
                </c:pt>
                <c:pt idx="1691">
                  <c:v>0.79311689160686405</c:v>
                </c:pt>
                <c:pt idx="1692">
                  <c:v>0.79311689160686405</c:v>
                </c:pt>
                <c:pt idx="1693">
                  <c:v>0.79311689160686405</c:v>
                </c:pt>
                <c:pt idx="1694">
                  <c:v>0.79311689160686405</c:v>
                </c:pt>
                <c:pt idx="1695">
                  <c:v>0.79311689160686405</c:v>
                </c:pt>
                <c:pt idx="1696">
                  <c:v>0.79311689160686405</c:v>
                </c:pt>
                <c:pt idx="1697">
                  <c:v>0.79311689160686405</c:v>
                </c:pt>
                <c:pt idx="1698">
                  <c:v>0.79311689160686405</c:v>
                </c:pt>
                <c:pt idx="1699">
                  <c:v>0.79311689160686405</c:v>
                </c:pt>
                <c:pt idx="1700">
                  <c:v>0.79311689160686405</c:v>
                </c:pt>
                <c:pt idx="1701">
                  <c:v>0.79311689160686405</c:v>
                </c:pt>
                <c:pt idx="1702">
                  <c:v>0.79311689160686405</c:v>
                </c:pt>
                <c:pt idx="1703">
                  <c:v>0.79311689160686405</c:v>
                </c:pt>
                <c:pt idx="1704">
                  <c:v>0.79311689160686405</c:v>
                </c:pt>
                <c:pt idx="1705">
                  <c:v>0.79311689160686405</c:v>
                </c:pt>
                <c:pt idx="1706">
                  <c:v>0.79311689160686405</c:v>
                </c:pt>
                <c:pt idx="1707">
                  <c:v>0.79311689160686405</c:v>
                </c:pt>
                <c:pt idx="1708">
                  <c:v>0.79311689160686405</c:v>
                </c:pt>
                <c:pt idx="1709">
                  <c:v>0.79311689160686405</c:v>
                </c:pt>
                <c:pt idx="1710">
                  <c:v>0.79311689160686405</c:v>
                </c:pt>
                <c:pt idx="1711">
                  <c:v>0.79311689160686405</c:v>
                </c:pt>
                <c:pt idx="1712">
                  <c:v>0.79311689160686405</c:v>
                </c:pt>
                <c:pt idx="1713">
                  <c:v>0.79311689160686405</c:v>
                </c:pt>
                <c:pt idx="1714">
                  <c:v>0.79311689160686405</c:v>
                </c:pt>
                <c:pt idx="1715">
                  <c:v>0.79311689160686405</c:v>
                </c:pt>
                <c:pt idx="1716">
                  <c:v>0.79311689160686405</c:v>
                </c:pt>
                <c:pt idx="1717">
                  <c:v>0.79311689160686405</c:v>
                </c:pt>
                <c:pt idx="1718">
                  <c:v>0.79311689160686405</c:v>
                </c:pt>
                <c:pt idx="1719">
                  <c:v>0.79311689160686405</c:v>
                </c:pt>
                <c:pt idx="1720">
                  <c:v>0.79311689160686405</c:v>
                </c:pt>
                <c:pt idx="1721">
                  <c:v>0.79311689160686405</c:v>
                </c:pt>
                <c:pt idx="1722">
                  <c:v>0.79311689160686405</c:v>
                </c:pt>
                <c:pt idx="1723">
                  <c:v>0.79311689160686405</c:v>
                </c:pt>
                <c:pt idx="1724">
                  <c:v>0.79311689160686405</c:v>
                </c:pt>
                <c:pt idx="1725">
                  <c:v>0.79311689160686405</c:v>
                </c:pt>
                <c:pt idx="1726">
                  <c:v>0.79311689160686405</c:v>
                </c:pt>
                <c:pt idx="1727">
                  <c:v>0.79311689160686405</c:v>
                </c:pt>
                <c:pt idx="1728">
                  <c:v>0.79311689160686405</c:v>
                </c:pt>
                <c:pt idx="1729">
                  <c:v>0.79311689160686405</c:v>
                </c:pt>
                <c:pt idx="1730">
                  <c:v>0.79311689160686405</c:v>
                </c:pt>
                <c:pt idx="1731">
                  <c:v>0.79311689160686405</c:v>
                </c:pt>
                <c:pt idx="1732">
                  <c:v>0.79311689160686405</c:v>
                </c:pt>
                <c:pt idx="1733">
                  <c:v>0.79311689160686405</c:v>
                </c:pt>
                <c:pt idx="1734">
                  <c:v>0.79311689160686405</c:v>
                </c:pt>
                <c:pt idx="1735">
                  <c:v>0.79311689160686405</c:v>
                </c:pt>
                <c:pt idx="1736">
                  <c:v>0.79311689160686405</c:v>
                </c:pt>
                <c:pt idx="1737">
                  <c:v>0.79311689160686405</c:v>
                </c:pt>
                <c:pt idx="1738">
                  <c:v>0.79311689160686405</c:v>
                </c:pt>
                <c:pt idx="1739">
                  <c:v>0.79311689160686405</c:v>
                </c:pt>
                <c:pt idx="1740">
                  <c:v>0.79311689160686405</c:v>
                </c:pt>
                <c:pt idx="1741">
                  <c:v>0.79311689160686405</c:v>
                </c:pt>
                <c:pt idx="1742">
                  <c:v>0.79311689160686405</c:v>
                </c:pt>
                <c:pt idx="1743">
                  <c:v>0.79311689160686405</c:v>
                </c:pt>
                <c:pt idx="1744">
                  <c:v>0.79311689160686405</c:v>
                </c:pt>
                <c:pt idx="1745">
                  <c:v>0.79311689160686405</c:v>
                </c:pt>
                <c:pt idx="1746">
                  <c:v>0.79311689160686405</c:v>
                </c:pt>
                <c:pt idx="1747">
                  <c:v>0.79311689160686405</c:v>
                </c:pt>
                <c:pt idx="1748">
                  <c:v>0.79311689160686405</c:v>
                </c:pt>
                <c:pt idx="1749">
                  <c:v>0.79311689160686405</c:v>
                </c:pt>
                <c:pt idx="1750">
                  <c:v>0.79311689160686405</c:v>
                </c:pt>
                <c:pt idx="1751">
                  <c:v>0.79311689160686405</c:v>
                </c:pt>
                <c:pt idx="1752">
                  <c:v>0.79311689160686405</c:v>
                </c:pt>
                <c:pt idx="1753">
                  <c:v>0.79311689160686405</c:v>
                </c:pt>
                <c:pt idx="1754">
                  <c:v>0.79311689160686405</c:v>
                </c:pt>
                <c:pt idx="1755">
                  <c:v>0.79311689160686405</c:v>
                </c:pt>
                <c:pt idx="1756">
                  <c:v>0.79311689160686405</c:v>
                </c:pt>
                <c:pt idx="1757">
                  <c:v>0.79311689160686405</c:v>
                </c:pt>
                <c:pt idx="1758">
                  <c:v>0.79311689160686405</c:v>
                </c:pt>
                <c:pt idx="1759">
                  <c:v>0.79311689160686405</c:v>
                </c:pt>
                <c:pt idx="1760">
                  <c:v>0.79311689160686405</c:v>
                </c:pt>
                <c:pt idx="1761">
                  <c:v>0.79311689160686405</c:v>
                </c:pt>
                <c:pt idx="1762">
                  <c:v>0.79311689160686405</c:v>
                </c:pt>
                <c:pt idx="1763">
                  <c:v>0.79311689160686405</c:v>
                </c:pt>
                <c:pt idx="1764">
                  <c:v>0.79311689160686405</c:v>
                </c:pt>
                <c:pt idx="1765">
                  <c:v>0.79311689160686405</c:v>
                </c:pt>
                <c:pt idx="1766">
                  <c:v>0.79311689160686405</c:v>
                </c:pt>
                <c:pt idx="1767">
                  <c:v>0.79311689160686405</c:v>
                </c:pt>
                <c:pt idx="1768">
                  <c:v>0.79311689160686405</c:v>
                </c:pt>
                <c:pt idx="1769">
                  <c:v>0.79311689160686405</c:v>
                </c:pt>
                <c:pt idx="1770">
                  <c:v>0.79311689160686405</c:v>
                </c:pt>
                <c:pt idx="1771">
                  <c:v>0.79311689160686405</c:v>
                </c:pt>
                <c:pt idx="1772">
                  <c:v>0.79311689160686405</c:v>
                </c:pt>
                <c:pt idx="1773">
                  <c:v>0.79311689160686405</c:v>
                </c:pt>
                <c:pt idx="1774">
                  <c:v>0.79311689160686405</c:v>
                </c:pt>
                <c:pt idx="1775">
                  <c:v>0.79311689160686405</c:v>
                </c:pt>
                <c:pt idx="1776">
                  <c:v>0.79311689160686405</c:v>
                </c:pt>
                <c:pt idx="1777">
                  <c:v>0.79311689160686405</c:v>
                </c:pt>
                <c:pt idx="1778">
                  <c:v>0.79311689160686405</c:v>
                </c:pt>
                <c:pt idx="1779">
                  <c:v>0.79311689160686405</c:v>
                </c:pt>
                <c:pt idx="1780">
                  <c:v>0.79311689160686405</c:v>
                </c:pt>
                <c:pt idx="1781">
                  <c:v>0.79311689160686405</c:v>
                </c:pt>
                <c:pt idx="1782">
                  <c:v>0.79311689160686405</c:v>
                </c:pt>
                <c:pt idx="1783">
                  <c:v>0.79311689160686405</c:v>
                </c:pt>
                <c:pt idx="1784">
                  <c:v>0.79311689160686405</c:v>
                </c:pt>
                <c:pt idx="1785">
                  <c:v>0.79311689160686405</c:v>
                </c:pt>
                <c:pt idx="1786">
                  <c:v>0.79311689160686405</c:v>
                </c:pt>
                <c:pt idx="1787">
                  <c:v>0.79311689160686405</c:v>
                </c:pt>
                <c:pt idx="1788">
                  <c:v>0.79311689160686405</c:v>
                </c:pt>
                <c:pt idx="1789">
                  <c:v>0.79311689160686405</c:v>
                </c:pt>
                <c:pt idx="1790">
                  <c:v>0.79311689160686405</c:v>
                </c:pt>
                <c:pt idx="1791">
                  <c:v>0.79311689160686405</c:v>
                </c:pt>
                <c:pt idx="1792">
                  <c:v>0.79311689160686405</c:v>
                </c:pt>
                <c:pt idx="1793">
                  <c:v>0.79311689160686405</c:v>
                </c:pt>
                <c:pt idx="1794">
                  <c:v>0.79311689160686405</c:v>
                </c:pt>
                <c:pt idx="1795">
                  <c:v>0.79311689160686405</c:v>
                </c:pt>
                <c:pt idx="1796">
                  <c:v>0.79311689160686405</c:v>
                </c:pt>
                <c:pt idx="1797">
                  <c:v>0.79311689160686405</c:v>
                </c:pt>
                <c:pt idx="1798">
                  <c:v>0.79311689160686405</c:v>
                </c:pt>
                <c:pt idx="1799">
                  <c:v>0.79311689160686405</c:v>
                </c:pt>
                <c:pt idx="1800">
                  <c:v>0.79311689160686405</c:v>
                </c:pt>
                <c:pt idx="1801">
                  <c:v>0.79311689160686405</c:v>
                </c:pt>
                <c:pt idx="1802">
                  <c:v>0.79311689160686405</c:v>
                </c:pt>
                <c:pt idx="1803">
                  <c:v>0.79311689160686405</c:v>
                </c:pt>
                <c:pt idx="1804">
                  <c:v>0.79311689160686405</c:v>
                </c:pt>
                <c:pt idx="1805">
                  <c:v>0.79311689160686405</c:v>
                </c:pt>
                <c:pt idx="1806">
                  <c:v>0.79311689160686405</c:v>
                </c:pt>
                <c:pt idx="1807">
                  <c:v>0.79311689160686405</c:v>
                </c:pt>
                <c:pt idx="1808">
                  <c:v>0.79311689160686405</c:v>
                </c:pt>
                <c:pt idx="1809">
                  <c:v>0.79311689160686405</c:v>
                </c:pt>
                <c:pt idx="1810">
                  <c:v>0.79311689160686405</c:v>
                </c:pt>
                <c:pt idx="1811">
                  <c:v>0.79311689160686405</c:v>
                </c:pt>
                <c:pt idx="1812">
                  <c:v>0.79311689160686405</c:v>
                </c:pt>
                <c:pt idx="1813">
                  <c:v>0.79311689160686405</c:v>
                </c:pt>
                <c:pt idx="1814">
                  <c:v>0.79311689160686405</c:v>
                </c:pt>
                <c:pt idx="1815">
                  <c:v>0.79311689160686405</c:v>
                </c:pt>
                <c:pt idx="1816">
                  <c:v>0.79311689160686405</c:v>
                </c:pt>
                <c:pt idx="1817">
                  <c:v>0.79311689160686405</c:v>
                </c:pt>
                <c:pt idx="1818">
                  <c:v>0.79311689160686405</c:v>
                </c:pt>
                <c:pt idx="1819">
                  <c:v>0.79311689160686405</c:v>
                </c:pt>
                <c:pt idx="1820">
                  <c:v>0.79311689160686405</c:v>
                </c:pt>
                <c:pt idx="1821">
                  <c:v>0.79311689160686405</c:v>
                </c:pt>
                <c:pt idx="1822">
                  <c:v>0.79311689160686405</c:v>
                </c:pt>
                <c:pt idx="1823">
                  <c:v>0.79311689160686405</c:v>
                </c:pt>
                <c:pt idx="1824">
                  <c:v>0.79311689160686405</c:v>
                </c:pt>
                <c:pt idx="1825">
                  <c:v>0.79311689160686405</c:v>
                </c:pt>
                <c:pt idx="1826">
                  <c:v>0.79311689160686405</c:v>
                </c:pt>
                <c:pt idx="1827">
                  <c:v>0.79311689160686405</c:v>
                </c:pt>
                <c:pt idx="1828">
                  <c:v>0.79311689160686405</c:v>
                </c:pt>
                <c:pt idx="1829">
                  <c:v>0.79311689160686405</c:v>
                </c:pt>
                <c:pt idx="1830">
                  <c:v>0.79311689160686405</c:v>
                </c:pt>
                <c:pt idx="1831">
                  <c:v>0.79311689160686405</c:v>
                </c:pt>
                <c:pt idx="1832">
                  <c:v>0.79311689160686405</c:v>
                </c:pt>
                <c:pt idx="1833">
                  <c:v>0.79311689160686405</c:v>
                </c:pt>
                <c:pt idx="1834">
                  <c:v>0.79311689160686405</c:v>
                </c:pt>
                <c:pt idx="1835">
                  <c:v>0.79311689160686405</c:v>
                </c:pt>
                <c:pt idx="1836">
                  <c:v>0.79311689160686405</c:v>
                </c:pt>
                <c:pt idx="1837">
                  <c:v>0.79311689160686405</c:v>
                </c:pt>
                <c:pt idx="1838">
                  <c:v>0.79311689160686405</c:v>
                </c:pt>
                <c:pt idx="1839">
                  <c:v>0.79311689160686405</c:v>
                </c:pt>
                <c:pt idx="1840">
                  <c:v>0.79311689160686405</c:v>
                </c:pt>
                <c:pt idx="1841">
                  <c:v>0.79311689160686405</c:v>
                </c:pt>
                <c:pt idx="1842">
                  <c:v>0.79311689160686405</c:v>
                </c:pt>
                <c:pt idx="1843">
                  <c:v>0.79311689160686405</c:v>
                </c:pt>
                <c:pt idx="1844">
                  <c:v>0.79311689160686405</c:v>
                </c:pt>
                <c:pt idx="1845">
                  <c:v>0.79311689160686405</c:v>
                </c:pt>
                <c:pt idx="1846">
                  <c:v>0.79311689160686405</c:v>
                </c:pt>
                <c:pt idx="1847">
                  <c:v>0.79311689160686405</c:v>
                </c:pt>
                <c:pt idx="1848">
                  <c:v>0.79311689160686405</c:v>
                </c:pt>
                <c:pt idx="1849">
                  <c:v>0.79311689160686405</c:v>
                </c:pt>
                <c:pt idx="1850">
                  <c:v>0.79311689160686405</c:v>
                </c:pt>
                <c:pt idx="1851">
                  <c:v>0.79311689160686405</c:v>
                </c:pt>
                <c:pt idx="1852">
                  <c:v>0.79311689160686405</c:v>
                </c:pt>
                <c:pt idx="1853">
                  <c:v>0.79311689160686405</c:v>
                </c:pt>
                <c:pt idx="1854">
                  <c:v>0.79311689160686405</c:v>
                </c:pt>
                <c:pt idx="1855">
                  <c:v>0.79311689160686405</c:v>
                </c:pt>
                <c:pt idx="1856">
                  <c:v>0.79311689160686405</c:v>
                </c:pt>
                <c:pt idx="1857">
                  <c:v>0.79311689160686405</c:v>
                </c:pt>
                <c:pt idx="1858">
                  <c:v>0.79311689160686405</c:v>
                </c:pt>
                <c:pt idx="1859">
                  <c:v>0.79311689160686405</c:v>
                </c:pt>
                <c:pt idx="1860">
                  <c:v>0.79311689160686405</c:v>
                </c:pt>
                <c:pt idx="1861">
                  <c:v>0.79311689160686405</c:v>
                </c:pt>
                <c:pt idx="1862">
                  <c:v>0.79311689160686405</c:v>
                </c:pt>
                <c:pt idx="1863">
                  <c:v>0.79311689160686405</c:v>
                </c:pt>
                <c:pt idx="1864">
                  <c:v>0.79311689160686405</c:v>
                </c:pt>
                <c:pt idx="1865">
                  <c:v>0.79311689160686405</c:v>
                </c:pt>
                <c:pt idx="1866">
                  <c:v>0.79311689160686405</c:v>
                </c:pt>
                <c:pt idx="1867">
                  <c:v>0.79311689160686405</c:v>
                </c:pt>
                <c:pt idx="1868">
                  <c:v>0.79311689160686405</c:v>
                </c:pt>
                <c:pt idx="1869">
                  <c:v>0.79311689160686405</c:v>
                </c:pt>
                <c:pt idx="1870">
                  <c:v>0.79311689160686405</c:v>
                </c:pt>
                <c:pt idx="1871">
                  <c:v>0.79311689160686405</c:v>
                </c:pt>
                <c:pt idx="1872">
                  <c:v>0.79311689160686405</c:v>
                </c:pt>
                <c:pt idx="1873">
                  <c:v>0.79311689160686405</c:v>
                </c:pt>
                <c:pt idx="1874">
                  <c:v>0.79311689160686405</c:v>
                </c:pt>
                <c:pt idx="1875">
                  <c:v>0.79311689160686405</c:v>
                </c:pt>
                <c:pt idx="1876">
                  <c:v>0.79311689160686405</c:v>
                </c:pt>
                <c:pt idx="1877">
                  <c:v>0.79311689160686405</c:v>
                </c:pt>
                <c:pt idx="1878">
                  <c:v>0.79311689160686405</c:v>
                </c:pt>
                <c:pt idx="1879">
                  <c:v>0.79311689160686405</c:v>
                </c:pt>
                <c:pt idx="1880">
                  <c:v>0.79311689160686405</c:v>
                </c:pt>
                <c:pt idx="1881">
                  <c:v>0.79311689160686405</c:v>
                </c:pt>
                <c:pt idx="1882">
                  <c:v>0.79311689160686405</c:v>
                </c:pt>
                <c:pt idx="1883">
                  <c:v>0.79311689160686405</c:v>
                </c:pt>
                <c:pt idx="1884">
                  <c:v>0.79311689160686405</c:v>
                </c:pt>
                <c:pt idx="1885">
                  <c:v>0.79311689160686405</c:v>
                </c:pt>
                <c:pt idx="1886">
                  <c:v>0.79311689160686405</c:v>
                </c:pt>
                <c:pt idx="1887">
                  <c:v>0.79311689160686405</c:v>
                </c:pt>
                <c:pt idx="1888">
                  <c:v>0.79311689160686405</c:v>
                </c:pt>
                <c:pt idx="1889">
                  <c:v>0.79311689160686405</c:v>
                </c:pt>
                <c:pt idx="1890">
                  <c:v>0.79311689160686405</c:v>
                </c:pt>
                <c:pt idx="1891">
                  <c:v>0.79311689160686405</c:v>
                </c:pt>
                <c:pt idx="1892">
                  <c:v>0.79311689160686405</c:v>
                </c:pt>
                <c:pt idx="1893">
                  <c:v>0.79311689160686405</c:v>
                </c:pt>
                <c:pt idx="1894">
                  <c:v>0.79311689160686405</c:v>
                </c:pt>
                <c:pt idx="1895">
                  <c:v>0.79311689160686405</c:v>
                </c:pt>
                <c:pt idx="1896">
                  <c:v>0.79311689160686405</c:v>
                </c:pt>
                <c:pt idx="1897">
                  <c:v>0.79311689160686405</c:v>
                </c:pt>
                <c:pt idx="1898">
                  <c:v>0.79311689160686405</c:v>
                </c:pt>
                <c:pt idx="1899">
                  <c:v>0.79311689160686405</c:v>
                </c:pt>
                <c:pt idx="1900">
                  <c:v>0.79311689160686405</c:v>
                </c:pt>
                <c:pt idx="1901">
                  <c:v>0.79311689160686405</c:v>
                </c:pt>
                <c:pt idx="1902">
                  <c:v>0.79311689160686405</c:v>
                </c:pt>
                <c:pt idx="1903">
                  <c:v>0.79311689160686405</c:v>
                </c:pt>
                <c:pt idx="1904">
                  <c:v>0.79311689160686405</c:v>
                </c:pt>
                <c:pt idx="1905">
                  <c:v>0.79311689160686405</c:v>
                </c:pt>
                <c:pt idx="1906">
                  <c:v>0.79311689160686405</c:v>
                </c:pt>
                <c:pt idx="1907">
                  <c:v>0.79311689160686405</c:v>
                </c:pt>
                <c:pt idx="1908">
                  <c:v>0.79311689160686405</c:v>
                </c:pt>
                <c:pt idx="1909">
                  <c:v>0.79311689160686405</c:v>
                </c:pt>
                <c:pt idx="1910">
                  <c:v>0.79311689160686405</c:v>
                </c:pt>
                <c:pt idx="1911">
                  <c:v>0.79311689160686405</c:v>
                </c:pt>
                <c:pt idx="1912">
                  <c:v>0.79311689160686405</c:v>
                </c:pt>
                <c:pt idx="1913">
                  <c:v>0.79311689160686405</c:v>
                </c:pt>
                <c:pt idx="1914">
                  <c:v>0.79311689160686405</c:v>
                </c:pt>
                <c:pt idx="1915">
                  <c:v>0.79311689160686405</c:v>
                </c:pt>
                <c:pt idx="1916">
                  <c:v>0.79311689160686405</c:v>
                </c:pt>
                <c:pt idx="1917">
                  <c:v>0.79311689160686405</c:v>
                </c:pt>
                <c:pt idx="1918">
                  <c:v>0.79311689160686405</c:v>
                </c:pt>
                <c:pt idx="1919">
                  <c:v>0.79311689160686405</c:v>
                </c:pt>
                <c:pt idx="1920">
                  <c:v>0.79311689160686405</c:v>
                </c:pt>
                <c:pt idx="1921">
                  <c:v>0.79311689160686405</c:v>
                </c:pt>
                <c:pt idx="1922">
                  <c:v>0.79311689160686405</c:v>
                </c:pt>
                <c:pt idx="1923">
                  <c:v>0.79311689160686405</c:v>
                </c:pt>
                <c:pt idx="1924">
                  <c:v>0.79311689160686405</c:v>
                </c:pt>
                <c:pt idx="1925">
                  <c:v>0.79311689160686405</c:v>
                </c:pt>
                <c:pt idx="1926">
                  <c:v>0.79311689160686405</c:v>
                </c:pt>
                <c:pt idx="1927">
                  <c:v>0.79311689160686405</c:v>
                </c:pt>
                <c:pt idx="1928">
                  <c:v>0.79311689160686405</c:v>
                </c:pt>
                <c:pt idx="1929">
                  <c:v>0.79311689160686405</c:v>
                </c:pt>
                <c:pt idx="1930">
                  <c:v>0.79311689160686405</c:v>
                </c:pt>
                <c:pt idx="1931">
                  <c:v>0.79311689160686405</c:v>
                </c:pt>
                <c:pt idx="1932">
                  <c:v>0.79311689160686405</c:v>
                </c:pt>
                <c:pt idx="1933">
                  <c:v>0.79311689160686405</c:v>
                </c:pt>
                <c:pt idx="1934">
                  <c:v>0.79311689160686405</c:v>
                </c:pt>
                <c:pt idx="1935">
                  <c:v>0.79311689160686405</c:v>
                </c:pt>
                <c:pt idx="1936">
                  <c:v>0.79311689160686405</c:v>
                </c:pt>
                <c:pt idx="1937">
                  <c:v>0.79311689160686405</c:v>
                </c:pt>
                <c:pt idx="1938">
                  <c:v>0.79311689160686405</c:v>
                </c:pt>
                <c:pt idx="1939">
                  <c:v>0.79311689160686405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D6-4840-A69E-3C0222CD29F5}"/>
            </c:ext>
          </c:extLst>
        </c:ser>
        <c:ser>
          <c:idx val="2"/>
          <c:order val="1"/>
          <c:spPr>
            <a:ln w="254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xVal>
            <c:strRef>
              <c:f>'Ark1'!$B:$B</c:f>
              <c:strCache>
                <c:ptCount val="1943"/>
                <c:pt idx="0">
                  <c:v>*</c:v>
                </c:pt>
                <c:pt idx="1">
                  <c:v>* VDMJ VDM_RT Interpreter</c:v>
                </c:pt>
                <c:pt idx="2">
                  <c:v>*</c:v>
                </c:pt>
                <c:pt idx="4">
                  <c:v>Default class is World</c:v>
                </c:pt>
                <c:pt idx="5">
                  <c:v>Initialized in ... 0.008 secs.</c:v>
                </c:pt>
                <c:pt idx="6">
                  <c:v>6.00E-09</c:v>
                </c:pt>
                <c:pt idx="7">
                  <c:v>0.100000006</c:v>
                </c:pt>
                <c:pt idx="8">
                  <c:v>0.200000006</c:v>
                </c:pt>
                <c:pt idx="9">
                  <c:v>0.300000006</c:v>
                </c:pt>
                <c:pt idx="10">
                  <c:v>0.400000006</c:v>
                </c:pt>
                <c:pt idx="11">
                  <c:v>0.500000006</c:v>
                </c:pt>
                <c:pt idx="12">
                  <c:v>0.600000006</c:v>
                </c:pt>
                <c:pt idx="13">
                  <c:v>0.700000006</c:v>
                </c:pt>
                <c:pt idx="14">
                  <c:v>0.800000006</c:v>
                </c:pt>
                <c:pt idx="15">
                  <c:v>0.900000006</c:v>
                </c:pt>
                <c:pt idx="16">
                  <c:v>1.000000006</c:v>
                </c:pt>
                <c:pt idx="17">
                  <c:v>1.100000006</c:v>
                </c:pt>
                <c:pt idx="18">
                  <c:v>1.200000006</c:v>
                </c:pt>
                <c:pt idx="19">
                  <c:v>1.300000006</c:v>
                </c:pt>
                <c:pt idx="20">
                  <c:v>1.400000006</c:v>
                </c:pt>
                <c:pt idx="21">
                  <c:v>1.500000006</c:v>
                </c:pt>
                <c:pt idx="22">
                  <c:v>1.600000006</c:v>
                </c:pt>
                <c:pt idx="23">
                  <c:v>1.700000006</c:v>
                </c:pt>
                <c:pt idx="24">
                  <c:v>1.800000006</c:v>
                </c:pt>
                <c:pt idx="25">
                  <c:v>1.900000006</c:v>
                </c:pt>
                <c:pt idx="26">
                  <c:v>2.000000006</c:v>
                </c:pt>
                <c:pt idx="27">
                  <c:v>2.100000006</c:v>
                </c:pt>
                <c:pt idx="28">
                  <c:v>2.200000006</c:v>
                </c:pt>
                <c:pt idx="29">
                  <c:v>2.300000006</c:v>
                </c:pt>
                <c:pt idx="30">
                  <c:v>2.400000006</c:v>
                </c:pt>
                <c:pt idx="31">
                  <c:v>2.500000006</c:v>
                </c:pt>
                <c:pt idx="32">
                  <c:v>2.600000006</c:v>
                </c:pt>
                <c:pt idx="33">
                  <c:v>2.700000006</c:v>
                </c:pt>
                <c:pt idx="34">
                  <c:v>2.800000006</c:v>
                </c:pt>
                <c:pt idx="35">
                  <c:v>2.900000006</c:v>
                </c:pt>
                <c:pt idx="36">
                  <c:v>3.000000006</c:v>
                </c:pt>
                <c:pt idx="37">
                  <c:v>3.100000006</c:v>
                </c:pt>
                <c:pt idx="38">
                  <c:v>3.200000006</c:v>
                </c:pt>
                <c:pt idx="39">
                  <c:v>3.300000006</c:v>
                </c:pt>
                <c:pt idx="40">
                  <c:v>3.400000006</c:v>
                </c:pt>
                <c:pt idx="41">
                  <c:v>3.500000006</c:v>
                </c:pt>
                <c:pt idx="42">
                  <c:v>3.600000006</c:v>
                </c:pt>
                <c:pt idx="43">
                  <c:v>3.700000006</c:v>
                </c:pt>
                <c:pt idx="44">
                  <c:v>3.800000006</c:v>
                </c:pt>
                <c:pt idx="45">
                  <c:v>3.900000006</c:v>
                </c:pt>
                <c:pt idx="46">
                  <c:v>4.000000006</c:v>
                </c:pt>
                <c:pt idx="47">
                  <c:v>4.100000006</c:v>
                </c:pt>
                <c:pt idx="48">
                  <c:v>4.300000006</c:v>
                </c:pt>
                <c:pt idx="49">
                  <c:v>4.400000006</c:v>
                </c:pt>
                <c:pt idx="50">
                  <c:v>4.500000006</c:v>
                </c:pt>
                <c:pt idx="51">
                  <c:v>4.600000006</c:v>
                </c:pt>
                <c:pt idx="52">
                  <c:v>4.700000006</c:v>
                </c:pt>
                <c:pt idx="53">
                  <c:v>4.800000006</c:v>
                </c:pt>
                <c:pt idx="54">
                  <c:v>4.900000006</c:v>
                </c:pt>
                <c:pt idx="55">
                  <c:v>5.000000006</c:v>
                </c:pt>
                <c:pt idx="56">
                  <c:v>5.100000006</c:v>
                </c:pt>
                <c:pt idx="57">
                  <c:v>5.200000006</c:v>
                </c:pt>
                <c:pt idx="58">
                  <c:v>5.300000006</c:v>
                </c:pt>
                <c:pt idx="59">
                  <c:v>5.400000006</c:v>
                </c:pt>
                <c:pt idx="60">
                  <c:v>5.500000006</c:v>
                </c:pt>
                <c:pt idx="61">
                  <c:v>5.600000006</c:v>
                </c:pt>
                <c:pt idx="62">
                  <c:v>5.700000006</c:v>
                </c:pt>
                <c:pt idx="63">
                  <c:v>5.800000006</c:v>
                </c:pt>
                <c:pt idx="64">
                  <c:v>5.900000006</c:v>
                </c:pt>
                <c:pt idx="65">
                  <c:v>6.000000006</c:v>
                </c:pt>
                <c:pt idx="66">
                  <c:v>6.100000006</c:v>
                </c:pt>
                <c:pt idx="67">
                  <c:v>6.200000006</c:v>
                </c:pt>
                <c:pt idx="68">
                  <c:v>6.300000006</c:v>
                </c:pt>
                <c:pt idx="69">
                  <c:v>6.400000006</c:v>
                </c:pt>
                <c:pt idx="70">
                  <c:v>6.500000006</c:v>
                </c:pt>
                <c:pt idx="71">
                  <c:v>6.600000006</c:v>
                </c:pt>
                <c:pt idx="72">
                  <c:v>6.700000006</c:v>
                </c:pt>
                <c:pt idx="73">
                  <c:v>6.800000006</c:v>
                </c:pt>
                <c:pt idx="74">
                  <c:v>6.900000006</c:v>
                </c:pt>
                <c:pt idx="75">
                  <c:v>7.000000006</c:v>
                </c:pt>
                <c:pt idx="76">
                  <c:v>7.100000006</c:v>
                </c:pt>
                <c:pt idx="77">
                  <c:v>7.300000006</c:v>
                </c:pt>
                <c:pt idx="78">
                  <c:v>7.400000006</c:v>
                </c:pt>
                <c:pt idx="79">
                  <c:v>7.500000006</c:v>
                </c:pt>
                <c:pt idx="80">
                  <c:v>7.600000006</c:v>
                </c:pt>
                <c:pt idx="81">
                  <c:v>7.700000006</c:v>
                </c:pt>
                <c:pt idx="82">
                  <c:v>7.800000006</c:v>
                </c:pt>
                <c:pt idx="83">
                  <c:v>7.900000006</c:v>
                </c:pt>
                <c:pt idx="84">
                  <c:v>8.000000006</c:v>
                </c:pt>
                <c:pt idx="85">
                  <c:v>8.100000006</c:v>
                </c:pt>
                <c:pt idx="86">
                  <c:v>8.200000006</c:v>
                </c:pt>
                <c:pt idx="87">
                  <c:v>8.300000006</c:v>
                </c:pt>
                <c:pt idx="88">
                  <c:v>8.400000006</c:v>
                </c:pt>
                <c:pt idx="89">
                  <c:v>8.500000006</c:v>
                </c:pt>
                <c:pt idx="90">
                  <c:v>8.600000006</c:v>
                </c:pt>
                <c:pt idx="91">
                  <c:v>8.700000006</c:v>
                </c:pt>
                <c:pt idx="92">
                  <c:v>8.800000006</c:v>
                </c:pt>
                <c:pt idx="93">
                  <c:v>8.900000006</c:v>
                </c:pt>
                <c:pt idx="94">
                  <c:v>9.000000006</c:v>
                </c:pt>
                <c:pt idx="95">
                  <c:v>9.100000006</c:v>
                </c:pt>
                <c:pt idx="96">
                  <c:v>9.200000006</c:v>
                </c:pt>
                <c:pt idx="97">
                  <c:v>9.300000006</c:v>
                </c:pt>
                <c:pt idx="98">
                  <c:v>9.400000006</c:v>
                </c:pt>
                <c:pt idx="99">
                  <c:v>9.500000006</c:v>
                </c:pt>
                <c:pt idx="100">
                  <c:v>9.600000006</c:v>
                </c:pt>
                <c:pt idx="101">
                  <c:v>9.700000006</c:v>
                </c:pt>
                <c:pt idx="102">
                  <c:v>9.800000006</c:v>
                </c:pt>
                <c:pt idx="103">
                  <c:v>9.900000006</c:v>
                </c:pt>
                <c:pt idx="104">
                  <c:v>10.00000001</c:v>
                </c:pt>
                <c:pt idx="105">
                  <c:v>10.10000001</c:v>
                </c:pt>
                <c:pt idx="106">
                  <c:v>10.30000001</c:v>
                </c:pt>
                <c:pt idx="107">
                  <c:v>10.40000001</c:v>
                </c:pt>
                <c:pt idx="108">
                  <c:v>10.50000001</c:v>
                </c:pt>
                <c:pt idx="109">
                  <c:v>10.60000001</c:v>
                </c:pt>
                <c:pt idx="110">
                  <c:v>10.70000001</c:v>
                </c:pt>
                <c:pt idx="111">
                  <c:v>10.80000001</c:v>
                </c:pt>
                <c:pt idx="112">
                  <c:v>10.90000001</c:v>
                </c:pt>
                <c:pt idx="113">
                  <c:v>11.00000001</c:v>
                </c:pt>
                <c:pt idx="114">
                  <c:v>11.10000001</c:v>
                </c:pt>
                <c:pt idx="115">
                  <c:v>11.20000001</c:v>
                </c:pt>
                <c:pt idx="116">
                  <c:v>11.30000001</c:v>
                </c:pt>
                <c:pt idx="117">
                  <c:v>11.40000001</c:v>
                </c:pt>
                <c:pt idx="118">
                  <c:v>11.50000001</c:v>
                </c:pt>
                <c:pt idx="119">
                  <c:v>11.60000001</c:v>
                </c:pt>
                <c:pt idx="120">
                  <c:v>11.70000001</c:v>
                </c:pt>
                <c:pt idx="121">
                  <c:v>11.80000001</c:v>
                </c:pt>
                <c:pt idx="122">
                  <c:v>11.90000001</c:v>
                </c:pt>
                <c:pt idx="123">
                  <c:v>12.00000001</c:v>
                </c:pt>
                <c:pt idx="124">
                  <c:v>12.10000001</c:v>
                </c:pt>
                <c:pt idx="125">
                  <c:v>12.20000001</c:v>
                </c:pt>
                <c:pt idx="126">
                  <c:v>12.30000001</c:v>
                </c:pt>
                <c:pt idx="127">
                  <c:v>12.40000001</c:v>
                </c:pt>
                <c:pt idx="128">
                  <c:v>12.50000001</c:v>
                </c:pt>
                <c:pt idx="129">
                  <c:v>12.60000001</c:v>
                </c:pt>
                <c:pt idx="130">
                  <c:v>12.70000001</c:v>
                </c:pt>
                <c:pt idx="131">
                  <c:v>12.80000001</c:v>
                </c:pt>
                <c:pt idx="132">
                  <c:v>12.90000001</c:v>
                </c:pt>
                <c:pt idx="133">
                  <c:v>13.00000001</c:v>
                </c:pt>
                <c:pt idx="134">
                  <c:v>13.10000001</c:v>
                </c:pt>
                <c:pt idx="135">
                  <c:v>13.30000001</c:v>
                </c:pt>
                <c:pt idx="136">
                  <c:v>13.40000001</c:v>
                </c:pt>
                <c:pt idx="137">
                  <c:v>13.50000001</c:v>
                </c:pt>
                <c:pt idx="138">
                  <c:v>13.60000001</c:v>
                </c:pt>
                <c:pt idx="139">
                  <c:v>13.70000001</c:v>
                </c:pt>
                <c:pt idx="140">
                  <c:v>13.80000001</c:v>
                </c:pt>
                <c:pt idx="141">
                  <c:v>13.90000001</c:v>
                </c:pt>
                <c:pt idx="142">
                  <c:v>14.00000001</c:v>
                </c:pt>
                <c:pt idx="143">
                  <c:v>14.10000001</c:v>
                </c:pt>
                <c:pt idx="144">
                  <c:v>14.20000001</c:v>
                </c:pt>
                <c:pt idx="145">
                  <c:v>14.30000001</c:v>
                </c:pt>
                <c:pt idx="146">
                  <c:v>14.40000001</c:v>
                </c:pt>
                <c:pt idx="147">
                  <c:v>14.50000001</c:v>
                </c:pt>
                <c:pt idx="148">
                  <c:v>14.60000001</c:v>
                </c:pt>
                <c:pt idx="149">
                  <c:v>14.70000001</c:v>
                </c:pt>
                <c:pt idx="150">
                  <c:v>14.80000001</c:v>
                </c:pt>
                <c:pt idx="151">
                  <c:v>14.90000001</c:v>
                </c:pt>
                <c:pt idx="152">
                  <c:v>15.00000001</c:v>
                </c:pt>
                <c:pt idx="153">
                  <c:v>15.10000001</c:v>
                </c:pt>
                <c:pt idx="154">
                  <c:v>15.20000001</c:v>
                </c:pt>
                <c:pt idx="155">
                  <c:v>15.30000001</c:v>
                </c:pt>
                <c:pt idx="156">
                  <c:v>15.40000001</c:v>
                </c:pt>
                <c:pt idx="157">
                  <c:v>15.50000001</c:v>
                </c:pt>
                <c:pt idx="158">
                  <c:v>15.60000001</c:v>
                </c:pt>
                <c:pt idx="159">
                  <c:v>15.70000001</c:v>
                </c:pt>
                <c:pt idx="160">
                  <c:v>15.80000001</c:v>
                </c:pt>
                <c:pt idx="161">
                  <c:v>15.90000001</c:v>
                </c:pt>
                <c:pt idx="162">
                  <c:v>16.00000001</c:v>
                </c:pt>
                <c:pt idx="163">
                  <c:v>16.10000001</c:v>
                </c:pt>
                <c:pt idx="164">
                  <c:v>16.30000001</c:v>
                </c:pt>
                <c:pt idx="165">
                  <c:v>16.40000001</c:v>
                </c:pt>
                <c:pt idx="166">
                  <c:v>16.50000001</c:v>
                </c:pt>
                <c:pt idx="167">
                  <c:v>16.60000001</c:v>
                </c:pt>
                <c:pt idx="168">
                  <c:v>16.70000001</c:v>
                </c:pt>
                <c:pt idx="169">
                  <c:v>16.80000001</c:v>
                </c:pt>
                <c:pt idx="170">
                  <c:v>16.90000001</c:v>
                </c:pt>
                <c:pt idx="171">
                  <c:v>17.00000001</c:v>
                </c:pt>
                <c:pt idx="172">
                  <c:v>17.10000001</c:v>
                </c:pt>
                <c:pt idx="173">
                  <c:v>17.20000001</c:v>
                </c:pt>
                <c:pt idx="174">
                  <c:v>17.30000001</c:v>
                </c:pt>
                <c:pt idx="175">
                  <c:v>17.40000001</c:v>
                </c:pt>
                <c:pt idx="176">
                  <c:v>17.50000001</c:v>
                </c:pt>
                <c:pt idx="177">
                  <c:v>17.60000001</c:v>
                </c:pt>
                <c:pt idx="178">
                  <c:v>17.70000001</c:v>
                </c:pt>
                <c:pt idx="179">
                  <c:v>17.80000001</c:v>
                </c:pt>
                <c:pt idx="180">
                  <c:v>17.90000001</c:v>
                </c:pt>
                <c:pt idx="181">
                  <c:v>18.00000001</c:v>
                </c:pt>
                <c:pt idx="182">
                  <c:v>18.10000001</c:v>
                </c:pt>
                <c:pt idx="183">
                  <c:v>18.20000001</c:v>
                </c:pt>
                <c:pt idx="184">
                  <c:v>18.30000001</c:v>
                </c:pt>
                <c:pt idx="185">
                  <c:v>18.40000001</c:v>
                </c:pt>
                <c:pt idx="186">
                  <c:v>18.50000001</c:v>
                </c:pt>
                <c:pt idx="187">
                  <c:v>18.60000001</c:v>
                </c:pt>
                <c:pt idx="188">
                  <c:v>18.70000001</c:v>
                </c:pt>
                <c:pt idx="189">
                  <c:v>18.80000001</c:v>
                </c:pt>
                <c:pt idx="190">
                  <c:v>18.90000001</c:v>
                </c:pt>
                <c:pt idx="191">
                  <c:v>19.00000001</c:v>
                </c:pt>
                <c:pt idx="192">
                  <c:v>19.10000001</c:v>
                </c:pt>
                <c:pt idx="193">
                  <c:v>19.30000001</c:v>
                </c:pt>
                <c:pt idx="194">
                  <c:v>19.40000001</c:v>
                </c:pt>
                <c:pt idx="195">
                  <c:v>19.50000001</c:v>
                </c:pt>
                <c:pt idx="196">
                  <c:v>19.60000001</c:v>
                </c:pt>
                <c:pt idx="197">
                  <c:v>19.70000001</c:v>
                </c:pt>
                <c:pt idx="198">
                  <c:v>19.80000001</c:v>
                </c:pt>
                <c:pt idx="199">
                  <c:v>19.90000001</c:v>
                </c:pt>
                <c:pt idx="200">
                  <c:v>20.00000001</c:v>
                </c:pt>
                <c:pt idx="201">
                  <c:v>20.10000001</c:v>
                </c:pt>
                <c:pt idx="202">
                  <c:v>20.20000001</c:v>
                </c:pt>
                <c:pt idx="203">
                  <c:v>20.30000001</c:v>
                </c:pt>
                <c:pt idx="204">
                  <c:v>20.40000001</c:v>
                </c:pt>
                <c:pt idx="205">
                  <c:v>20.50000001</c:v>
                </c:pt>
                <c:pt idx="206">
                  <c:v>20.60000001</c:v>
                </c:pt>
                <c:pt idx="207">
                  <c:v>20.70000001</c:v>
                </c:pt>
                <c:pt idx="208">
                  <c:v>20.80000001</c:v>
                </c:pt>
                <c:pt idx="209">
                  <c:v>20.90000001</c:v>
                </c:pt>
                <c:pt idx="210">
                  <c:v>21.00000001</c:v>
                </c:pt>
                <c:pt idx="211">
                  <c:v>21.10000001</c:v>
                </c:pt>
                <c:pt idx="212">
                  <c:v>21.20000001</c:v>
                </c:pt>
                <c:pt idx="213">
                  <c:v>21.30000001</c:v>
                </c:pt>
                <c:pt idx="214">
                  <c:v>21.40000001</c:v>
                </c:pt>
                <c:pt idx="215">
                  <c:v>21.50000001</c:v>
                </c:pt>
                <c:pt idx="216">
                  <c:v>21.60000001</c:v>
                </c:pt>
                <c:pt idx="217">
                  <c:v>21.70000001</c:v>
                </c:pt>
                <c:pt idx="218">
                  <c:v>21.80000001</c:v>
                </c:pt>
                <c:pt idx="219">
                  <c:v>21.90000001</c:v>
                </c:pt>
                <c:pt idx="220">
                  <c:v>22.00000001</c:v>
                </c:pt>
                <c:pt idx="221">
                  <c:v>22.10000001</c:v>
                </c:pt>
                <c:pt idx="222">
                  <c:v>22.30000001</c:v>
                </c:pt>
                <c:pt idx="223">
                  <c:v>22.40000001</c:v>
                </c:pt>
                <c:pt idx="224">
                  <c:v>22.50000001</c:v>
                </c:pt>
                <c:pt idx="225">
                  <c:v>22.60000001</c:v>
                </c:pt>
                <c:pt idx="226">
                  <c:v>22.70000001</c:v>
                </c:pt>
                <c:pt idx="227">
                  <c:v>22.80000001</c:v>
                </c:pt>
                <c:pt idx="228">
                  <c:v>22.90000001</c:v>
                </c:pt>
                <c:pt idx="229">
                  <c:v>23.00000001</c:v>
                </c:pt>
                <c:pt idx="230">
                  <c:v>23.10000001</c:v>
                </c:pt>
                <c:pt idx="231">
                  <c:v>23.20000001</c:v>
                </c:pt>
                <c:pt idx="232">
                  <c:v>23.30000001</c:v>
                </c:pt>
                <c:pt idx="233">
                  <c:v>23.40000001</c:v>
                </c:pt>
                <c:pt idx="234">
                  <c:v>23.50000001</c:v>
                </c:pt>
                <c:pt idx="235">
                  <c:v>23.60000001</c:v>
                </c:pt>
                <c:pt idx="236">
                  <c:v>23.70000001</c:v>
                </c:pt>
                <c:pt idx="237">
                  <c:v>23.80000001</c:v>
                </c:pt>
                <c:pt idx="238">
                  <c:v>23.90000001</c:v>
                </c:pt>
                <c:pt idx="239">
                  <c:v>24.00000001</c:v>
                </c:pt>
                <c:pt idx="240">
                  <c:v>24.10000001</c:v>
                </c:pt>
                <c:pt idx="241">
                  <c:v>24.20000001</c:v>
                </c:pt>
                <c:pt idx="242">
                  <c:v>24.30000001</c:v>
                </c:pt>
                <c:pt idx="243">
                  <c:v>24.40000001</c:v>
                </c:pt>
                <c:pt idx="244">
                  <c:v>24.50000001</c:v>
                </c:pt>
                <c:pt idx="245">
                  <c:v>24.60000001</c:v>
                </c:pt>
                <c:pt idx="246">
                  <c:v>24.70000001</c:v>
                </c:pt>
                <c:pt idx="247">
                  <c:v>24.80000001</c:v>
                </c:pt>
                <c:pt idx="248">
                  <c:v>24.90000001</c:v>
                </c:pt>
                <c:pt idx="249">
                  <c:v>25.00000001</c:v>
                </c:pt>
                <c:pt idx="250">
                  <c:v>25.10000001</c:v>
                </c:pt>
                <c:pt idx="251">
                  <c:v>25.30000001</c:v>
                </c:pt>
                <c:pt idx="252">
                  <c:v>25.40000001</c:v>
                </c:pt>
                <c:pt idx="253">
                  <c:v>25.50000001</c:v>
                </c:pt>
                <c:pt idx="254">
                  <c:v>25.60000001</c:v>
                </c:pt>
                <c:pt idx="255">
                  <c:v>25.70000001</c:v>
                </c:pt>
                <c:pt idx="256">
                  <c:v>25.80000001</c:v>
                </c:pt>
                <c:pt idx="257">
                  <c:v>25.90000001</c:v>
                </c:pt>
                <c:pt idx="258">
                  <c:v>26.00000001</c:v>
                </c:pt>
                <c:pt idx="259">
                  <c:v>26.10000001</c:v>
                </c:pt>
                <c:pt idx="260">
                  <c:v>26.20000001</c:v>
                </c:pt>
                <c:pt idx="261">
                  <c:v>26.30000001</c:v>
                </c:pt>
                <c:pt idx="262">
                  <c:v>26.40000001</c:v>
                </c:pt>
                <c:pt idx="263">
                  <c:v>26.50000001</c:v>
                </c:pt>
                <c:pt idx="264">
                  <c:v>26.60000001</c:v>
                </c:pt>
                <c:pt idx="265">
                  <c:v>26.70000001</c:v>
                </c:pt>
                <c:pt idx="266">
                  <c:v>26.80000001</c:v>
                </c:pt>
                <c:pt idx="267">
                  <c:v>26.90000001</c:v>
                </c:pt>
                <c:pt idx="268">
                  <c:v>27.00000001</c:v>
                </c:pt>
                <c:pt idx="269">
                  <c:v>27.10000001</c:v>
                </c:pt>
                <c:pt idx="270">
                  <c:v>27.20000001</c:v>
                </c:pt>
                <c:pt idx="271">
                  <c:v>27.30000001</c:v>
                </c:pt>
                <c:pt idx="272">
                  <c:v>27.40000001</c:v>
                </c:pt>
                <c:pt idx="273">
                  <c:v>27.50000001</c:v>
                </c:pt>
                <c:pt idx="274">
                  <c:v>27.60000001</c:v>
                </c:pt>
                <c:pt idx="275">
                  <c:v>27.70000001</c:v>
                </c:pt>
                <c:pt idx="276">
                  <c:v>27.80000001</c:v>
                </c:pt>
                <c:pt idx="277">
                  <c:v>27.90000001</c:v>
                </c:pt>
                <c:pt idx="278">
                  <c:v>28.00000001</c:v>
                </c:pt>
                <c:pt idx="279">
                  <c:v>28.10000001</c:v>
                </c:pt>
                <c:pt idx="280">
                  <c:v>28.30000001</c:v>
                </c:pt>
                <c:pt idx="281">
                  <c:v>28.40000001</c:v>
                </c:pt>
                <c:pt idx="282">
                  <c:v>28.50000001</c:v>
                </c:pt>
                <c:pt idx="283">
                  <c:v>28.60000001</c:v>
                </c:pt>
                <c:pt idx="284">
                  <c:v>28.70000001</c:v>
                </c:pt>
                <c:pt idx="285">
                  <c:v>28.80000001</c:v>
                </c:pt>
                <c:pt idx="286">
                  <c:v>28.90000001</c:v>
                </c:pt>
                <c:pt idx="287">
                  <c:v>29.00000001</c:v>
                </c:pt>
                <c:pt idx="288">
                  <c:v>29.10000001</c:v>
                </c:pt>
                <c:pt idx="289">
                  <c:v>29.20000001</c:v>
                </c:pt>
                <c:pt idx="290">
                  <c:v>29.30000001</c:v>
                </c:pt>
                <c:pt idx="291">
                  <c:v>29.40000001</c:v>
                </c:pt>
                <c:pt idx="292">
                  <c:v>29.50000001</c:v>
                </c:pt>
                <c:pt idx="293">
                  <c:v>29.60000001</c:v>
                </c:pt>
                <c:pt idx="294">
                  <c:v>29.70000001</c:v>
                </c:pt>
                <c:pt idx="295">
                  <c:v>29.80000001</c:v>
                </c:pt>
                <c:pt idx="296">
                  <c:v>29.90000001</c:v>
                </c:pt>
                <c:pt idx="297">
                  <c:v>30.00000001</c:v>
                </c:pt>
                <c:pt idx="298">
                  <c:v>30.10000001</c:v>
                </c:pt>
                <c:pt idx="299">
                  <c:v>30.20000001</c:v>
                </c:pt>
                <c:pt idx="300">
                  <c:v>30.30000001</c:v>
                </c:pt>
                <c:pt idx="301">
                  <c:v>30.40000001</c:v>
                </c:pt>
                <c:pt idx="302">
                  <c:v>30.50000001</c:v>
                </c:pt>
                <c:pt idx="303">
                  <c:v>30.60000001</c:v>
                </c:pt>
                <c:pt idx="304">
                  <c:v>30.70000001</c:v>
                </c:pt>
                <c:pt idx="305">
                  <c:v>30.80000001</c:v>
                </c:pt>
                <c:pt idx="306">
                  <c:v>30.90000001</c:v>
                </c:pt>
                <c:pt idx="307">
                  <c:v>31.00000001</c:v>
                </c:pt>
                <c:pt idx="308">
                  <c:v>31.10000001</c:v>
                </c:pt>
                <c:pt idx="309">
                  <c:v>31.30000001</c:v>
                </c:pt>
                <c:pt idx="310">
                  <c:v>31.40000001</c:v>
                </c:pt>
                <c:pt idx="311">
                  <c:v>31.50000001</c:v>
                </c:pt>
                <c:pt idx="312">
                  <c:v>31.60000001</c:v>
                </c:pt>
                <c:pt idx="313">
                  <c:v>31.70000001</c:v>
                </c:pt>
                <c:pt idx="314">
                  <c:v>31.80000001</c:v>
                </c:pt>
                <c:pt idx="315">
                  <c:v>31.90000001</c:v>
                </c:pt>
                <c:pt idx="316">
                  <c:v>32.00000001</c:v>
                </c:pt>
                <c:pt idx="317">
                  <c:v>32.10000001</c:v>
                </c:pt>
                <c:pt idx="318">
                  <c:v>32.20000001</c:v>
                </c:pt>
                <c:pt idx="319">
                  <c:v>32.30000001</c:v>
                </c:pt>
                <c:pt idx="320">
                  <c:v>32.40000001</c:v>
                </c:pt>
                <c:pt idx="321">
                  <c:v>32.50000001</c:v>
                </c:pt>
                <c:pt idx="322">
                  <c:v>32.60000001</c:v>
                </c:pt>
                <c:pt idx="323">
                  <c:v>32.70000001</c:v>
                </c:pt>
                <c:pt idx="324">
                  <c:v>32.80000001</c:v>
                </c:pt>
                <c:pt idx="325">
                  <c:v>32.90000001</c:v>
                </c:pt>
                <c:pt idx="326">
                  <c:v>33.00000001</c:v>
                </c:pt>
                <c:pt idx="327">
                  <c:v>33.10000001</c:v>
                </c:pt>
                <c:pt idx="328">
                  <c:v>33.20000001</c:v>
                </c:pt>
                <c:pt idx="329">
                  <c:v>33.30000001</c:v>
                </c:pt>
                <c:pt idx="330">
                  <c:v>33.40000001</c:v>
                </c:pt>
                <c:pt idx="331">
                  <c:v>33.50000001</c:v>
                </c:pt>
                <c:pt idx="332">
                  <c:v>33.60000001</c:v>
                </c:pt>
                <c:pt idx="333">
                  <c:v>33.70000001</c:v>
                </c:pt>
                <c:pt idx="334">
                  <c:v>33.80000001</c:v>
                </c:pt>
                <c:pt idx="335">
                  <c:v>33.90000001</c:v>
                </c:pt>
                <c:pt idx="336">
                  <c:v>34.00000001</c:v>
                </c:pt>
                <c:pt idx="337">
                  <c:v>34.10000001</c:v>
                </c:pt>
                <c:pt idx="338">
                  <c:v>34.30000001</c:v>
                </c:pt>
                <c:pt idx="339">
                  <c:v>34.40000001</c:v>
                </c:pt>
                <c:pt idx="340">
                  <c:v>34.50000001</c:v>
                </c:pt>
                <c:pt idx="341">
                  <c:v>34.60000001</c:v>
                </c:pt>
                <c:pt idx="342">
                  <c:v>34.70000001</c:v>
                </c:pt>
                <c:pt idx="343">
                  <c:v>34.80000001</c:v>
                </c:pt>
                <c:pt idx="344">
                  <c:v>34.90000001</c:v>
                </c:pt>
                <c:pt idx="345">
                  <c:v>35.00000001</c:v>
                </c:pt>
                <c:pt idx="346">
                  <c:v>35.10000001</c:v>
                </c:pt>
                <c:pt idx="347">
                  <c:v>35.20000001</c:v>
                </c:pt>
                <c:pt idx="348">
                  <c:v>35.30000001</c:v>
                </c:pt>
                <c:pt idx="349">
                  <c:v>35.40000001</c:v>
                </c:pt>
                <c:pt idx="350">
                  <c:v>35.50000001</c:v>
                </c:pt>
                <c:pt idx="351">
                  <c:v>35.60000001</c:v>
                </c:pt>
                <c:pt idx="352">
                  <c:v>35.70000001</c:v>
                </c:pt>
                <c:pt idx="353">
                  <c:v>35.80000001</c:v>
                </c:pt>
                <c:pt idx="354">
                  <c:v>35.90000001</c:v>
                </c:pt>
                <c:pt idx="355">
                  <c:v>36.00000001</c:v>
                </c:pt>
                <c:pt idx="356">
                  <c:v>36.10000001</c:v>
                </c:pt>
                <c:pt idx="357">
                  <c:v>36.20000001</c:v>
                </c:pt>
                <c:pt idx="358">
                  <c:v>36.30000001</c:v>
                </c:pt>
                <c:pt idx="359">
                  <c:v>36.40000001</c:v>
                </c:pt>
                <c:pt idx="360">
                  <c:v>36.50000001</c:v>
                </c:pt>
                <c:pt idx="361">
                  <c:v>36.60000001</c:v>
                </c:pt>
                <c:pt idx="362">
                  <c:v>36.70000001</c:v>
                </c:pt>
                <c:pt idx="363">
                  <c:v>36.80000001</c:v>
                </c:pt>
                <c:pt idx="364">
                  <c:v>36.90000001</c:v>
                </c:pt>
                <c:pt idx="365">
                  <c:v>37.00000001</c:v>
                </c:pt>
                <c:pt idx="366">
                  <c:v>37.10000001</c:v>
                </c:pt>
                <c:pt idx="367">
                  <c:v>37.30000001</c:v>
                </c:pt>
                <c:pt idx="368">
                  <c:v>37.40000001</c:v>
                </c:pt>
                <c:pt idx="369">
                  <c:v>37.50000001</c:v>
                </c:pt>
                <c:pt idx="370">
                  <c:v>37.60000001</c:v>
                </c:pt>
                <c:pt idx="371">
                  <c:v>37.70000001</c:v>
                </c:pt>
                <c:pt idx="372">
                  <c:v>37.80000001</c:v>
                </c:pt>
                <c:pt idx="373">
                  <c:v>37.90000001</c:v>
                </c:pt>
                <c:pt idx="374">
                  <c:v>38.00000001</c:v>
                </c:pt>
                <c:pt idx="375">
                  <c:v>38.10000001</c:v>
                </c:pt>
                <c:pt idx="376">
                  <c:v>38.20000001</c:v>
                </c:pt>
                <c:pt idx="377">
                  <c:v>38.30000001</c:v>
                </c:pt>
                <c:pt idx="378">
                  <c:v>38.40000001</c:v>
                </c:pt>
                <c:pt idx="379">
                  <c:v>38.50000001</c:v>
                </c:pt>
                <c:pt idx="380">
                  <c:v>38.60000001</c:v>
                </c:pt>
                <c:pt idx="381">
                  <c:v>38.70000001</c:v>
                </c:pt>
                <c:pt idx="382">
                  <c:v>38.80000001</c:v>
                </c:pt>
                <c:pt idx="383">
                  <c:v>38.90000001</c:v>
                </c:pt>
                <c:pt idx="384">
                  <c:v>39.00000001</c:v>
                </c:pt>
                <c:pt idx="385">
                  <c:v>39.10000001</c:v>
                </c:pt>
                <c:pt idx="386">
                  <c:v>39.20000001</c:v>
                </c:pt>
                <c:pt idx="387">
                  <c:v>39.30000001</c:v>
                </c:pt>
                <c:pt idx="388">
                  <c:v>39.40000001</c:v>
                </c:pt>
                <c:pt idx="389">
                  <c:v>39.50000001</c:v>
                </c:pt>
                <c:pt idx="390">
                  <c:v>39.60000001</c:v>
                </c:pt>
                <c:pt idx="391">
                  <c:v>39.70000001</c:v>
                </c:pt>
                <c:pt idx="392">
                  <c:v>39.80000001</c:v>
                </c:pt>
                <c:pt idx="393">
                  <c:v>39.90000001</c:v>
                </c:pt>
                <c:pt idx="394">
                  <c:v>40.00000001</c:v>
                </c:pt>
                <c:pt idx="395">
                  <c:v>40.10000001</c:v>
                </c:pt>
                <c:pt idx="396">
                  <c:v>40.30000001</c:v>
                </c:pt>
                <c:pt idx="397">
                  <c:v>40.40000001</c:v>
                </c:pt>
                <c:pt idx="398">
                  <c:v>40.50000001</c:v>
                </c:pt>
                <c:pt idx="399">
                  <c:v>40.60000001</c:v>
                </c:pt>
                <c:pt idx="400">
                  <c:v>40.70000001</c:v>
                </c:pt>
                <c:pt idx="401">
                  <c:v>40.80000001</c:v>
                </c:pt>
                <c:pt idx="402">
                  <c:v>40.90000001</c:v>
                </c:pt>
                <c:pt idx="403">
                  <c:v>41.00000001</c:v>
                </c:pt>
                <c:pt idx="404">
                  <c:v>41.10000001</c:v>
                </c:pt>
                <c:pt idx="405">
                  <c:v>41.20000001</c:v>
                </c:pt>
                <c:pt idx="406">
                  <c:v>41.30000001</c:v>
                </c:pt>
                <c:pt idx="407">
                  <c:v>41.40000001</c:v>
                </c:pt>
                <c:pt idx="408">
                  <c:v>41.50000001</c:v>
                </c:pt>
                <c:pt idx="409">
                  <c:v>41.60000001</c:v>
                </c:pt>
                <c:pt idx="410">
                  <c:v>41.70000001</c:v>
                </c:pt>
                <c:pt idx="411">
                  <c:v>41.80000001</c:v>
                </c:pt>
                <c:pt idx="412">
                  <c:v>41.90000001</c:v>
                </c:pt>
                <c:pt idx="413">
                  <c:v>42.00000001</c:v>
                </c:pt>
                <c:pt idx="414">
                  <c:v>42.10000001</c:v>
                </c:pt>
                <c:pt idx="415">
                  <c:v>42.20000001</c:v>
                </c:pt>
                <c:pt idx="416">
                  <c:v>42.30000001</c:v>
                </c:pt>
                <c:pt idx="417">
                  <c:v>42.40000001</c:v>
                </c:pt>
                <c:pt idx="418">
                  <c:v>42.50000001</c:v>
                </c:pt>
                <c:pt idx="419">
                  <c:v>42.60000001</c:v>
                </c:pt>
                <c:pt idx="420">
                  <c:v>42.70000001</c:v>
                </c:pt>
                <c:pt idx="421">
                  <c:v>42.80000001</c:v>
                </c:pt>
                <c:pt idx="422">
                  <c:v>42.90000001</c:v>
                </c:pt>
                <c:pt idx="423">
                  <c:v>43.00000001</c:v>
                </c:pt>
                <c:pt idx="424">
                  <c:v>43.10000001</c:v>
                </c:pt>
                <c:pt idx="425">
                  <c:v>43.30000001</c:v>
                </c:pt>
                <c:pt idx="426">
                  <c:v>43.40000001</c:v>
                </c:pt>
                <c:pt idx="427">
                  <c:v>43.50000001</c:v>
                </c:pt>
                <c:pt idx="428">
                  <c:v>43.60000001</c:v>
                </c:pt>
                <c:pt idx="429">
                  <c:v>43.70000001</c:v>
                </c:pt>
                <c:pt idx="430">
                  <c:v>43.80000001</c:v>
                </c:pt>
                <c:pt idx="431">
                  <c:v>43.90000001</c:v>
                </c:pt>
                <c:pt idx="432">
                  <c:v>44.00000001</c:v>
                </c:pt>
                <c:pt idx="433">
                  <c:v>44.10000001</c:v>
                </c:pt>
                <c:pt idx="434">
                  <c:v>44.20000001</c:v>
                </c:pt>
                <c:pt idx="435">
                  <c:v>44.30000001</c:v>
                </c:pt>
                <c:pt idx="436">
                  <c:v>44.40000001</c:v>
                </c:pt>
                <c:pt idx="437">
                  <c:v>44.50000001</c:v>
                </c:pt>
                <c:pt idx="438">
                  <c:v>44.60000001</c:v>
                </c:pt>
                <c:pt idx="439">
                  <c:v>44.70000001</c:v>
                </c:pt>
                <c:pt idx="440">
                  <c:v>44.80000001</c:v>
                </c:pt>
                <c:pt idx="441">
                  <c:v>44.90000001</c:v>
                </c:pt>
                <c:pt idx="442">
                  <c:v>45.00000001</c:v>
                </c:pt>
                <c:pt idx="443">
                  <c:v>45.10000001</c:v>
                </c:pt>
                <c:pt idx="444">
                  <c:v>45.20000001</c:v>
                </c:pt>
                <c:pt idx="445">
                  <c:v>45.30000001</c:v>
                </c:pt>
                <c:pt idx="446">
                  <c:v>45.40000001</c:v>
                </c:pt>
                <c:pt idx="447">
                  <c:v>45.50000001</c:v>
                </c:pt>
                <c:pt idx="448">
                  <c:v>45.60000001</c:v>
                </c:pt>
                <c:pt idx="449">
                  <c:v>45.70000001</c:v>
                </c:pt>
                <c:pt idx="450">
                  <c:v>45.80000001</c:v>
                </c:pt>
                <c:pt idx="451">
                  <c:v>45.90000001</c:v>
                </c:pt>
                <c:pt idx="452">
                  <c:v>46.00000001</c:v>
                </c:pt>
                <c:pt idx="453">
                  <c:v>46.10000001</c:v>
                </c:pt>
                <c:pt idx="454">
                  <c:v>46.30000001</c:v>
                </c:pt>
                <c:pt idx="455">
                  <c:v>46.40000001</c:v>
                </c:pt>
                <c:pt idx="456">
                  <c:v>46.50000001</c:v>
                </c:pt>
                <c:pt idx="457">
                  <c:v>46.60000001</c:v>
                </c:pt>
                <c:pt idx="458">
                  <c:v>46.70000001</c:v>
                </c:pt>
                <c:pt idx="459">
                  <c:v>46.80000001</c:v>
                </c:pt>
                <c:pt idx="460">
                  <c:v>46.90000001</c:v>
                </c:pt>
                <c:pt idx="461">
                  <c:v>47.00000001</c:v>
                </c:pt>
                <c:pt idx="462">
                  <c:v>47.10000001</c:v>
                </c:pt>
                <c:pt idx="463">
                  <c:v>47.20000001</c:v>
                </c:pt>
                <c:pt idx="464">
                  <c:v>47.30000001</c:v>
                </c:pt>
                <c:pt idx="465">
                  <c:v>47.40000001</c:v>
                </c:pt>
                <c:pt idx="466">
                  <c:v>47.50000001</c:v>
                </c:pt>
                <c:pt idx="467">
                  <c:v>47.60000001</c:v>
                </c:pt>
                <c:pt idx="468">
                  <c:v>47.70000001</c:v>
                </c:pt>
                <c:pt idx="469">
                  <c:v>47.80000001</c:v>
                </c:pt>
                <c:pt idx="470">
                  <c:v>47.90000001</c:v>
                </c:pt>
                <c:pt idx="471">
                  <c:v>48.00000001</c:v>
                </c:pt>
                <c:pt idx="472">
                  <c:v>48.10000001</c:v>
                </c:pt>
                <c:pt idx="473">
                  <c:v>48.20000001</c:v>
                </c:pt>
                <c:pt idx="474">
                  <c:v>48.30000001</c:v>
                </c:pt>
                <c:pt idx="475">
                  <c:v>48.40000001</c:v>
                </c:pt>
                <c:pt idx="476">
                  <c:v>48.50000001</c:v>
                </c:pt>
                <c:pt idx="477">
                  <c:v>48.60000001</c:v>
                </c:pt>
                <c:pt idx="478">
                  <c:v>48.70000001</c:v>
                </c:pt>
                <c:pt idx="479">
                  <c:v>48.80000001</c:v>
                </c:pt>
                <c:pt idx="480">
                  <c:v>48.90000001</c:v>
                </c:pt>
                <c:pt idx="481">
                  <c:v>49.00000001</c:v>
                </c:pt>
                <c:pt idx="482">
                  <c:v>49.10000001</c:v>
                </c:pt>
                <c:pt idx="483">
                  <c:v>49.30000001</c:v>
                </c:pt>
                <c:pt idx="484">
                  <c:v>49.40000001</c:v>
                </c:pt>
                <c:pt idx="485">
                  <c:v>49.50000001</c:v>
                </c:pt>
                <c:pt idx="486">
                  <c:v>49.60000001</c:v>
                </c:pt>
                <c:pt idx="487">
                  <c:v>49.70000001</c:v>
                </c:pt>
                <c:pt idx="488">
                  <c:v>49.80000001</c:v>
                </c:pt>
                <c:pt idx="489">
                  <c:v>49.90000001</c:v>
                </c:pt>
                <c:pt idx="490">
                  <c:v>50.00000001</c:v>
                </c:pt>
                <c:pt idx="491">
                  <c:v>50.10000001</c:v>
                </c:pt>
                <c:pt idx="492">
                  <c:v>50.20000001</c:v>
                </c:pt>
                <c:pt idx="493">
                  <c:v>50.30000001</c:v>
                </c:pt>
                <c:pt idx="494">
                  <c:v>50.40000001</c:v>
                </c:pt>
                <c:pt idx="495">
                  <c:v>50.50000001</c:v>
                </c:pt>
                <c:pt idx="496">
                  <c:v>50.60000001</c:v>
                </c:pt>
                <c:pt idx="497">
                  <c:v>50.70000001</c:v>
                </c:pt>
                <c:pt idx="498">
                  <c:v>50.80000001</c:v>
                </c:pt>
                <c:pt idx="499">
                  <c:v>50.90000001</c:v>
                </c:pt>
                <c:pt idx="500">
                  <c:v>51.00000001</c:v>
                </c:pt>
                <c:pt idx="501">
                  <c:v>51.10000001</c:v>
                </c:pt>
                <c:pt idx="502">
                  <c:v>51.20000001</c:v>
                </c:pt>
                <c:pt idx="503">
                  <c:v>51.30000001</c:v>
                </c:pt>
                <c:pt idx="504">
                  <c:v>51.40000001</c:v>
                </c:pt>
                <c:pt idx="505">
                  <c:v>51.50000001</c:v>
                </c:pt>
                <c:pt idx="506">
                  <c:v>51.60000001</c:v>
                </c:pt>
                <c:pt idx="507">
                  <c:v>51.70000001</c:v>
                </c:pt>
                <c:pt idx="508">
                  <c:v>51.80000001</c:v>
                </c:pt>
                <c:pt idx="509">
                  <c:v>51.90000001</c:v>
                </c:pt>
                <c:pt idx="510">
                  <c:v>52.00000001</c:v>
                </c:pt>
                <c:pt idx="511">
                  <c:v>52.10000001</c:v>
                </c:pt>
                <c:pt idx="512">
                  <c:v>52.30000001</c:v>
                </c:pt>
                <c:pt idx="513">
                  <c:v>52.40000001</c:v>
                </c:pt>
                <c:pt idx="514">
                  <c:v>52.50000001</c:v>
                </c:pt>
                <c:pt idx="515">
                  <c:v>52.60000001</c:v>
                </c:pt>
                <c:pt idx="516">
                  <c:v>52.70000001</c:v>
                </c:pt>
                <c:pt idx="517">
                  <c:v>52.80000001</c:v>
                </c:pt>
                <c:pt idx="518">
                  <c:v>52.90000001</c:v>
                </c:pt>
                <c:pt idx="519">
                  <c:v>53.00000001</c:v>
                </c:pt>
                <c:pt idx="520">
                  <c:v>53.10000001</c:v>
                </c:pt>
                <c:pt idx="521">
                  <c:v>53.20000001</c:v>
                </c:pt>
                <c:pt idx="522">
                  <c:v>53.30000001</c:v>
                </c:pt>
                <c:pt idx="523">
                  <c:v>53.40000001</c:v>
                </c:pt>
                <c:pt idx="524">
                  <c:v>53.50000001</c:v>
                </c:pt>
                <c:pt idx="525">
                  <c:v>53.60000001</c:v>
                </c:pt>
                <c:pt idx="526">
                  <c:v>53.70000001</c:v>
                </c:pt>
                <c:pt idx="527">
                  <c:v>53.80000001</c:v>
                </c:pt>
                <c:pt idx="528">
                  <c:v>53.90000001</c:v>
                </c:pt>
                <c:pt idx="529">
                  <c:v>54.00000001</c:v>
                </c:pt>
                <c:pt idx="530">
                  <c:v>54.10000001</c:v>
                </c:pt>
                <c:pt idx="531">
                  <c:v>54.20000001</c:v>
                </c:pt>
                <c:pt idx="532">
                  <c:v>54.30000001</c:v>
                </c:pt>
                <c:pt idx="533">
                  <c:v>54.40000001</c:v>
                </c:pt>
                <c:pt idx="534">
                  <c:v>54.50000001</c:v>
                </c:pt>
                <c:pt idx="535">
                  <c:v>54.60000001</c:v>
                </c:pt>
                <c:pt idx="536">
                  <c:v>54.70000001</c:v>
                </c:pt>
                <c:pt idx="537">
                  <c:v>54.80000001</c:v>
                </c:pt>
                <c:pt idx="538">
                  <c:v>54.90000001</c:v>
                </c:pt>
                <c:pt idx="539">
                  <c:v>55.00000001</c:v>
                </c:pt>
                <c:pt idx="540">
                  <c:v>55.10000001</c:v>
                </c:pt>
                <c:pt idx="541">
                  <c:v>55.30000001</c:v>
                </c:pt>
                <c:pt idx="542">
                  <c:v>55.40000001</c:v>
                </c:pt>
                <c:pt idx="543">
                  <c:v>55.50000001</c:v>
                </c:pt>
                <c:pt idx="544">
                  <c:v>55.60000001</c:v>
                </c:pt>
                <c:pt idx="545">
                  <c:v>55.70000001</c:v>
                </c:pt>
                <c:pt idx="546">
                  <c:v>55.80000001</c:v>
                </c:pt>
                <c:pt idx="547">
                  <c:v>55.90000001</c:v>
                </c:pt>
                <c:pt idx="548">
                  <c:v>56.00000001</c:v>
                </c:pt>
                <c:pt idx="549">
                  <c:v>56.10000001</c:v>
                </c:pt>
                <c:pt idx="550">
                  <c:v>56.20000001</c:v>
                </c:pt>
                <c:pt idx="551">
                  <c:v>56.30000001</c:v>
                </c:pt>
                <c:pt idx="552">
                  <c:v>56.40000001</c:v>
                </c:pt>
                <c:pt idx="553">
                  <c:v>56.50000001</c:v>
                </c:pt>
                <c:pt idx="554">
                  <c:v>56.60000001</c:v>
                </c:pt>
                <c:pt idx="555">
                  <c:v>56.70000001</c:v>
                </c:pt>
                <c:pt idx="556">
                  <c:v>56.80000001</c:v>
                </c:pt>
                <c:pt idx="557">
                  <c:v>56.90000001</c:v>
                </c:pt>
                <c:pt idx="558">
                  <c:v>57.00000001</c:v>
                </c:pt>
                <c:pt idx="559">
                  <c:v>57.10000001</c:v>
                </c:pt>
                <c:pt idx="560">
                  <c:v>57.20000001</c:v>
                </c:pt>
                <c:pt idx="561">
                  <c:v>57.30000001</c:v>
                </c:pt>
                <c:pt idx="562">
                  <c:v>57.40000001</c:v>
                </c:pt>
                <c:pt idx="563">
                  <c:v>57.50000001</c:v>
                </c:pt>
                <c:pt idx="564">
                  <c:v>57.60000001</c:v>
                </c:pt>
                <c:pt idx="565">
                  <c:v>57.70000001</c:v>
                </c:pt>
                <c:pt idx="566">
                  <c:v>57.80000001</c:v>
                </c:pt>
                <c:pt idx="567">
                  <c:v>57.90000001</c:v>
                </c:pt>
                <c:pt idx="568">
                  <c:v>58.00000001</c:v>
                </c:pt>
                <c:pt idx="569">
                  <c:v>58.10000001</c:v>
                </c:pt>
                <c:pt idx="570">
                  <c:v>58.30000001</c:v>
                </c:pt>
                <c:pt idx="571">
                  <c:v>58.40000001</c:v>
                </c:pt>
                <c:pt idx="572">
                  <c:v>58.50000001</c:v>
                </c:pt>
                <c:pt idx="573">
                  <c:v>58.60000001</c:v>
                </c:pt>
                <c:pt idx="574">
                  <c:v>58.70000001</c:v>
                </c:pt>
                <c:pt idx="575">
                  <c:v>58.80000001</c:v>
                </c:pt>
                <c:pt idx="576">
                  <c:v>58.90000001</c:v>
                </c:pt>
                <c:pt idx="577">
                  <c:v>59.00000001</c:v>
                </c:pt>
                <c:pt idx="578">
                  <c:v>59.10000001</c:v>
                </c:pt>
                <c:pt idx="579">
                  <c:v>59.20000001</c:v>
                </c:pt>
                <c:pt idx="580">
                  <c:v>59.30000001</c:v>
                </c:pt>
                <c:pt idx="581">
                  <c:v>59.40000001</c:v>
                </c:pt>
                <c:pt idx="582">
                  <c:v>59.50000001</c:v>
                </c:pt>
                <c:pt idx="583">
                  <c:v>59.60000001</c:v>
                </c:pt>
                <c:pt idx="584">
                  <c:v>59.70000001</c:v>
                </c:pt>
                <c:pt idx="585">
                  <c:v>59.80000001</c:v>
                </c:pt>
                <c:pt idx="586">
                  <c:v>59.90000001</c:v>
                </c:pt>
                <c:pt idx="587">
                  <c:v>60.00000001</c:v>
                </c:pt>
                <c:pt idx="588">
                  <c:v>60.10000001</c:v>
                </c:pt>
                <c:pt idx="589">
                  <c:v>60.20000001</c:v>
                </c:pt>
                <c:pt idx="590">
                  <c:v>60.30000001</c:v>
                </c:pt>
                <c:pt idx="591">
                  <c:v>60.40000001</c:v>
                </c:pt>
                <c:pt idx="592">
                  <c:v>60.50000001</c:v>
                </c:pt>
                <c:pt idx="593">
                  <c:v>60.60000001</c:v>
                </c:pt>
                <c:pt idx="594">
                  <c:v>60.70000001</c:v>
                </c:pt>
                <c:pt idx="595">
                  <c:v>60.80000001</c:v>
                </c:pt>
                <c:pt idx="596">
                  <c:v>60.90000001</c:v>
                </c:pt>
                <c:pt idx="597">
                  <c:v>61.00000001</c:v>
                </c:pt>
                <c:pt idx="598">
                  <c:v>61.10000001</c:v>
                </c:pt>
                <c:pt idx="599">
                  <c:v>61.30000001</c:v>
                </c:pt>
                <c:pt idx="600">
                  <c:v>61.40000001</c:v>
                </c:pt>
                <c:pt idx="601">
                  <c:v>61.50000001</c:v>
                </c:pt>
                <c:pt idx="602">
                  <c:v>61.60000001</c:v>
                </c:pt>
                <c:pt idx="603">
                  <c:v>61.70000001</c:v>
                </c:pt>
                <c:pt idx="604">
                  <c:v>61.80000001</c:v>
                </c:pt>
                <c:pt idx="605">
                  <c:v>61.90000001</c:v>
                </c:pt>
                <c:pt idx="606">
                  <c:v>62.00000001</c:v>
                </c:pt>
                <c:pt idx="607">
                  <c:v>62.10000001</c:v>
                </c:pt>
                <c:pt idx="608">
                  <c:v>62.20000001</c:v>
                </c:pt>
                <c:pt idx="609">
                  <c:v>62.30000001</c:v>
                </c:pt>
                <c:pt idx="610">
                  <c:v>62.40000001</c:v>
                </c:pt>
                <c:pt idx="611">
                  <c:v>62.50000001</c:v>
                </c:pt>
                <c:pt idx="612">
                  <c:v>62.60000001</c:v>
                </c:pt>
                <c:pt idx="613">
                  <c:v>62.70000001</c:v>
                </c:pt>
                <c:pt idx="614">
                  <c:v>62.80000001</c:v>
                </c:pt>
                <c:pt idx="615">
                  <c:v>62.90000001</c:v>
                </c:pt>
                <c:pt idx="616">
                  <c:v>63.00000001</c:v>
                </c:pt>
                <c:pt idx="617">
                  <c:v>63.10000001</c:v>
                </c:pt>
                <c:pt idx="618">
                  <c:v>63.20000001</c:v>
                </c:pt>
                <c:pt idx="619">
                  <c:v>63.30000001</c:v>
                </c:pt>
                <c:pt idx="620">
                  <c:v>63.40000001</c:v>
                </c:pt>
                <c:pt idx="621">
                  <c:v>63.50000001</c:v>
                </c:pt>
                <c:pt idx="622">
                  <c:v>63.60000001</c:v>
                </c:pt>
                <c:pt idx="623">
                  <c:v>63.70000001</c:v>
                </c:pt>
                <c:pt idx="624">
                  <c:v>63.80000001</c:v>
                </c:pt>
                <c:pt idx="625">
                  <c:v>63.90000001</c:v>
                </c:pt>
                <c:pt idx="626">
                  <c:v>64.00000001</c:v>
                </c:pt>
                <c:pt idx="627">
                  <c:v>64.10000001</c:v>
                </c:pt>
                <c:pt idx="628">
                  <c:v>64.30000001</c:v>
                </c:pt>
                <c:pt idx="629">
                  <c:v>64.40000001</c:v>
                </c:pt>
                <c:pt idx="630">
                  <c:v>64.50000001</c:v>
                </c:pt>
                <c:pt idx="631">
                  <c:v>64.60000001</c:v>
                </c:pt>
                <c:pt idx="632">
                  <c:v>64.70000001</c:v>
                </c:pt>
                <c:pt idx="633">
                  <c:v>64.80000001</c:v>
                </c:pt>
                <c:pt idx="634">
                  <c:v>64.90000001</c:v>
                </c:pt>
                <c:pt idx="635">
                  <c:v>65.00000001</c:v>
                </c:pt>
                <c:pt idx="636">
                  <c:v>65.10000001</c:v>
                </c:pt>
                <c:pt idx="637">
                  <c:v>65.20000001</c:v>
                </c:pt>
                <c:pt idx="638">
                  <c:v>65.30000001</c:v>
                </c:pt>
                <c:pt idx="639">
                  <c:v>65.40000001</c:v>
                </c:pt>
                <c:pt idx="640">
                  <c:v>65.50000001</c:v>
                </c:pt>
                <c:pt idx="641">
                  <c:v>65.60000001</c:v>
                </c:pt>
                <c:pt idx="642">
                  <c:v>65.70000001</c:v>
                </c:pt>
                <c:pt idx="643">
                  <c:v>65.80000001</c:v>
                </c:pt>
                <c:pt idx="644">
                  <c:v>65.90000001</c:v>
                </c:pt>
                <c:pt idx="645">
                  <c:v>66.00000001</c:v>
                </c:pt>
                <c:pt idx="646">
                  <c:v>66.10000001</c:v>
                </c:pt>
                <c:pt idx="647">
                  <c:v>66.20000001</c:v>
                </c:pt>
                <c:pt idx="648">
                  <c:v>66.30000001</c:v>
                </c:pt>
                <c:pt idx="649">
                  <c:v>66.40000001</c:v>
                </c:pt>
                <c:pt idx="650">
                  <c:v>66.50000001</c:v>
                </c:pt>
                <c:pt idx="651">
                  <c:v>66.60000001</c:v>
                </c:pt>
                <c:pt idx="652">
                  <c:v>66.70000001</c:v>
                </c:pt>
                <c:pt idx="653">
                  <c:v>66.80000001</c:v>
                </c:pt>
                <c:pt idx="654">
                  <c:v>66.90000001</c:v>
                </c:pt>
                <c:pt idx="655">
                  <c:v>67.00000001</c:v>
                </c:pt>
                <c:pt idx="656">
                  <c:v>67.10000001</c:v>
                </c:pt>
                <c:pt idx="657">
                  <c:v>67.30000001</c:v>
                </c:pt>
                <c:pt idx="658">
                  <c:v>67.40000001</c:v>
                </c:pt>
                <c:pt idx="659">
                  <c:v>67.50000001</c:v>
                </c:pt>
                <c:pt idx="660">
                  <c:v>67.60000001</c:v>
                </c:pt>
                <c:pt idx="661">
                  <c:v>67.70000001</c:v>
                </c:pt>
                <c:pt idx="662">
                  <c:v>67.80000001</c:v>
                </c:pt>
                <c:pt idx="663">
                  <c:v>67.90000001</c:v>
                </c:pt>
                <c:pt idx="664">
                  <c:v>68.00000001</c:v>
                </c:pt>
                <c:pt idx="665">
                  <c:v>68.10000001</c:v>
                </c:pt>
                <c:pt idx="666">
                  <c:v>68.20000001</c:v>
                </c:pt>
                <c:pt idx="667">
                  <c:v>68.30000001</c:v>
                </c:pt>
                <c:pt idx="668">
                  <c:v>68.40000001</c:v>
                </c:pt>
                <c:pt idx="669">
                  <c:v>68.50000001</c:v>
                </c:pt>
                <c:pt idx="670">
                  <c:v>68.60000001</c:v>
                </c:pt>
                <c:pt idx="671">
                  <c:v>68.70000001</c:v>
                </c:pt>
                <c:pt idx="672">
                  <c:v>68.80000001</c:v>
                </c:pt>
                <c:pt idx="673">
                  <c:v>68.90000001</c:v>
                </c:pt>
                <c:pt idx="674">
                  <c:v>69.00000001</c:v>
                </c:pt>
                <c:pt idx="675">
                  <c:v>69.10000001</c:v>
                </c:pt>
                <c:pt idx="676">
                  <c:v>69.20000001</c:v>
                </c:pt>
                <c:pt idx="677">
                  <c:v>69.30000001</c:v>
                </c:pt>
                <c:pt idx="678">
                  <c:v>69.40000001</c:v>
                </c:pt>
                <c:pt idx="679">
                  <c:v>69.50000001</c:v>
                </c:pt>
                <c:pt idx="680">
                  <c:v>69.60000001</c:v>
                </c:pt>
                <c:pt idx="681">
                  <c:v>69.70000001</c:v>
                </c:pt>
                <c:pt idx="682">
                  <c:v>69.80000001</c:v>
                </c:pt>
                <c:pt idx="683">
                  <c:v>69.90000001</c:v>
                </c:pt>
                <c:pt idx="684">
                  <c:v>70.00000001</c:v>
                </c:pt>
                <c:pt idx="685">
                  <c:v>70.10000001</c:v>
                </c:pt>
                <c:pt idx="686">
                  <c:v>70.30000001</c:v>
                </c:pt>
                <c:pt idx="687">
                  <c:v>70.40000001</c:v>
                </c:pt>
                <c:pt idx="688">
                  <c:v>70.50000001</c:v>
                </c:pt>
                <c:pt idx="689">
                  <c:v>70.60000001</c:v>
                </c:pt>
                <c:pt idx="690">
                  <c:v>70.70000001</c:v>
                </c:pt>
                <c:pt idx="691">
                  <c:v>70.80000001</c:v>
                </c:pt>
                <c:pt idx="692">
                  <c:v>70.90000001</c:v>
                </c:pt>
                <c:pt idx="693">
                  <c:v>71.00000001</c:v>
                </c:pt>
                <c:pt idx="694">
                  <c:v>71.10000001</c:v>
                </c:pt>
                <c:pt idx="695">
                  <c:v>71.20000001</c:v>
                </c:pt>
                <c:pt idx="696">
                  <c:v>71.30000001</c:v>
                </c:pt>
                <c:pt idx="697">
                  <c:v>71.40000001</c:v>
                </c:pt>
                <c:pt idx="698">
                  <c:v>71.50000001</c:v>
                </c:pt>
                <c:pt idx="699">
                  <c:v>71.60000001</c:v>
                </c:pt>
                <c:pt idx="700">
                  <c:v>71.70000001</c:v>
                </c:pt>
                <c:pt idx="701">
                  <c:v>71.80000001</c:v>
                </c:pt>
                <c:pt idx="702">
                  <c:v>71.90000001</c:v>
                </c:pt>
                <c:pt idx="703">
                  <c:v>72.00000001</c:v>
                </c:pt>
                <c:pt idx="704">
                  <c:v>72.10000001</c:v>
                </c:pt>
                <c:pt idx="705">
                  <c:v>72.20000001</c:v>
                </c:pt>
                <c:pt idx="706">
                  <c:v>72.30000001</c:v>
                </c:pt>
                <c:pt idx="707">
                  <c:v>72.40000001</c:v>
                </c:pt>
                <c:pt idx="708">
                  <c:v>72.50000001</c:v>
                </c:pt>
                <c:pt idx="709">
                  <c:v>72.60000001</c:v>
                </c:pt>
                <c:pt idx="710">
                  <c:v>72.70000001</c:v>
                </c:pt>
                <c:pt idx="711">
                  <c:v>72.80000001</c:v>
                </c:pt>
                <c:pt idx="712">
                  <c:v>72.90000001</c:v>
                </c:pt>
                <c:pt idx="713">
                  <c:v>73.00000001</c:v>
                </c:pt>
                <c:pt idx="714">
                  <c:v>73.10000001</c:v>
                </c:pt>
                <c:pt idx="715">
                  <c:v>73.30000001</c:v>
                </c:pt>
                <c:pt idx="716">
                  <c:v>73.40000001</c:v>
                </c:pt>
                <c:pt idx="717">
                  <c:v>73.50000001</c:v>
                </c:pt>
                <c:pt idx="718">
                  <c:v>73.60000001</c:v>
                </c:pt>
                <c:pt idx="719">
                  <c:v>73.70000001</c:v>
                </c:pt>
                <c:pt idx="720">
                  <c:v>73.80000001</c:v>
                </c:pt>
                <c:pt idx="721">
                  <c:v>73.90000001</c:v>
                </c:pt>
                <c:pt idx="722">
                  <c:v>74.00000001</c:v>
                </c:pt>
                <c:pt idx="723">
                  <c:v>74.10000001</c:v>
                </c:pt>
                <c:pt idx="724">
                  <c:v>74.20000001</c:v>
                </c:pt>
                <c:pt idx="725">
                  <c:v>74.30000001</c:v>
                </c:pt>
                <c:pt idx="726">
                  <c:v>74.40000001</c:v>
                </c:pt>
                <c:pt idx="727">
                  <c:v>74.50000001</c:v>
                </c:pt>
                <c:pt idx="728">
                  <c:v>74.60000001</c:v>
                </c:pt>
                <c:pt idx="729">
                  <c:v>74.70000001</c:v>
                </c:pt>
                <c:pt idx="730">
                  <c:v>74.80000001</c:v>
                </c:pt>
                <c:pt idx="731">
                  <c:v>74.90000001</c:v>
                </c:pt>
                <c:pt idx="732">
                  <c:v>75.00000001</c:v>
                </c:pt>
                <c:pt idx="733">
                  <c:v>75.10000001</c:v>
                </c:pt>
                <c:pt idx="734">
                  <c:v>75.20000001</c:v>
                </c:pt>
                <c:pt idx="735">
                  <c:v>75.30000001</c:v>
                </c:pt>
                <c:pt idx="736">
                  <c:v>75.40000001</c:v>
                </c:pt>
                <c:pt idx="737">
                  <c:v>75.50000001</c:v>
                </c:pt>
                <c:pt idx="738">
                  <c:v>75.60000001</c:v>
                </c:pt>
                <c:pt idx="739">
                  <c:v>75.70000001</c:v>
                </c:pt>
                <c:pt idx="740">
                  <c:v>75.80000001</c:v>
                </c:pt>
                <c:pt idx="741">
                  <c:v>75.90000001</c:v>
                </c:pt>
                <c:pt idx="742">
                  <c:v>76.00000001</c:v>
                </c:pt>
                <c:pt idx="743">
                  <c:v>76.10000001</c:v>
                </c:pt>
                <c:pt idx="744">
                  <c:v>76.30000001</c:v>
                </c:pt>
                <c:pt idx="745">
                  <c:v>76.40000001</c:v>
                </c:pt>
                <c:pt idx="746">
                  <c:v>76.50000001</c:v>
                </c:pt>
                <c:pt idx="747">
                  <c:v>76.60000001</c:v>
                </c:pt>
                <c:pt idx="748">
                  <c:v>76.70000001</c:v>
                </c:pt>
                <c:pt idx="749">
                  <c:v>76.80000001</c:v>
                </c:pt>
                <c:pt idx="750">
                  <c:v>76.90000001</c:v>
                </c:pt>
                <c:pt idx="751">
                  <c:v>77.00000001</c:v>
                </c:pt>
                <c:pt idx="752">
                  <c:v>77.10000001</c:v>
                </c:pt>
                <c:pt idx="753">
                  <c:v>77.20000001</c:v>
                </c:pt>
                <c:pt idx="754">
                  <c:v>77.30000001</c:v>
                </c:pt>
                <c:pt idx="755">
                  <c:v>77.40000001</c:v>
                </c:pt>
                <c:pt idx="756">
                  <c:v>77.50000001</c:v>
                </c:pt>
                <c:pt idx="757">
                  <c:v>77.60000001</c:v>
                </c:pt>
                <c:pt idx="758">
                  <c:v>77.70000001</c:v>
                </c:pt>
                <c:pt idx="759">
                  <c:v>77.80000001</c:v>
                </c:pt>
                <c:pt idx="760">
                  <c:v>77.90000001</c:v>
                </c:pt>
                <c:pt idx="761">
                  <c:v>78.00000001</c:v>
                </c:pt>
                <c:pt idx="762">
                  <c:v>78.10000001</c:v>
                </c:pt>
                <c:pt idx="763">
                  <c:v>78.20000001</c:v>
                </c:pt>
                <c:pt idx="764">
                  <c:v>78.30000001</c:v>
                </c:pt>
                <c:pt idx="765">
                  <c:v>78.40000001</c:v>
                </c:pt>
                <c:pt idx="766">
                  <c:v>78.50000001</c:v>
                </c:pt>
                <c:pt idx="767">
                  <c:v>78.60000001</c:v>
                </c:pt>
                <c:pt idx="768">
                  <c:v>78.70000001</c:v>
                </c:pt>
                <c:pt idx="769">
                  <c:v>78.80000001</c:v>
                </c:pt>
                <c:pt idx="770">
                  <c:v>78.90000001</c:v>
                </c:pt>
                <c:pt idx="771">
                  <c:v>79.00000001</c:v>
                </c:pt>
                <c:pt idx="772">
                  <c:v>79.10000001</c:v>
                </c:pt>
                <c:pt idx="773">
                  <c:v>79.30000001</c:v>
                </c:pt>
                <c:pt idx="774">
                  <c:v>79.40000001</c:v>
                </c:pt>
                <c:pt idx="775">
                  <c:v>79.50000001</c:v>
                </c:pt>
                <c:pt idx="776">
                  <c:v>79.60000001</c:v>
                </c:pt>
                <c:pt idx="777">
                  <c:v>79.70000001</c:v>
                </c:pt>
                <c:pt idx="778">
                  <c:v>79.80000001</c:v>
                </c:pt>
                <c:pt idx="779">
                  <c:v>79.90000001</c:v>
                </c:pt>
                <c:pt idx="780">
                  <c:v>80.00000001</c:v>
                </c:pt>
                <c:pt idx="781">
                  <c:v>80.10000001</c:v>
                </c:pt>
                <c:pt idx="782">
                  <c:v>80.20000001</c:v>
                </c:pt>
                <c:pt idx="783">
                  <c:v>80.30000001</c:v>
                </c:pt>
                <c:pt idx="784">
                  <c:v>80.40000001</c:v>
                </c:pt>
                <c:pt idx="785">
                  <c:v>80.50000001</c:v>
                </c:pt>
                <c:pt idx="786">
                  <c:v>80.60000001</c:v>
                </c:pt>
                <c:pt idx="787">
                  <c:v>80.70000001</c:v>
                </c:pt>
                <c:pt idx="788">
                  <c:v>80.80000001</c:v>
                </c:pt>
                <c:pt idx="789">
                  <c:v>80.90000001</c:v>
                </c:pt>
                <c:pt idx="790">
                  <c:v>81.00000001</c:v>
                </c:pt>
                <c:pt idx="791">
                  <c:v>81.10000001</c:v>
                </c:pt>
                <c:pt idx="792">
                  <c:v>81.20000001</c:v>
                </c:pt>
                <c:pt idx="793">
                  <c:v>81.30000001</c:v>
                </c:pt>
                <c:pt idx="794">
                  <c:v>81.40000001</c:v>
                </c:pt>
                <c:pt idx="795">
                  <c:v>81.50000001</c:v>
                </c:pt>
                <c:pt idx="796">
                  <c:v>81.60000001</c:v>
                </c:pt>
                <c:pt idx="797">
                  <c:v>81.70000001</c:v>
                </c:pt>
                <c:pt idx="798">
                  <c:v>81.80000001</c:v>
                </c:pt>
                <c:pt idx="799">
                  <c:v>81.90000001</c:v>
                </c:pt>
                <c:pt idx="800">
                  <c:v>82.00000001</c:v>
                </c:pt>
                <c:pt idx="801">
                  <c:v>82.10000001</c:v>
                </c:pt>
                <c:pt idx="802">
                  <c:v>82.30000001</c:v>
                </c:pt>
                <c:pt idx="803">
                  <c:v>82.40000001</c:v>
                </c:pt>
                <c:pt idx="804">
                  <c:v>82.50000001</c:v>
                </c:pt>
                <c:pt idx="805">
                  <c:v>82.60000001</c:v>
                </c:pt>
                <c:pt idx="806">
                  <c:v>82.70000001</c:v>
                </c:pt>
                <c:pt idx="807">
                  <c:v>82.80000001</c:v>
                </c:pt>
                <c:pt idx="808">
                  <c:v>82.90000001</c:v>
                </c:pt>
                <c:pt idx="809">
                  <c:v>83.00000001</c:v>
                </c:pt>
                <c:pt idx="810">
                  <c:v>83.10000001</c:v>
                </c:pt>
                <c:pt idx="811">
                  <c:v>83.20000001</c:v>
                </c:pt>
                <c:pt idx="812">
                  <c:v>83.30000001</c:v>
                </c:pt>
                <c:pt idx="813">
                  <c:v>83.40000001</c:v>
                </c:pt>
                <c:pt idx="814">
                  <c:v>83.50000001</c:v>
                </c:pt>
                <c:pt idx="815">
                  <c:v>83.60000001</c:v>
                </c:pt>
                <c:pt idx="816">
                  <c:v>83.70000001</c:v>
                </c:pt>
                <c:pt idx="817">
                  <c:v>83.80000001</c:v>
                </c:pt>
                <c:pt idx="818">
                  <c:v>83.90000001</c:v>
                </c:pt>
                <c:pt idx="819">
                  <c:v>84.00000001</c:v>
                </c:pt>
                <c:pt idx="820">
                  <c:v>84.10000001</c:v>
                </c:pt>
                <c:pt idx="821">
                  <c:v>84.20000001</c:v>
                </c:pt>
                <c:pt idx="822">
                  <c:v>84.30000001</c:v>
                </c:pt>
                <c:pt idx="823">
                  <c:v>84.40000001</c:v>
                </c:pt>
                <c:pt idx="824">
                  <c:v>84.50000001</c:v>
                </c:pt>
                <c:pt idx="825">
                  <c:v>84.60000001</c:v>
                </c:pt>
                <c:pt idx="826">
                  <c:v>84.70000001</c:v>
                </c:pt>
                <c:pt idx="827">
                  <c:v>84.80000001</c:v>
                </c:pt>
                <c:pt idx="828">
                  <c:v>84.90000001</c:v>
                </c:pt>
                <c:pt idx="829">
                  <c:v>85.00000001</c:v>
                </c:pt>
                <c:pt idx="830">
                  <c:v>85.10000001</c:v>
                </c:pt>
                <c:pt idx="831">
                  <c:v>85.30000001</c:v>
                </c:pt>
                <c:pt idx="832">
                  <c:v>85.40000001</c:v>
                </c:pt>
                <c:pt idx="833">
                  <c:v>85.50000001</c:v>
                </c:pt>
                <c:pt idx="834">
                  <c:v>85.60000001</c:v>
                </c:pt>
                <c:pt idx="835">
                  <c:v>85.70000001</c:v>
                </c:pt>
                <c:pt idx="836">
                  <c:v>85.80000001</c:v>
                </c:pt>
                <c:pt idx="837">
                  <c:v>85.90000001</c:v>
                </c:pt>
                <c:pt idx="838">
                  <c:v>86.00000001</c:v>
                </c:pt>
                <c:pt idx="839">
                  <c:v>86.10000001</c:v>
                </c:pt>
                <c:pt idx="840">
                  <c:v>86.20000001</c:v>
                </c:pt>
                <c:pt idx="841">
                  <c:v>86.30000001</c:v>
                </c:pt>
                <c:pt idx="842">
                  <c:v>86.40000001</c:v>
                </c:pt>
                <c:pt idx="843">
                  <c:v>86.50000001</c:v>
                </c:pt>
                <c:pt idx="844">
                  <c:v>86.60000001</c:v>
                </c:pt>
                <c:pt idx="845">
                  <c:v>86.70000001</c:v>
                </c:pt>
                <c:pt idx="846">
                  <c:v>86.80000001</c:v>
                </c:pt>
                <c:pt idx="847">
                  <c:v>86.90000001</c:v>
                </c:pt>
                <c:pt idx="848">
                  <c:v>87.00000001</c:v>
                </c:pt>
                <c:pt idx="849">
                  <c:v>87.10000001</c:v>
                </c:pt>
                <c:pt idx="850">
                  <c:v>87.20000001</c:v>
                </c:pt>
                <c:pt idx="851">
                  <c:v>87.30000001</c:v>
                </c:pt>
                <c:pt idx="852">
                  <c:v>87.40000001</c:v>
                </c:pt>
                <c:pt idx="853">
                  <c:v>87.50000001</c:v>
                </c:pt>
                <c:pt idx="854">
                  <c:v>87.60000001</c:v>
                </c:pt>
                <c:pt idx="855">
                  <c:v>87.70000001</c:v>
                </c:pt>
                <c:pt idx="856">
                  <c:v>87.80000001</c:v>
                </c:pt>
                <c:pt idx="857">
                  <c:v>87.90000001</c:v>
                </c:pt>
                <c:pt idx="858">
                  <c:v>88.00000001</c:v>
                </c:pt>
                <c:pt idx="859">
                  <c:v>88.10000001</c:v>
                </c:pt>
                <c:pt idx="860">
                  <c:v>88.30000001</c:v>
                </c:pt>
                <c:pt idx="861">
                  <c:v>88.40000001</c:v>
                </c:pt>
                <c:pt idx="862">
                  <c:v>88.50000001</c:v>
                </c:pt>
                <c:pt idx="863">
                  <c:v>88.60000001</c:v>
                </c:pt>
                <c:pt idx="864">
                  <c:v>88.70000001</c:v>
                </c:pt>
                <c:pt idx="865">
                  <c:v>88.80000001</c:v>
                </c:pt>
                <c:pt idx="866">
                  <c:v>88.90000001</c:v>
                </c:pt>
                <c:pt idx="867">
                  <c:v>89.00000001</c:v>
                </c:pt>
                <c:pt idx="868">
                  <c:v>89.10000001</c:v>
                </c:pt>
                <c:pt idx="869">
                  <c:v>89.20000001</c:v>
                </c:pt>
                <c:pt idx="870">
                  <c:v>89.30000001</c:v>
                </c:pt>
                <c:pt idx="871">
                  <c:v>89.40000001</c:v>
                </c:pt>
                <c:pt idx="872">
                  <c:v>89.50000001</c:v>
                </c:pt>
                <c:pt idx="873">
                  <c:v>89.60000001</c:v>
                </c:pt>
                <c:pt idx="874">
                  <c:v>89.70000001</c:v>
                </c:pt>
                <c:pt idx="875">
                  <c:v>89.80000001</c:v>
                </c:pt>
                <c:pt idx="876">
                  <c:v>89.90000001</c:v>
                </c:pt>
                <c:pt idx="877">
                  <c:v>90.00000001</c:v>
                </c:pt>
                <c:pt idx="878">
                  <c:v>90.10000001</c:v>
                </c:pt>
                <c:pt idx="879">
                  <c:v>90.20000001</c:v>
                </c:pt>
                <c:pt idx="880">
                  <c:v>90.30000001</c:v>
                </c:pt>
                <c:pt idx="881">
                  <c:v>90.40000001</c:v>
                </c:pt>
                <c:pt idx="882">
                  <c:v>90.50000001</c:v>
                </c:pt>
                <c:pt idx="883">
                  <c:v>90.60000001</c:v>
                </c:pt>
                <c:pt idx="884">
                  <c:v>90.70000001</c:v>
                </c:pt>
                <c:pt idx="885">
                  <c:v>90.80000001</c:v>
                </c:pt>
                <c:pt idx="886">
                  <c:v>90.90000001</c:v>
                </c:pt>
                <c:pt idx="887">
                  <c:v>91.00000001</c:v>
                </c:pt>
                <c:pt idx="888">
                  <c:v>91.10000001</c:v>
                </c:pt>
                <c:pt idx="889">
                  <c:v>91.30000001</c:v>
                </c:pt>
                <c:pt idx="890">
                  <c:v>91.40000001</c:v>
                </c:pt>
                <c:pt idx="891">
                  <c:v>91.50000001</c:v>
                </c:pt>
                <c:pt idx="892">
                  <c:v>91.60000001</c:v>
                </c:pt>
                <c:pt idx="893">
                  <c:v>91.70000001</c:v>
                </c:pt>
                <c:pt idx="894">
                  <c:v>91.80000001</c:v>
                </c:pt>
                <c:pt idx="895">
                  <c:v>91.90000001</c:v>
                </c:pt>
                <c:pt idx="896">
                  <c:v>92.00000001</c:v>
                </c:pt>
                <c:pt idx="897">
                  <c:v>92.10000001</c:v>
                </c:pt>
                <c:pt idx="898">
                  <c:v>92.20000001</c:v>
                </c:pt>
                <c:pt idx="899">
                  <c:v>92.30000001</c:v>
                </c:pt>
                <c:pt idx="900">
                  <c:v>92.40000001</c:v>
                </c:pt>
                <c:pt idx="901">
                  <c:v>92.50000001</c:v>
                </c:pt>
                <c:pt idx="902">
                  <c:v>92.60000001</c:v>
                </c:pt>
                <c:pt idx="903">
                  <c:v>92.70000001</c:v>
                </c:pt>
                <c:pt idx="904">
                  <c:v>92.80000001</c:v>
                </c:pt>
                <c:pt idx="905">
                  <c:v>92.90000001</c:v>
                </c:pt>
                <c:pt idx="906">
                  <c:v>93.00000001</c:v>
                </c:pt>
                <c:pt idx="907">
                  <c:v>93.10000001</c:v>
                </c:pt>
                <c:pt idx="908">
                  <c:v>93.20000001</c:v>
                </c:pt>
                <c:pt idx="909">
                  <c:v>93.30000001</c:v>
                </c:pt>
                <c:pt idx="910">
                  <c:v>93.40000001</c:v>
                </c:pt>
                <c:pt idx="911">
                  <c:v>93.50000001</c:v>
                </c:pt>
                <c:pt idx="912">
                  <c:v>93.60000001</c:v>
                </c:pt>
                <c:pt idx="913">
                  <c:v>93.70000001</c:v>
                </c:pt>
                <c:pt idx="914">
                  <c:v>93.80000001</c:v>
                </c:pt>
                <c:pt idx="915">
                  <c:v>93.90000001</c:v>
                </c:pt>
                <c:pt idx="916">
                  <c:v>94.00000001</c:v>
                </c:pt>
                <c:pt idx="917">
                  <c:v>94.10000001</c:v>
                </c:pt>
                <c:pt idx="918">
                  <c:v>94.30000001</c:v>
                </c:pt>
                <c:pt idx="919">
                  <c:v>94.40000001</c:v>
                </c:pt>
                <c:pt idx="920">
                  <c:v>94.50000001</c:v>
                </c:pt>
                <c:pt idx="921">
                  <c:v>94.60000001</c:v>
                </c:pt>
                <c:pt idx="922">
                  <c:v>94.70000001</c:v>
                </c:pt>
                <c:pt idx="923">
                  <c:v>94.80000001</c:v>
                </c:pt>
                <c:pt idx="924">
                  <c:v>94.90000001</c:v>
                </c:pt>
                <c:pt idx="925">
                  <c:v>95.00000001</c:v>
                </c:pt>
                <c:pt idx="926">
                  <c:v>95.10000001</c:v>
                </c:pt>
                <c:pt idx="927">
                  <c:v>95.20000001</c:v>
                </c:pt>
                <c:pt idx="928">
                  <c:v>95.30000001</c:v>
                </c:pt>
                <c:pt idx="929">
                  <c:v>95.40000001</c:v>
                </c:pt>
                <c:pt idx="930">
                  <c:v>95.50000001</c:v>
                </c:pt>
                <c:pt idx="931">
                  <c:v>95.60000001</c:v>
                </c:pt>
                <c:pt idx="932">
                  <c:v>95.70000001</c:v>
                </c:pt>
                <c:pt idx="933">
                  <c:v>95.80000001</c:v>
                </c:pt>
                <c:pt idx="934">
                  <c:v>95.90000001</c:v>
                </c:pt>
                <c:pt idx="935">
                  <c:v>96.00000001</c:v>
                </c:pt>
                <c:pt idx="936">
                  <c:v>96.10000001</c:v>
                </c:pt>
                <c:pt idx="937">
                  <c:v>96.20000001</c:v>
                </c:pt>
                <c:pt idx="938">
                  <c:v>96.30000001</c:v>
                </c:pt>
                <c:pt idx="939">
                  <c:v>96.40000001</c:v>
                </c:pt>
                <c:pt idx="940">
                  <c:v>96.50000001</c:v>
                </c:pt>
                <c:pt idx="941">
                  <c:v>96.60000001</c:v>
                </c:pt>
                <c:pt idx="942">
                  <c:v>96.70000001</c:v>
                </c:pt>
                <c:pt idx="943">
                  <c:v>96.80000001</c:v>
                </c:pt>
                <c:pt idx="944">
                  <c:v>96.90000001</c:v>
                </c:pt>
                <c:pt idx="945">
                  <c:v>97.00000001</c:v>
                </c:pt>
                <c:pt idx="946">
                  <c:v>97.10000001</c:v>
                </c:pt>
                <c:pt idx="947">
                  <c:v>97.30000001</c:v>
                </c:pt>
                <c:pt idx="948">
                  <c:v>97.40000001</c:v>
                </c:pt>
                <c:pt idx="949">
                  <c:v>97.50000001</c:v>
                </c:pt>
                <c:pt idx="950">
                  <c:v>97.60000001</c:v>
                </c:pt>
                <c:pt idx="951">
                  <c:v>97.70000001</c:v>
                </c:pt>
                <c:pt idx="952">
                  <c:v>97.80000001</c:v>
                </c:pt>
                <c:pt idx="953">
                  <c:v>97.90000001</c:v>
                </c:pt>
                <c:pt idx="954">
                  <c:v>98.00000001</c:v>
                </c:pt>
                <c:pt idx="955">
                  <c:v>98.10000001</c:v>
                </c:pt>
                <c:pt idx="956">
                  <c:v>98.20000001</c:v>
                </c:pt>
                <c:pt idx="957">
                  <c:v>98.30000001</c:v>
                </c:pt>
                <c:pt idx="958">
                  <c:v>98.40000001</c:v>
                </c:pt>
                <c:pt idx="959">
                  <c:v>98.50000001</c:v>
                </c:pt>
                <c:pt idx="960">
                  <c:v>98.60000001</c:v>
                </c:pt>
                <c:pt idx="961">
                  <c:v>98.70000001</c:v>
                </c:pt>
                <c:pt idx="962">
                  <c:v>98.80000001</c:v>
                </c:pt>
                <c:pt idx="963">
                  <c:v>98.90000001</c:v>
                </c:pt>
                <c:pt idx="964">
                  <c:v>99.00000001</c:v>
                </c:pt>
                <c:pt idx="965">
                  <c:v>99.10000001</c:v>
                </c:pt>
                <c:pt idx="966">
                  <c:v>99.20000001</c:v>
                </c:pt>
                <c:pt idx="967">
                  <c:v>99.30000001</c:v>
                </c:pt>
                <c:pt idx="968">
                  <c:v>99.40000001</c:v>
                </c:pt>
                <c:pt idx="969">
                  <c:v>99.50000001</c:v>
                </c:pt>
                <c:pt idx="970">
                  <c:v>99.60000001</c:v>
                </c:pt>
                <c:pt idx="971">
                  <c:v>99.70000001</c:v>
                </c:pt>
                <c:pt idx="972">
                  <c:v>99.80000001</c:v>
                </c:pt>
                <c:pt idx="973">
                  <c:v>99.90000001</c:v>
                </c:pt>
                <c:pt idx="974">
                  <c:v>100</c:v>
                </c:pt>
                <c:pt idx="975">
                  <c:v>100.1</c:v>
                </c:pt>
                <c:pt idx="976">
                  <c:v>100.3</c:v>
                </c:pt>
                <c:pt idx="977">
                  <c:v>100.4</c:v>
                </c:pt>
                <c:pt idx="978">
                  <c:v>100.5</c:v>
                </c:pt>
                <c:pt idx="979">
                  <c:v>100.6</c:v>
                </c:pt>
                <c:pt idx="980">
                  <c:v>100.7</c:v>
                </c:pt>
                <c:pt idx="981">
                  <c:v>100.8</c:v>
                </c:pt>
                <c:pt idx="982">
                  <c:v>100.9</c:v>
                </c:pt>
                <c:pt idx="983">
                  <c:v>101</c:v>
                </c:pt>
                <c:pt idx="984">
                  <c:v>101.1</c:v>
                </c:pt>
                <c:pt idx="985">
                  <c:v>101.2</c:v>
                </c:pt>
                <c:pt idx="986">
                  <c:v>101.3</c:v>
                </c:pt>
                <c:pt idx="987">
                  <c:v>101.4</c:v>
                </c:pt>
                <c:pt idx="988">
                  <c:v>101.5</c:v>
                </c:pt>
                <c:pt idx="989">
                  <c:v>101.6</c:v>
                </c:pt>
                <c:pt idx="990">
                  <c:v>101.7</c:v>
                </c:pt>
                <c:pt idx="991">
                  <c:v>101.8</c:v>
                </c:pt>
                <c:pt idx="992">
                  <c:v>101.9</c:v>
                </c:pt>
                <c:pt idx="993">
                  <c:v>102</c:v>
                </c:pt>
                <c:pt idx="994">
                  <c:v>102.1</c:v>
                </c:pt>
                <c:pt idx="995">
                  <c:v>102.2</c:v>
                </c:pt>
                <c:pt idx="996">
                  <c:v>102.3</c:v>
                </c:pt>
                <c:pt idx="997">
                  <c:v>102.4</c:v>
                </c:pt>
                <c:pt idx="998">
                  <c:v>102.5</c:v>
                </c:pt>
                <c:pt idx="999">
                  <c:v>102.6</c:v>
                </c:pt>
                <c:pt idx="1000">
                  <c:v>102.7</c:v>
                </c:pt>
                <c:pt idx="1001">
                  <c:v>102.8</c:v>
                </c:pt>
                <c:pt idx="1002">
                  <c:v>102.9</c:v>
                </c:pt>
                <c:pt idx="1003">
                  <c:v>103</c:v>
                </c:pt>
                <c:pt idx="1004">
                  <c:v>103.1</c:v>
                </c:pt>
                <c:pt idx="1005">
                  <c:v>103.3</c:v>
                </c:pt>
                <c:pt idx="1006">
                  <c:v>103.4</c:v>
                </c:pt>
                <c:pt idx="1007">
                  <c:v>103.5</c:v>
                </c:pt>
                <c:pt idx="1008">
                  <c:v>103.6</c:v>
                </c:pt>
                <c:pt idx="1009">
                  <c:v>103.7</c:v>
                </c:pt>
                <c:pt idx="1010">
                  <c:v>103.8</c:v>
                </c:pt>
                <c:pt idx="1011">
                  <c:v>103.9</c:v>
                </c:pt>
                <c:pt idx="1012">
                  <c:v>104</c:v>
                </c:pt>
                <c:pt idx="1013">
                  <c:v>104.1</c:v>
                </c:pt>
                <c:pt idx="1014">
                  <c:v>104.2</c:v>
                </c:pt>
                <c:pt idx="1015">
                  <c:v>104.3</c:v>
                </c:pt>
                <c:pt idx="1016">
                  <c:v>104.4</c:v>
                </c:pt>
                <c:pt idx="1017">
                  <c:v>104.5</c:v>
                </c:pt>
                <c:pt idx="1018">
                  <c:v>104.6</c:v>
                </c:pt>
                <c:pt idx="1019">
                  <c:v>104.7</c:v>
                </c:pt>
                <c:pt idx="1020">
                  <c:v>104.8</c:v>
                </c:pt>
                <c:pt idx="1021">
                  <c:v>104.9</c:v>
                </c:pt>
                <c:pt idx="1022">
                  <c:v>105</c:v>
                </c:pt>
                <c:pt idx="1023">
                  <c:v>105.1</c:v>
                </c:pt>
                <c:pt idx="1024">
                  <c:v>105.2</c:v>
                </c:pt>
                <c:pt idx="1025">
                  <c:v>105.3</c:v>
                </c:pt>
                <c:pt idx="1026">
                  <c:v>105.4</c:v>
                </c:pt>
                <c:pt idx="1027">
                  <c:v>105.5</c:v>
                </c:pt>
                <c:pt idx="1028">
                  <c:v>105.6</c:v>
                </c:pt>
                <c:pt idx="1029">
                  <c:v>105.7</c:v>
                </c:pt>
                <c:pt idx="1030">
                  <c:v>105.8</c:v>
                </c:pt>
                <c:pt idx="1031">
                  <c:v>105.9</c:v>
                </c:pt>
                <c:pt idx="1032">
                  <c:v>106</c:v>
                </c:pt>
                <c:pt idx="1033">
                  <c:v>106.1</c:v>
                </c:pt>
                <c:pt idx="1034">
                  <c:v>106.3</c:v>
                </c:pt>
                <c:pt idx="1035">
                  <c:v>106.4</c:v>
                </c:pt>
                <c:pt idx="1036">
                  <c:v>106.5</c:v>
                </c:pt>
                <c:pt idx="1037">
                  <c:v>106.6</c:v>
                </c:pt>
                <c:pt idx="1038">
                  <c:v>106.7</c:v>
                </c:pt>
                <c:pt idx="1039">
                  <c:v>106.8</c:v>
                </c:pt>
                <c:pt idx="1040">
                  <c:v>106.9</c:v>
                </c:pt>
                <c:pt idx="1041">
                  <c:v>107</c:v>
                </c:pt>
                <c:pt idx="1042">
                  <c:v>107.1</c:v>
                </c:pt>
                <c:pt idx="1043">
                  <c:v>107.2</c:v>
                </c:pt>
                <c:pt idx="1044">
                  <c:v>107.3</c:v>
                </c:pt>
                <c:pt idx="1045">
                  <c:v>107.4</c:v>
                </c:pt>
                <c:pt idx="1046">
                  <c:v>107.5</c:v>
                </c:pt>
                <c:pt idx="1047">
                  <c:v>107.6</c:v>
                </c:pt>
                <c:pt idx="1048">
                  <c:v>107.7</c:v>
                </c:pt>
                <c:pt idx="1049">
                  <c:v>107.8</c:v>
                </c:pt>
                <c:pt idx="1050">
                  <c:v>107.9</c:v>
                </c:pt>
                <c:pt idx="1051">
                  <c:v>108</c:v>
                </c:pt>
                <c:pt idx="1052">
                  <c:v>108.1</c:v>
                </c:pt>
                <c:pt idx="1053">
                  <c:v>108.2</c:v>
                </c:pt>
                <c:pt idx="1054">
                  <c:v>108.3</c:v>
                </c:pt>
                <c:pt idx="1055">
                  <c:v>108.4</c:v>
                </c:pt>
                <c:pt idx="1056">
                  <c:v>108.5</c:v>
                </c:pt>
                <c:pt idx="1057">
                  <c:v>108.6</c:v>
                </c:pt>
                <c:pt idx="1058">
                  <c:v>108.7</c:v>
                </c:pt>
                <c:pt idx="1059">
                  <c:v>108.8</c:v>
                </c:pt>
                <c:pt idx="1060">
                  <c:v>108.9</c:v>
                </c:pt>
                <c:pt idx="1061">
                  <c:v>109</c:v>
                </c:pt>
                <c:pt idx="1062">
                  <c:v>109.1</c:v>
                </c:pt>
                <c:pt idx="1063">
                  <c:v>109.3</c:v>
                </c:pt>
                <c:pt idx="1064">
                  <c:v>109.4</c:v>
                </c:pt>
                <c:pt idx="1065">
                  <c:v>109.5</c:v>
                </c:pt>
                <c:pt idx="1066">
                  <c:v>109.6</c:v>
                </c:pt>
                <c:pt idx="1067">
                  <c:v>109.7</c:v>
                </c:pt>
                <c:pt idx="1068">
                  <c:v>109.8</c:v>
                </c:pt>
                <c:pt idx="1069">
                  <c:v>109.9</c:v>
                </c:pt>
                <c:pt idx="1070">
                  <c:v>110</c:v>
                </c:pt>
                <c:pt idx="1071">
                  <c:v>110.1</c:v>
                </c:pt>
                <c:pt idx="1072">
                  <c:v>110.2</c:v>
                </c:pt>
                <c:pt idx="1073">
                  <c:v>110.3</c:v>
                </c:pt>
                <c:pt idx="1074">
                  <c:v>110.4</c:v>
                </c:pt>
                <c:pt idx="1075">
                  <c:v>110.5</c:v>
                </c:pt>
                <c:pt idx="1076">
                  <c:v>110.6</c:v>
                </c:pt>
                <c:pt idx="1077">
                  <c:v>110.7</c:v>
                </c:pt>
                <c:pt idx="1078">
                  <c:v>110.8</c:v>
                </c:pt>
                <c:pt idx="1079">
                  <c:v>110.9</c:v>
                </c:pt>
                <c:pt idx="1080">
                  <c:v>111</c:v>
                </c:pt>
                <c:pt idx="1081">
                  <c:v>111.1</c:v>
                </c:pt>
                <c:pt idx="1082">
                  <c:v>111.2</c:v>
                </c:pt>
                <c:pt idx="1083">
                  <c:v>111.3</c:v>
                </c:pt>
                <c:pt idx="1084">
                  <c:v>111.4</c:v>
                </c:pt>
                <c:pt idx="1085">
                  <c:v>111.5</c:v>
                </c:pt>
                <c:pt idx="1086">
                  <c:v>111.6</c:v>
                </c:pt>
                <c:pt idx="1087">
                  <c:v>111.7</c:v>
                </c:pt>
                <c:pt idx="1088">
                  <c:v>111.8</c:v>
                </c:pt>
                <c:pt idx="1089">
                  <c:v>111.9</c:v>
                </c:pt>
                <c:pt idx="1090">
                  <c:v>112</c:v>
                </c:pt>
                <c:pt idx="1091">
                  <c:v>112.1</c:v>
                </c:pt>
                <c:pt idx="1092">
                  <c:v>112.3</c:v>
                </c:pt>
                <c:pt idx="1093">
                  <c:v>112.4</c:v>
                </c:pt>
                <c:pt idx="1094">
                  <c:v>112.5</c:v>
                </c:pt>
                <c:pt idx="1095">
                  <c:v>112.6</c:v>
                </c:pt>
                <c:pt idx="1096">
                  <c:v>112.7</c:v>
                </c:pt>
                <c:pt idx="1097">
                  <c:v>112.8</c:v>
                </c:pt>
                <c:pt idx="1098">
                  <c:v>112.9</c:v>
                </c:pt>
                <c:pt idx="1099">
                  <c:v>113</c:v>
                </c:pt>
                <c:pt idx="1100">
                  <c:v>113.1</c:v>
                </c:pt>
                <c:pt idx="1101">
                  <c:v>113.2</c:v>
                </c:pt>
                <c:pt idx="1102">
                  <c:v>113.3</c:v>
                </c:pt>
                <c:pt idx="1103">
                  <c:v>113.4</c:v>
                </c:pt>
                <c:pt idx="1104">
                  <c:v>113.5</c:v>
                </c:pt>
                <c:pt idx="1105">
                  <c:v>113.6</c:v>
                </c:pt>
                <c:pt idx="1106">
                  <c:v>113.7</c:v>
                </c:pt>
                <c:pt idx="1107">
                  <c:v>113.8</c:v>
                </c:pt>
                <c:pt idx="1108">
                  <c:v>113.9</c:v>
                </c:pt>
                <c:pt idx="1109">
                  <c:v>114</c:v>
                </c:pt>
                <c:pt idx="1110">
                  <c:v>114.1</c:v>
                </c:pt>
                <c:pt idx="1111">
                  <c:v>114.2</c:v>
                </c:pt>
                <c:pt idx="1112">
                  <c:v>114.3</c:v>
                </c:pt>
                <c:pt idx="1113">
                  <c:v>114.4</c:v>
                </c:pt>
                <c:pt idx="1114">
                  <c:v>114.5</c:v>
                </c:pt>
                <c:pt idx="1115">
                  <c:v>114.6</c:v>
                </c:pt>
                <c:pt idx="1116">
                  <c:v>114.7</c:v>
                </c:pt>
                <c:pt idx="1117">
                  <c:v>114.8</c:v>
                </c:pt>
                <c:pt idx="1118">
                  <c:v>114.9</c:v>
                </c:pt>
                <c:pt idx="1119">
                  <c:v>115</c:v>
                </c:pt>
                <c:pt idx="1120">
                  <c:v>115.1</c:v>
                </c:pt>
                <c:pt idx="1121">
                  <c:v>115.3</c:v>
                </c:pt>
                <c:pt idx="1122">
                  <c:v>115.4</c:v>
                </c:pt>
                <c:pt idx="1123">
                  <c:v>115.5</c:v>
                </c:pt>
                <c:pt idx="1124">
                  <c:v>115.6</c:v>
                </c:pt>
                <c:pt idx="1125">
                  <c:v>115.7</c:v>
                </c:pt>
                <c:pt idx="1126">
                  <c:v>115.8</c:v>
                </c:pt>
                <c:pt idx="1127">
                  <c:v>115.9</c:v>
                </c:pt>
                <c:pt idx="1128">
                  <c:v>116</c:v>
                </c:pt>
                <c:pt idx="1129">
                  <c:v>116.1</c:v>
                </c:pt>
                <c:pt idx="1130">
                  <c:v>116.2</c:v>
                </c:pt>
                <c:pt idx="1131">
                  <c:v>116.3</c:v>
                </c:pt>
                <c:pt idx="1132">
                  <c:v>116.4</c:v>
                </c:pt>
                <c:pt idx="1133">
                  <c:v>116.5</c:v>
                </c:pt>
                <c:pt idx="1134">
                  <c:v>116.6</c:v>
                </c:pt>
                <c:pt idx="1135">
                  <c:v>116.7</c:v>
                </c:pt>
                <c:pt idx="1136">
                  <c:v>116.8</c:v>
                </c:pt>
                <c:pt idx="1137">
                  <c:v>116.9</c:v>
                </c:pt>
                <c:pt idx="1138">
                  <c:v>117</c:v>
                </c:pt>
                <c:pt idx="1139">
                  <c:v>117.1</c:v>
                </c:pt>
                <c:pt idx="1140">
                  <c:v>117.2</c:v>
                </c:pt>
                <c:pt idx="1141">
                  <c:v>117.3</c:v>
                </c:pt>
                <c:pt idx="1142">
                  <c:v>117.4</c:v>
                </c:pt>
                <c:pt idx="1143">
                  <c:v>117.5</c:v>
                </c:pt>
                <c:pt idx="1144">
                  <c:v>117.6</c:v>
                </c:pt>
                <c:pt idx="1145">
                  <c:v>117.7</c:v>
                </c:pt>
                <c:pt idx="1146">
                  <c:v>117.8</c:v>
                </c:pt>
                <c:pt idx="1147">
                  <c:v>117.9</c:v>
                </c:pt>
                <c:pt idx="1148">
                  <c:v>118</c:v>
                </c:pt>
                <c:pt idx="1149">
                  <c:v>118.1</c:v>
                </c:pt>
                <c:pt idx="1150">
                  <c:v>118.3</c:v>
                </c:pt>
                <c:pt idx="1151">
                  <c:v>118.4</c:v>
                </c:pt>
                <c:pt idx="1152">
                  <c:v>118.5</c:v>
                </c:pt>
                <c:pt idx="1153">
                  <c:v>118.6</c:v>
                </c:pt>
                <c:pt idx="1154">
                  <c:v>118.7</c:v>
                </c:pt>
                <c:pt idx="1155">
                  <c:v>118.8</c:v>
                </c:pt>
                <c:pt idx="1156">
                  <c:v>118.9</c:v>
                </c:pt>
                <c:pt idx="1157">
                  <c:v>119</c:v>
                </c:pt>
                <c:pt idx="1158">
                  <c:v>119.1</c:v>
                </c:pt>
                <c:pt idx="1159">
                  <c:v>119.2</c:v>
                </c:pt>
                <c:pt idx="1160">
                  <c:v>119.3</c:v>
                </c:pt>
                <c:pt idx="1161">
                  <c:v>119.4</c:v>
                </c:pt>
                <c:pt idx="1162">
                  <c:v>119.5</c:v>
                </c:pt>
                <c:pt idx="1163">
                  <c:v>119.6</c:v>
                </c:pt>
                <c:pt idx="1164">
                  <c:v>119.7</c:v>
                </c:pt>
                <c:pt idx="1165">
                  <c:v>119.8</c:v>
                </c:pt>
                <c:pt idx="1166">
                  <c:v>119.9</c:v>
                </c:pt>
                <c:pt idx="1167">
                  <c:v>120</c:v>
                </c:pt>
                <c:pt idx="1168">
                  <c:v>120.1</c:v>
                </c:pt>
                <c:pt idx="1169">
                  <c:v>120.2</c:v>
                </c:pt>
                <c:pt idx="1170">
                  <c:v>120.3</c:v>
                </c:pt>
                <c:pt idx="1171">
                  <c:v>120.4</c:v>
                </c:pt>
                <c:pt idx="1172">
                  <c:v>120.5</c:v>
                </c:pt>
                <c:pt idx="1173">
                  <c:v>120.6</c:v>
                </c:pt>
                <c:pt idx="1174">
                  <c:v>120.7</c:v>
                </c:pt>
                <c:pt idx="1175">
                  <c:v>120.8</c:v>
                </c:pt>
                <c:pt idx="1176">
                  <c:v>120.9</c:v>
                </c:pt>
                <c:pt idx="1177">
                  <c:v>121</c:v>
                </c:pt>
                <c:pt idx="1178">
                  <c:v>121.1</c:v>
                </c:pt>
                <c:pt idx="1179">
                  <c:v>121.3</c:v>
                </c:pt>
                <c:pt idx="1180">
                  <c:v>121.4</c:v>
                </c:pt>
                <c:pt idx="1181">
                  <c:v>121.5</c:v>
                </c:pt>
                <c:pt idx="1182">
                  <c:v>121.6</c:v>
                </c:pt>
                <c:pt idx="1183">
                  <c:v>121.7</c:v>
                </c:pt>
                <c:pt idx="1184">
                  <c:v>121.8</c:v>
                </c:pt>
                <c:pt idx="1185">
                  <c:v>121.9</c:v>
                </c:pt>
                <c:pt idx="1186">
                  <c:v>122</c:v>
                </c:pt>
                <c:pt idx="1187">
                  <c:v>122.1</c:v>
                </c:pt>
                <c:pt idx="1188">
                  <c:v>122.2</c:v>
                </c:pt>
                <c:pt idx="1189">
                  <c:v>122.3</c:v>
                </c:pt>
                <c:pt idx="1190">
                  <c:v>122.4</c:v>
                </c:pt>
                <c:pt idx="1191">
                  <c:v>122.5</c:v>
                </c:pt>
                <c:pt idx="1192">
                  <c:v>122.6</c:v>
                </c:pt>
                <c:pt idx="1193">
                  <c:v>122.7</c:v>
                </c:pt>
                <c:pt idx="1194">
                  <c:v>122.8</c:v>
                </c:pt>
                <c:pt idx="1195">
                  <c:v>122.9</c:v>
                </c:pt>
                <c:pt idx="1196">
                  <c:v>123</c:v>
                </c:pt>
                <c:pt idx="1197">
                  <c:v>123.1</c:v>
                </c:pt>
                <c:pt idx="1198">
                  <c:v>123.2</c:v>
                </c:pt>
                <c:pt idx="1199">
                  <c:v>123.3</c:v>
                </c:pt>
                <c:pt idx="1200">
                  <c:v>123.4</c:v>
                </c:pt>
                <c:pt idx="1201">
                  <c:v>123.5</c:v>
                </c:pt>
                <c:pt idx="1202">
                  <c:v>123.6</c:v>
                </c:pt>
                <c:pt idx="1203">
                  <c:v>123.7</c:v>
                </c:pt>
                <c:pt idx="1204">
                  <c:v>123.8</c:v>
                </c:pt>
                <c:pt idx="1205">
                  <c:v>123.9</c:v>
                </c:pt>
                <c:pt idx="1206">
                  <c:v>124</c:v>
                </c:pt>
                <c:pt idx="1207">
                  <c:v>124.1</c:v>
                </c:pt>
                <c:pt idx="1208">
                  <c:v>124.3</c:v>
                </c:pt>
                <c:pt idx="1209">
                  <c:v>124.4</c:v>
                </c:pt>
                <c:pt idx="1210">
                  <c:v>124.5</c:v>
                </c:pt>
                <c:pt idx="1211">
                  <c:v>124.6</c:v>
                </c:pt>
                <c:pt idx="1212">
                  <c:v>124.7</c:v>
                </c:pt>
                <c:pt idx="1213">
                  <c:v>124.8</c:v>
                </c:pt>
                <c:pt idx="1214">
                  <c:v>124.9</c:v>
                </c:pt>
                <c:pt idx="1215">
                  <c:v>125</c:v>
                </c:pt>
                <c:pt idx="1216">
                  <c:v>125.1</c:v>
                </c:pt>
                <c:pt idx="1217">
                  <c:v>125.2</c:v>
                </c:pt>
                <c:pt idx="1218">
                  <c:v>125.3</c:v>
                </c:pt>
                <c:pt idx="1219">
                  <c:v>125.4</c:v>
                </c:pt>
                <c:pt idx="1220">
                  <c:v>125.5</c:v>
                </c:pt>
                <c:pt idx="1221">
                  <c:v>125.6</c:v>
                </c:pt>
                <c:pt idx="1222">
                  <c:v>125.7</c:v>
                </c:pt>
                <c:pt idx="1223">
                  <c:v>125.8</c:v>
                </c:pt>
                <c:pt idx="1224">
                  <c:v>125.9</c:v>
                </c:pt>
                <c:pt idx="1225">
                  <c:v>126</c:v>
                </c:pt>
                <c:pt idx="1226">
                  <c:v>126.1</c:v>
                </c:pt>
                <c:pt idx="1227">
                  <c:v>126.2</c:v>
                </c:pt>
                <c:pt idx="1228">
                  <c:v>126.3</c:v>
                </c:pt>
                <c:pt idx="1229">
                  <c:v>126.4</c:v>
                </c:pt>
                <c:pt idx="1230">
                  <c:v>126.5</c:v>
                </c:pt>
                <c:pt idx="1231">
                  <c:v>126.6</c:v>
                </c:pt>
                <c:pt idx="1232">
                  <c:v>126.7</c:v>
                </c:pt>
                <c:pt idx="1233">
                  <c:v>126.8</c:v>
                </c:pt>
                <c:pt idx="1234">
                  <c:v>126.9</c:v>
                </c:pt>
                <c:pt idx="1235">
                  <c:v>127</c:v>
                </c:pt>
                <c:pt idx="1236">
                  <c:v>127.1</c:v>
                </c:pt>
                <c:pt idx="1237">
                  <c:v>127.3</c:v>
                </c:pt>
                <c:pt idx="1238">
                  <c:v>127.4</c:v>
                </c:pt>
                <c:pt idx="1239">
                  <c:v>127.5</c:v>
                </c:pt>
                <c:pt idx="1240">
                  <c:v>127.6</c:v>
                </c:pt>
                <c:pt idx="1241">
                  <c:v>127.7</c:v>
                </c:pt>
                <c:pt idx="1242">
                  <c:v>127.8</c:v>
                </c:pt>
                <c:pt idx="1243">
                  <c:v>127.9</c:v>
                </c:pt>
                <c:pt idx="1244">
                  <c:v>128</c:v>
                </c:pt>
                <c:pt idx="1245">
                  <c:v>128.1</c:v>
                </c:pt>
                <c:pt idx="1246">
                  <c:v>128.2</c:v>
                </c:pt>
                <c:pt idx="1247">
                  <c:v>128.3</c:v>
                </c:pt>
                <c:pt idx="1248">
                  <c:v>128.4</c:v>
                </c:pt>
                <c:pt idx="1249">
                  <c:v>128.5</c:v>
                </c:pt>
                <c:pt idx="1250">
                  <c:v>128.6</c:v>
                </c:pt>
                <c:pt idx="1251">
                  <c:v>128.7</c:v>
                </c:pt>
                <c:pt idx="1252">
                  <c:v>128.8</c:v>
                </c:pt>
                <c:pt idx="1253">
                  <c:v>128.9</c:v>
                </c:pt>
                <c:pt idx="1254">
                  <c:v>129</c:v>
                </c:pt>
                <c:pt idx="1255">
                  <c:v>129.1</c:v>
                </c:pt>
                <c:pt idx="1256">
                  <c:v>129.2</c:v>
                </c:pt>
                <c:pt idx="1257">
                  <c:v>129.3</c:v>
                </c:pt>
                <c:pt idx="1258">
                  <c:v>129.4</c:v>
                </c:pt>
                <c:pt idx="1259">
                  <c:v>129.5</c:v>
                </c:pt>
                <c:pt idx="1260">
                  <c:v>129.6</c:v>
                </c:pt>
                <c:pt idx="1261">
                  <c:v>129.7</c:v>
                </c:pt>
                <c:pt idx="1262">
                  <c:v>129.8</c:v>
                </c:pt>
                <c:pt idx="1263">
                  <c:v>129.9</c:v>
                </c:pt>
                <c:pt idx="1264">
                  <c:v>130</c:v>
                </c:pt>
                <c:pt idx="1265">
                  <c:v>130.1</c:v>
                </c:pt>
                <c:pt idx="1266">
                  <c:v>130.3</c:v>
                </c:pt>
                <c:pt idx="1267">
                  <c:v>130.4</c:v>
                </c:pt>
                <c:pt idx="1268">
                  <c:v>130.5</c:v>
                </c:pt>
                <c:pt idx="1269">
                  <c:v>130.6</c:v>
                </c:pt>
                <c:pt idx="1270">
                  <c:v>130.7</c:v>
                </c:pt>
                <c:pt idx="1271">
                  <c:v>130.8</c:v>
                </c:pt>
                <c:pt idx="1272">
                  <c:v>130.9</c:v>
                </c:pt>
                <c:pt idx="1273">
                  <c:v>131</c:v>
                </c:pt>
                <c:pt idx="1274">
                  <c:v>131.1</c:v>
                </c:pt>
                <c:pt idx="1275">
                  <c:v>131.2</c:v>
                </c:pt>
                <c:pt idx="1276">
                  <c:v>131.3</c:v>
                </c:pt>
                <c:pt idx="1277">
                  <c:v>131.4</c:v>
                </c:pt>
                <c:pt idx="1278">
                  <c:v>131.5</c:v>
                </c:pt>
                <c:pt idx="1279">
                  <c:v>131.6</c:v>
                </c:pt>
                <c:pt idx="1280">
                  <c:v>131.7</c:v>
                </c:pt>
                <c:pt idx="1281">
                  <c:v>131.8</c:v>
                </c:pt>
                <c:pt idx="1282">
                  <c:v>131.9</c:v>
                </c:pt>
                <c:pt idx="1283">
                  <c:v>132</c:v>
                </c:pt>
                <c:pt idx="1284">
                  <c:v>132.1</c:v>
                </c:pt>
                <c:pt idx="1285">
                  <c:v>132.2</c:v>
                </c:pt>
                <c:pt idx="1286">
                  <c:v>132.3</c:v>
                </c:pt>
                <c:pt idx="1287">
                  <c:v>132.4</c:v>
                </c:pt>
                <c:pt idx="1288">
                  <c:v>132.5</c:v>
                </c:pt>
                <c:pt idx="1289">
                  <c:v>132.6</c:v>
                </c:pt>
                <c:pt idx="1290">
                  <c:v>132.7</c:v>
                </c:pt>
                <c:pt idx="1291">
                  <c:v>132.8</c:v>
                </c:pt>
                <c:pt idx="1292">
                  <c:v>132.9</c:v>
                </c:pt>
                <c:pt idx="1293">
                  <c:v>133</c:v>
                </c:pt>
                <c:pt idx="1294">
                  <c:v>133.1</c:v>
                </c:pt>
                <c:pt idx="1295">
                  <c:v>133.3</c:v>
                </c:pt>
                <c:pt idx="1296">
                  <c:v>133.4</c:v>
                </c:pt>
                <c:pt idx="1297">
                  <c:v>133.5</c:v>
                </c:pt>
                <c:pt idx="1298">
                  <c:v>133.6</c:v>
                </c:pt>
                <c:pt idx="1299">
                  <c:v>133.7</c:v>
                </c:pt>
                <c:pt idx="1300">
                  <c:v>133.8</c:v>
                </c:pt>
                <c:pt idx="1301">
                  <c:v>133.9</c:v>
                </c:pt>
                <c:pt idx="1302">
                  <c:v>134</c:v>
                </c:pt>
                <c:pt idx="1303">
                  <c:v>134.1</c:v>
                </c:pt>
                <c:pt idx="1304">
                  <c:v>134.2</c:v>
                </c:pt>
                <c:pt idx="1305">
                  <c:v>134.3</c:v>
                </c:pt>
                <c:pt idx="1306">
                  <c:v>134.4</c:v>
                </c:pt>
                <c:pt idx="1307">
                  <c:v>134.5</c:v>
                </c:pt>
                <c:pt idx="1308">
                  <c:v>134.6</c:v>
                </c:pt>
                <c:pt idx="1309">
                  <c:v>134.7</c:v>
                </c:pt>
                <c:pt idx="1310">
                  <c:v>134.8</c:v>
                </c:pt>
                <c:pt idx="1311">
                  <c:v>134.9</c:v>
                </c:pt>
                <c:pt idx="1312">
                  <c:v>135</c:v>
                </c:pt>
                <c:pt idx="1313">
                  <c:v>135.1</c:v>
                </c:pt>
                <c:pt idx="1314">
                  <c:v>135.2</c:v>
                </c:pt>
                <c:pt idx="1315">
                  <c:v>135.3</c:v>
                </c:pt>
                <c:pt idx="1316">
                  <c:v>135.4</c:v>
                </c:pt>
                <c:pt idx="1317">
                  <c:v>135.5</c:v>
                </c:pt>
                <c:pt idx="1318">
                  <c:v>135.6</c:v>
                </c:pt>
                <c:pt idx="1319">
                  <c:v>135.7</c:v>
                </c:pt>
                <c:pt idx="1320">
                  <c:v>135.8</c:v>
                </c:pt>
                <c:pt idx="1321">
                  <c:v>135.9</c:v>
                </c:pt>
                <c:pt idx="1322">
                  <c:v>136</c:v>
                </c:pt>
                <c:pt idx="1323">
                  <c:v>136.1</c:v>
                </c:pt>
                <c:pt idx="1324">
                  <c:v>136.3</c:v>
                </c:pt>
                <c:pt idx="1325">
                  <c:v>136.4</c:v>
                </c:pt>
                <c:pt idx="1326">
                  <c:v>136.5</c:v>
                </c:pt>
                <c:pt idx="1327">
                  <c:v>136.6</c:v>
                </c:pt>
                <c:pt idx="1328">
                  <c:v>136.7</c:v>
                </c:pt>
                <c:pt idx="1329">
                  <c:v>136.8</c:v>
                </c:pt>
                <c:pt idx="1330">
                  <c:v>136.9</c:v>
                </c:pt>
                <c:pt idx="1331">
                  <c:v>137</c:v>
                </c:pt>
                <c:pt idx="1332">
                  <c:v>137.1</c:v>
                </c:pt>
                <c:pt idx="1333">
                  <c:v>137.2</c:v>
                </c:pt>
                <c:pt idx="1334">
                  <c:v>137.3</c:v>
                </c:pt>
                <c:pt idx="1335">
                  <c:v>137.4</c:v>
                </c:pt>
                <c:pt idx="1336">
                  <c:v>137.5</c:v>
                </c:pt>
                <c:pt idx="1337">
                  <c:v>137.6</c:v>
                </c:pt>
                <c:pt idx="1338">
                  <c:v>137.7</c:v>
                </c:pt>
                <c:pt idx="1339">
                  <c:v>137.8</c:v>
                </c:pt>
                <c:pt idx="1340">
                  <c:v>137.9</c:v>
                </c:pt>
                <c:pt idx="1341">
                  <c:v>138</c:v>
                </c:pt>
                <c:pt idx="1342">
                  <c:v>138.1</c:v>
                </c:pt>
                <c:pt idx="1343">
                  <c:v>138.2</c:v>
                </c:pt>
                <c:pt idx="1344">
                  <c:v>138.3</c:v>
                </c:pt>
                <c:pt idx="1345">
                  <c:v>138.4</c:v>
                </c:pt>
                <c:pt idx="1346">
                  <c:v>138.5</c:v>
                </c:pt>
                <c:pt idx="1347">
                  <c:v>138.6</c:v>
                </c:pt>
                <c:pt idx="1348">
                  <c:v>138.7</c:v>
                </c:pt>
                <c:pt idx="1349">
                  <c:v>138.8</c:v>
                </c:pt>
                <c:pt idx="1350">
                  <c:v>138.9</c:v>
                </c:pt>
                <c:pt idx="1351">
                  <c:v>139</c:v>
                </c:pt>
                <c:pt idx="1352">
                  <c:v>139.1</c:v>
                </c:pt>
                <c:pt idx="1353">
                  <c:v>139.3</c:v>
                </c:pt>
                <c:pt idx="1354">
                  <c:v>139.4</c:v>
                </c:pt>
                <c:pt idx="1355">
                  <c:v>139.5</c:v>
                </c:pt>
                <c:pt idx="1356">
                  <c:v>139.6</c:v>
                </c:pt>
                <c:pt idx="1357">
                  <c:v>139.7</c:v>
                </c:pt>
                <c:pt idx="1358">
                  <c:v>139.8</c:v>
                </c:pt>
                <c:pt idx="1359">
                  <c:v>139.9</c:v>
                </c:pt>
                <c:pt idx="1360">
                  <c:v>140</c:v>
                </c:pt>
                <c:pt idx="1361">
                  <c:v>140.1</c:v>
                </c:pt>
                <c:pt idx="1362">
                  <c:v>140.2</c:v>
                </c:pt>
                <c:pt idx="1363">
                  <c:v>140.3</c:v>
                </c:pt>
                <c:pt idx="1364">
                  <c:v>140.4</c:v>
                </c:pt>
                <c:pt idx="1365">
                  <c:v>140.5</c:v>
                </c:pt>
                <c:pt idx="1366">
                  <c:v>140.6</c:v>
                </c:pt>
                <c:pt idx="1367">
                  <c:v>140.7</c:v>
                </c:pt>
                <c:pt idx="1368">
                  <c:v>140.8</c:v>
                </c:pt>
                <c:pt idx="1369">
                  <c:v>140.9</c:v>
                </c:pt>
                <c:pt idx="1370">
                  <c:v>141</c:v>
                </c:pt>
                <c:pt idx="1371">
                  <c:v>141.1</c:v>
                </c:pt>
                <c:pt idx="1372">
                  <c:v>141.2</c:v>
                </c:pt>
                <c:pt idx="1373">
                  <c:v>141.3</c:v>
                </c:pt>
                <c:pt idx="1374">
                  <c:v>141.4</c:v>
                </c:pt>
                <c:pt idx="1375">
                  <c:v>141.5</c:v>
                </c:pt>
                <c:pt idx="1376">
                  <c:v>141.6</c:v>
                </c:pt>
                <c:pt idx="1377">
                  <c:v>141.7</c:v>
                </c:pt>
                <c:pt idx="1378">
                  <c:v>141.8</c:v>
                </c:pt>
                <c:pt idx="1379">
                  <c:v>141.9</c:v>
                </c:pt>
                <c:pt idx="1380">
                  <c:v>142</c:v>
                </c:pt>
                <c:pt idx="1381">
                  <c:v>142.1</c:v>
                </c:pt>
                <c:pt idx="1382">
                  <c:v>142.3</c:v>
                </c:pt>
                <c:pt idx="1383">
                  <c:v>142.4</c:v>
                </c:pt>
                <c:pt idx="1384">
                  <c:v>142.5</c:v>
                </c:pt>
                <c:pt idx="1385">
                  <c:v>142.6</c:v>
                </c:pt>
                <c:pt idx="1386">
                  <c:v>142.7</c:v>
                </c:pt>
                <c:pt idx="1387">
                  <c:v>142.8</c:v>
                </c:pt>
                <c:pt idx="1388">
                  <c:v>142.9</c:v>
                </c:pt>
                <c:pt idx="1389">
                  <c:v>143</c:v>
                </c:pt>
                <c:pt idx="1390">
                  <c:v>143.1</c:v>
                </c:pt>
                <c:pt idx="1391">
                  <c:v>143.2</c:v>
                </c:pt>
                <c:pt idx="1392">
                  <c:v>143.3</c:v>
                </c:pt>
                <c:pt idx="1393">
                  <c:v>143.4</c:v>
                </c:pt>
                <c:pt idx="1394">
                  <c:v>143.5</c:v>
                </c:pt>
                <c:pt idx="1395">
                  <c:v>143.6</c:v>
                </c:pt>
                <c:pt idx="1396">
                  <c:v>143.7</c:v>
                </c:pt>
                <c:pt idx="1397">
                  <c:v>143.8</c:v>
                </c:pt>
                <c:pt idx="1398">
                  <c:v>143.9</c:v>
                </c:pt>
                <c:pt idx="1399">
                  <c:v>144</c:v>
                </c:pt>
                <c:pt idx="1400">
                  <c:v>144.1</c:v>
                </c:pt>
                <c:pt idx="1401">
                  <c:v>144.2</c:v>
                </c:pt>
                <c:pt idx="1402">
                  <c:v>144.3</c:v>
                </c:pt>
                <c:pt idx="1403">
                  <c:v>144.4</c:v>
                </c:pt>
                <c:pt idx="1404">
                  <c:v>144.5</c:v>
                </c:pt>
                <c:pt idx="1405">
                  <c:v>144.6</c:v>
                </c:pt>
                <c:pt idx="1406">
                  <c:v>144.7</c:v>
                </c:pt>
                <c:pt idx="1407">
                  <c:v>144.8</c:v>
                </c:pt>
                <c:pt idx="1408">
                  <c:v>144.9</c:v>
                </c:pt>
                <c:pt idx="1409">
                  <c:v>145</c:v>
                </c:pt>
                <c:pt idx="1410">
                  <c:v>145.1</c:v>
                </c:pt>
                <c:pt idx="1411">
                  <c:v>145.3</c:v>
                </c:pt>
                <c:pt idx="1412">
                  <c:v>145.4</c:v>
                </c:pt>
                <c:pt idx="1413">
                  <c:v>145.5</c:v>
                </c:pt>
                <c:pt idx="1414">
                  <c:v>145.6</c:v>
                </c:pt>
                <c:pt idx="1415">
                  <c:v>145.7</c:v>
                </c:pt>
                <c:pt idx="1416">
                  <c:v>145.8</c:v>
                </c:pt>
                <c:pt idx="1417">
                  <c:v>145.9</c:v>
                </c:pt>
                <c:pt idx="1418">
                  <c:v>146</c:v>
                </c:pt>
                <c:pt idx="1419">
                  <c:v>146.1</c:v>
                </c:pt>
                <c:pt idx="1420">
                  <c:v>146.2</c:v>
                </c:pt>
                <c:pt idx="1421">
                  <c:v>146.3</c:v>
                </c:pt>
                <c:pt idx="1422">
                  <c:v>146.4</c:v>
                </c:pt>
                <c:pt idx="1423">
                  <c:v>146.5</c:v>
                </c:pt>
                <c:pt idx="1424">
                  <c:v>146.6</c:v>
                </c:pt>
                <c:pt idx="1425">
                  <c:v>146.7</c:v>
                </c:pt>
                <c:pt idx="1426">
                  <c:v>146.8</c:v>
                </c:pt>
                <c:pt idx="1427">
                  <c:v>146.9</c:v>
                </c:pt>
                <c:pt idx="1428">
                  <c:v>147</c:v>
                </c:pt>
                <c:pt idx="1429">
                  <c:v>147.1</c:v>
                </c:pt>
                <c:pt idx="1430">
                  <c:v>147.2</c:v>
                </c:pt>
                <c:pt idx="1431">
                  <c:v>147.3</c:v>
                </c:pt>
                <c:pt idx="1432">
                  <c:v>147.4</c:v>
                </c:pt>
                <c:pt idx="1433">
                  <c:v>147.5</c:v>
                </c:pt>
                <c:pt idx="1434">
                  <c:v>147.6</c:v>
                </c:pt>
                <c:pt idx="1435">
                  <c:v>147.7</c:v>
                </c:pt>
                <c:pt idx="1436">
                  <c:v>147.8</c:v>
                </c:pt>
                <c:pt idx="1437">
                  <c:v>147.9</c:v>
                </c:pt>
                <c:pt idx="1438">
                  <c:v>148</c:v>
                </c:pt>
                <c:pt idx="1439">
                  <c:v>148.1</c:v>
                </c:pt>
                <c:pt idx="1440">
                  <c:v>148.3</c:v>
                </c:pt>
                <c:pt idx="1441">
                  <c:v>148.4</c:v>
                </c:pt>
                <c:pt idx="1442">
                  <c:v>148.5</c:v>
                </c:pt>
                <c:pt idx="1443">
                  <c:v>148.6</c:v>
                </c:pt>
                <c:pt idx="1444">
                  <c:v>148.7</c:v>
                </c:pt>
                <c:pt idx="1445">
                  <c:v>148.8</c:v>
                </c:pt>
                <c:pt idx="1446">
                  <c:v>148.9</c:v>
                </c:pt>
                <c:pt idx="1447">
                  <c:v>149</c:v>
                </c:pt>
                <c:pt idx="1448">
                  <c:v>149.1</c:v>
                </c:pt>
                <c:pt idx="1449">
                  <c:v>149.2</c:v>
                </c:pt>
                <c:pt idx="1450">
                  <c:v>149.3</c:v>
                </c:pt>
                <c:pt idx="1451">
                  <c:v>149.4</c:v>
                </c:pt>
                <c:pt idx="1452">
                  <c:v>149.5</c:v>
                </c:pt>
                <c:pt idx="1453">
                  <c:v>149.6</c:v>
                </c:pt>
                <c:pt idx="1454">
                  <c:v>149.7</c:v>
                </c:pt>
                <c:pt idx="1455">
                  <c:v>149.8</c:v>
                </c:pt>
                <c:pt idx="1456">
                  <c:v>149.9</c:v>
                </c:pt>
                <c:pt idx="1457">
                  <c:v>150</c:v>
                </c:pt>
                <c:pt idx="1458">
                  <c:v>150.1</c:v>
                </c:pt>
                <c:pt idx="1459">
                  <c:v>150.2</c:v>
                </c:pt>
                <c:pt idx="1460">
                  <c:v>150.3</c:v>
                </c:pt>
                <c:pt idx="1461">
                  <c:v>150.4</c:v>
                </c:pt>
                <c:pt idx="1462">
                  <c:v>150.5</c:v>
                </c:pt>
                <c:pt idx="1463">
                  <c:v>150.6</c:v>
                </c:pt>
                <c:pt idx="1464">
                  <c:v>150.7</c:v>
                </c:pt>
                <c:pt idx="1465">
                  <c:v>150.8</c:v>
                </c:pt>
                <c:pt idx="1466">
                  <c:v>150.9</c:v>
                </c:pt>
                <c:pt idx="1467">
                  <c:v>151</c:v>
                </c:pt>
                <c:pt idx="1468">
                  <c:v>151.1</c:v>
                </c:pt>
                <c:pt idx="1469">
                  <c:v>151.3</c:v>
                </c:pt>
                <c:pt idx="1470">
                  <c:v>151.4</c:v>
                </c:pt>
                <c:pt idx="1471">
                  <c:v>151.5</c:v>
                </c:pt>
                <c:pt idx="1472">
                  <c:v>151.6</c:v>
                </c:pt>
                <c:pt idx="1473">
                  <c:v>151.7</c:v>
                </c:pt>
                <c:pt idx="1474">
                  <c:v>151.8</c:v>
                </c:pt>
                <c:pt idx="1475">
                  <c:v>151.9</c:v>
                </c:pt>
                <c:pt idx="1476">
                  <c:v>152</c:v>
                </c:pt>
                <c:pt idx="1477">
                  <c:v>152.1</c:v>
                </c:pt>
                <c:pt idx="1478">
                  <c:v>152.2</c:v>
                </c:pt>
                <c:pt idx="1479">
                  <c:v>152.3</c:v>
                </c:pt>
                <c:pt idx="1480">
                  <c:v>152.4</c:v>
                </c:pt>
                <c:pt idx="1481">
                  <c:v>152.5</c:v>
                </c:pt>
                <c:pt idx="1482">
                  <c:v>152.6</c:v>
                </c:pt>
                <c:pt idx="1483">
                  <c:v>152.7</c:v>
                </c:pt>
                <c:pt idx="1484">
                  <c:v>152.8</c:v>
                </c:pt>
                <c:pt idx="1485">
                  <c:v>152.9</c:v>
                </c:pt>
                <c:pt idx="1486">
                  <c:v>153</c:v>
                </c:pt>
                <c:pt idx="1487">
                  <c:v>153.1</c:v>
                </c:pt>
                <c:pt idx="1488">
                  <c:v>153.2</c:v>
                </c:pt>
                <c:pt idx="1489">
                  <c:v>153.3</c:v>
                </c:pt>
                <c:pt idx="1490">
                  <c:v>153.4</c:v>
                </c:pt>
                <c:pt idx="1491">
                  <c:v>153.5</c:v>
                </c:pt>
                <c:pt idx="1492">
                  <c:v>153.6</c:v>
                </c:pt>
                <c:pt idx="1493">
                  <c:v>153.7</c:v>
                </c:pt>
                <c:pt idx="1494">
                  <c:v>153.8</c:v>
                </c:pt>
                <c:pt idx="1495">
                  <c:v>153.9</c:v>
                </c:pt>
                <c:pt idx="1496">
                  <c:v>154</c:v>
                </c:pt>
                <c:pt idx="1497">
                  <c:v>154.1</c:v>
                </c:pt>
                <c:pt idx="1498">
                  <c:v>154.3</c:v>
                </c:pt>
                <c:pt idx="1499">
                  <c:v>154.4</c:v>
                </c:pt>
                <c:pt idx="1500">
                  <c:v>154.5</c:v>
                </c:pt>
                <c:pt idx="1501">
                  <c:v>154.6</c:v>
                </c:pt>
                <c:pt idx="1502">
                  <c:v>154.7</c:v>
                </c:pt>
                <c:pt idx="1503">
                  <c:v>154.8</c:v>
                </c:pt>
                <c:pt idx="1504">
                  <c:v>154.9</c:v>
                </c:pt>
                <c:pt idx="1505">
                  <c:v>155</c:v>
                </c:pt>
                <c:pt idx="1506">
                  <c:v>155.1</c:v>
                </c:pt>
                <c:pt idx="1507">
                  <c:v>155.2</c:v>
                </c:pt>
                <c:pt idx="1508">
                  <c:v>155.3</c:v>
                </c:pt>
                <c:pt idx="1509">
                  <c:v>155.4</c:v>
                </c:pt>
                <c:pt idx="1510">
                  <c:v>155.5</c:v>
                </c:pt>
                <c:pt idx="1511">
                  <c:v>155.6</c:v>
                </c:pt>
                <c:pt idx="1512">
                  <c:v>155.7</c:v>
                </c:pt>
                <c:pt idx="1513">
                  <c:v>155.8</c:v>
                </c:pt>
                <c:pt idx="1514">
                  <c:v>155.9</c:v>
                </c:pt>
                <c:pt idx="1515">
                  <c:v>156</c:v>
                </c:pt>
                <c:pt idx="1516">
                  <c:v>156.1</c:v>
                </c:pt>
                <c:pt idx="1517">
                  <c:v>156.2</c:v>
                </c:pt>
                <c:pt idx="1518">
                  <c:v>156.3</c:v>
                </c:pt>
                <c:pt idx="1519">
                  <c:v>156.4</c:v>
                </c:pt>
                <c:pt idx="1520">
                  <c:v>156.5</c:v>
                </c:pt>
                <c:pt idx="1521">
                  <c:v>156.6</c:v>
                </c:pt>
                <c:pt idx="1522">
                  <c:v>156.7</c:v>
                </c:pt>
                <c:pt idx="1523">
                  <c:v>156.8</c:v>
                </c:pt>
                <c:pt idx="1524">
                  <c:v>156.9</c:v>
                </c:pt>
                <c:pt idx="1525">
                  <c:v>157</c:v>
                </c:pt>
                <c:pt idx="1526">
                  <c:v>157.1</c:v>
                </c:pt>
                <c:pt idx="1527">
                  <c:v>157.3</c:v>
                </c:pt>
                <c:pt idx="1528">
                  <c:v>157.4</c:v>
                </c:pt>
                <c:pt idx="1529">
                  <c:v>157.5</c:v>
                </c:pt>
                <c:pt idx="1530">
                  <c:v>157.6</c:v>
                </c:pt>
                <c:pt idx="1531">
                  <c:v>157.7</c:v>
                </c:pt>
                <c:pt idx="1532">
                  <c:v>157.8</c:v>
                </c:pt>
                <c:pt idx="1533">
                  <c:v>157.9</c:v>
                </c:pt>
                <c:pt idx="1534">
                  <c:v>158</c:v>
                </c:pt>
                <c:pt idx="1535">
                  <c:v>158.1</c:v>
                </c:pt>
                <c:pt idx="1536">
                  <c:v>158.2</c:v>
                </c:pt>
                <c:pt idx="1537">
                  <c:v>158.3</c:v>
                </c:pt>
                <c:pt idx="1538">
                  <c:v>158.4</c:v>
                </c:pt>
                <c:pt idx="1539">
                  <c:v>158.5</c:v>
                </c:pt>
                <c:pt idx="1540">
                  <c:v>158.6</c:v>
                </c:pt>
                <c:pt idx="1541">
                  <c:v>158.7</c:v>
                </c:pt>
                <c:pt idx="1542">
                  <c:v>158.8</c:v>
                </c:pt>
                <c:pt idx="1543">
                  <c:v>158.9</c:v>
                </c:pt>
                <c:pt idx="1544">
                  <c:v>159</c:v>
                </c:pt>
                <c:pt idx="1545">
                  <c:v>159.1</c:v>
                </c:pt>
                <c:pt idx="1546">
                  <c:v>159.2</c:v>
                </c:pt>
                <c:pt idx="1547">
                  <c:v>159.3</c:v>
                </c:pt>
                <c:pt idx="1548">
                  <c:v>159.4</c:v>
                </c:pt>
                <c:pt idx="1549">
                  <c:v>159.5</c:v>
                </c:pt>
                <c:pt idx="1550">
                  <c:v>159.6</c:v>
                </c:pt>
                <c:pt idx="1551">
                  <c:v>159.7</c:v>
                </c:pt>
                <c:pt idx="1552">
                  <c:v>159.8</c:v>
                </c:pt>
                <c:pt idx="1553">
                  <c:v>159.9</c:v>
                </c:pt>
                <c:pt idx="1554">
                  <c:v>160</c:v>
                </c:pt>
                <c:pt idx="1555">
                  <c:v>160.1</c:v>
                </c:pt>
                <c:pt idx="1556">
                  <c:v>160.3</c:v>
                </c:pt>
                <c:pt idx="1557">
                  <c:v>160.4</c:v>
                </c:pt>
                <c:pt idx="1558">
                  <c:v>160.5</c:v>
                </c:pt>
                <c:pt idx="1559">
                  <c:v>160.6</c:v>
                </c:pt>
                <c:pt idx="1560">
                  <c:v>160.7</c:v>
                </c:pt>
                <c:pt idx="1561">
                  <c:v>160.8</c:v>
                </c:pt>
                <c:pt idx="1562">
                  <c:v>160.9</c:v>
                </c:pt>
                <c:pt idx="1563">
                  <c:v>161</c:v>
                </c:pt>
                <c:pt idx="1564">
                  <c:v>161.1</c:v>
                </c:pt>
                <c:pt idx="1565">
                  <c:v>161.2</c:v>
                </c:pt>
                <c:pt idx="1566">
                  <c:v>161.3</c:v>
                </c:pt>
                <c:pt idx="1567">
                  <c:v>161.4</c:v>
                </c:pt>
                <c:pt idx="1568">
                  <c:v>161.5</c:v>
                </c:pt>
                <c:pt idx="1569">
                  <c:v>161.6</c:v>
                </c:pt>
                <c:pt idx="1570">
                  <c:v>161.7</c:v>
                </c:pt>
                <c:pt idx="1571">
                  <c:v>161.8</c:v>
                </c:pt>
                <c:pt idx="1572">
                  <c:v>161.9</c:v>
                </c:pt>
                <c:pt idx="1573">
                  <c:v>162</c:v>
                </c:pt>
                <c:pt idx="1574">
                  <c:v>162.1</c:v>
                </c:pt>
                <c:pt idx="1575">
                  <c:v>162.2</c:v>
                </c:pt>
                <c:pt idx="1576">
                  <c:v>162.3</c:v>
                </c:pt>
                <c:pt idx="1577">
                  <c:v>162.4</c:v>
                </c:pt>
                <c:pt idx="1578">
                  <c:v>162.5</c:v>
                </c:pt>
                <c:pt idx="1579">
                  <c:v>162.6</c:v>
                </c:pt>
                <c:pt idx="1580">
                  <c:v>162.7</c:v>
                </c:pt>
                <c:pt idx="1581">
                  <c:v>162.8</c:v>
                </c:pt>
                <c:pt idx="1582">
                  <c:v>162.9</c:v>
                </c:pt>
                <c:pt idx="1583">
                  <c:v>163</c:v>
                </c:pt>
                <c:pt idx="1584">
                  <c:v>163.1</c:v>
                </c:pt>
                <c:pt idx="1585">
                  <c:v>163.3</c:v>
                </c:pt>
                <c:pt idx="1586">
                  <c:v>163.4</c:v>
                </c:pt>
                <c:pt idx="1587">
                  <c:v>163.5</c:v>
                </c:pt>
                <c:pt idx="1588">
                  <c:v>163.6</c:v>
                </c:pt>
                <c:pt idx="1589">
                  <c:v>163.7</c:v>
                </c:pt>
                <c:pt idx="1590">
                  <c:v>163.8</c:v>
                </c:pt>
                <c:pt idx="1591">
                  <c:v>163.9</c:v>
                </c:pt>
                <c:pt idx="1592">
                  <c:v>164</c:v>
                </c:pt>
                <c:pt idx="1593">
                  <c:v>164.1</c:v>
                </c:pt>
                <c:pt idx="1594">
                  <c:v>164.2</c:v>
                </c:pt>
                <c:pt idx="1595">
                  <c:v>164.3</c:v>
                </c:pt>
                <c:pt idx="1596">
                  <c:v>164.4</c:v>
                </c:pt>
                <c:pt idx="1597">
                  <c:v>164.5</c:v>
                </c:pt>
                <c:pt idx="1598">
                  <c:v>164.6</c:v>
                </c:pt>
                <c:pt idx="1599">
                  <c:v>164.7</c:v>
                </c:pt>
                <c:pt idx="1600">
                  <c:v>164.8</c:v>
                </c:pt>
                <c:pt idx="1601">
                  <c:v>164.9</c:v>
                </c:pt>
                <c:pt idx="1602">
                  <c:v>165</c:v>
                </c:pt>
                <c:pt idx="1603">
                  <c:v>165.1</c:v>
                </c:pt>
                <c:pt idx="1604">
                  <c:v>165.2</c:v>
                </c:pt>
                <c:pt idx="1605">
                  <c:v>165.3</c:v>
                </c:pt>
                <c:pt idx="1606">
                  <c:v>165.4</c:v>
                </c:pt>
                <c:pt idx="1607">
                  <c:v>165.5</c:v>
                </c:pt>
                <c:pt idx="1608">
                  <c:v>165.6</c:v>
                </c:pt>
                <c:pt idx="1609">
                  <c:v>165.7</c:v>
                </c:pt>
                <c:pt idx="1610">
                  <c:v>165.8</c:v>
                </c:pt>
                <c:pt idx="1611">
                  <c:v>165.9</c:v>
                </c:pt>
                <c:pt idx="1612">
                  <c:v>166</c:v>
                </c:pt>
                <c:pt idx="1613">
                  <c:v>166.1</c:v>
                </c:pt>
                <c:pt idx="1614">
                  <c:v>166.3</c:v>
                </c:pt>
                <c:pt idx="1615">
                  <c:v>166.4</c:v>
                </c:pt>
                <c:pt idx="1616">
                  <c:v>166.5</c:v>
                </c:pt>
                <c:pt idx="1617">
                  <c:v>166.6</c:v>
                </c:pt>
                <c:pt idx="1618">
                  <c:v>166.7</c:v>
                </c:pt>
                <c:pt idx="1619">
                  <c:v>166.8</c:v>
                </c:pt>
                <c:pt idx="1620">
                  <c:v>166.9</c:v>
                </c:pt>
                <c:pt idx="1621">
                  <c:v>167</c:v>
                </c:pt>
                <c:pt idx="1622">
                  <c:v>167.1</c:v>
                </c:pt>
                <c:pt idx="1623">
                  <c:v>167.2</c:v>
                </c:pt>
                <c:pt idx="1624">
                  <c:v>167.3</c:v>
                </c:pt>
                <c:pt idx="1625">
                  <c:v>167.4</c:v>
                </c:pt>
                <c:pt idx="1626">
                  <c:v>167.5</c:v>
                </c:pt>
                <c:pt idx="1627">
                  <c:v>167.6</c:v>
                </c:pt>
                <c:pt idx="1628">
                  <c:v>167.7</c:v>
                </c:pt>
                <c:pt idx="1629">
                  <c:v>167.8</c:v>
                </c:pt>
                <c:pt idx="1630">
                  <c:v>167.9</c:v>
                </c:pt>
                <c:pt idx="1631">
                  <c:v>168</c:v>
                </c:pt>
                <c:pt idx="1632">
                  <c:v>168.1</c:v>
                </c:pt>
                <c:pt idx="1633">
                  <c:v>168.2</c:v>
                </c:pt>
                <c:pt idx="1634">
                  <c:v>168.3</c:v>
                </c:pt>
                <c:pt idx="1635">
                  <c:v>168.4</c:v>
                </c:pt>
                <c:pt idx="1636">
                  <c:v>168.5</c:v>
                </c:pt>
                <c:pt idx="1637">
                  <c:v>168.6</c:v>
                </c:pt>
                <c:pt idx="1638">
                  <c:v>168.7</c:v>
                </c:pt>
                <c:pt idx="1639">
                  <c:v>168.8</c:v>
                </c:pt>
                <c:pt idx="1640">
                  <c:v>168.9</c:v>
                </c:pt>
                <c:pt idx="1641">
                  <c:v>169</c:v>
                </c:pt>
                <c:pt idx="1642">
                  <c:v>169.1</c:v>
                </c:pt>
                <c:pt idx="1643">
                  <c:v>169.3</c:v>
                </c:pt>
                <c:pt idx="1644">
                  <c:v>169.4</c:v>
                </c:pt>
                <c:pt idx="1645">
                  <c:v>169.5</c:v>
                </c:pt>
                <c:pt idx="1646">
                  <c:v>169.6</c:v>
                </c:pt>
                <c:pt idx="1647">
                  <c:v>169.7</c:v>
                </c:pt>
                <c:pt idx="1648">
                  <c:v>169.8</c:v>
                </c:pt>
                <c:pt idx="1649">
                  <c:v>169.9</c:v>
                </c:pt>
                <c:pt idx="1650">
                  <c:v>170</c:v>
                </c:pt>
                <c:pt idx="1651">
                  <c:v>170.1</c:v>
                </c:pt>
                <c:pt idx="1652">
                  <c:v>170.2</c:v>
                </c:pt>
                <c:pt idx="1653">
                  <c:v>170.3</c:v>
                </c:pt>
                <c:pt idx="1654">
                  <c:v>170.4</c:v>
                </c:pt>
                <c:pt idx="1655">
                  <c:v>170.5</c:v>
                </c:pt>
                <c:pt idx="1656">
                  <c:v>170.6</c:v>
                </c:pt>
                <c:pt idx="1657">
                  <c:v>170.7</c:v>
                </c:pt>
                <c:pt idx="1658">
                  <c:v>170.8</c:v>
                </c:pt>
                <c:pt idx="1659">
                  <c:v>170.9</c:v>
                </c:pt>
                <c:pt idx="1660">
                  <c:v>171</c:v>
                </c:pt>
                <c:pt idx="1661">
                  <c:v>171.1</c:v>
                </c:pt>
                <c:pt idx="1662">
                  <c:v>171.2</c:v>
                </c:pt>
                <c:pt idx="1663">
                  <c:v>171.3</c:v>
                </c:pt>
                <c:pt idx="1664">
                  <c:v>171.4</c:v>
                </c:pt>
                <c:pt idx="1665">
                  <c:v>171.5</c:v>
                </c:pt>
                <c:pt idx="1666">
                  <c:v>171.6</c:v>
                </c:pt>
                <c:pt idx="1667">
                  <c:v>171.7</c:v>
                </c:pt>
                <c:pt idx="1668">
                  <c:v>171.8</c:v>
                </c:pt>
                <c:pt idx="1669">
                  <c:v>171.9</c:v>
                </c:pt>
                <c:pt idx="1670">
                  <c:v>172</c:v>
                </c:pt>
                <c:pt idx="1671">
                  <c:v>172.1</c:v>
                </c:pt>
                <c:pt idx="1672">
                  <c:v>172.3</c:v>
                </c:pt>
                <c:pt idx="1673">
                  <c:v>172.4</c:v>
                </c:pt>
                <c:pt idx="1674">
                  <c:v>172.5</c:v>
                </c:pt>
                <c:pt idx="1675">
                  <c:v>172.6</c:v>
                </c:pt>
                <c:pt idx="1676">
                  <c:v>172.7</c:v>
                </c:pt>
                <c:pt idx="1677">
                  <c:v>172.8</c:v>
                </c:pt>
                <c:pt idx="1678">
                  <c:v>172.9</c:v>
                </c:pt>
                <c:pt idx="1679">
                  <c:v>173</c:v>
                </c:pt>
                <c:pt idx="1680">
                  <c:v>173.1</c:v>
                </c:pt>
                <c:pt idx="1681">
                  <c:v>173.2</c:v>
                </c:pt>
                <c:pt idx="1682">
                  <c:v>173.3</c:v>
                </c:pt>
                <c:pt idx="1683">
                  <c:v>173.4</c:v>
                </c:pt>
                <c:pt idx="1684">
                  <c:v>173.5</c:v>
                </c:pt>
                <c:pt idx="1685">
                  <c:v>173.6</c:v>
                </c:pt>
                <c:pt idx="1686">
                  <c:v>173.7</c:v>
                </c:pt>
                <c:pt idx="1687">
                  <c:v>173.8</c:v>
                </c:pt>
                <c:pt idx="1688">
                  <c:v>173.9</c:v>
                </c:pt>
                <c:pt idx="1689">
                  <c:v>174</c:v>
                </c:pt>
                <c:pt idx="1690">
                  <c:v>174.1</c:v>
                </c:pt>
                <c:pt idx="1691">
                  <c:v>174.2</c:v>
                </c:pt>
                <c:pt idx="1692">
                  <c:v>174.3</c:v>
                </c:pt>
                <c:pt idx="1693">
                  <c:v>174.4</c:v>
                </c:pt>
                <c:pt idx="1694">
                  <c:v>174.5</c:v>
                </c:pt>
                <c:pt idx="1695">
                  <c:v>174.6</c:v>
                </c:pt>
                <c:pt idx="1696">
                  <c:v>174.7</c:v>
                </c:pt>
                <c:pt idx="1697">
                  <c:v>174.8</c:v>
                </c:pt>
                <c:pt idx="1698">
                  <c:v>174.9</c:v>
                </c:pt>
                <c:pt idx="1699">
                  <c:v>175</c:v>
                </c:pt>
                <c:pt idx="1700">
                  <c:v>175.1</c:v>
                </c:pt>
                <c:pt idx="1701">
                  <c:v>175.3</c:v>
                </c:pt>
                <c:pt idx="1702">
                  <c:v>175.4</c:v>
                </c:pt>
                <c:pt idx="1703">
                  <c:v>175.5</c:v>
                </c:pt>
                <c:pt idx="1704">
                  <c:v>175.6</c:v>
                </c:pt>
                <c:pt idx="1705">
                  <c:v>175.7</c:v>
                </c:pt>
                <c:pt idx="1706">
                  <c:v>175.8</c:v>
                </c:pt>
                <c:pt idx="1707">
                  <c:v>175.9</c:v>
                </c:pt>
                <c:pt idx="1708">
                  <c:v>176</c:v>
                </c:pt>
                <c:pt idx="1709">
                  <c:v>176.1</c:v>
                </c:pt>
                <c:pt idx="1710">
                  <c:v>176.2</c:v>
                </c:pt>
                <c:pt idx="1711">
                  <c:v>176.3</c:v>
                </c:pt>
                <c:pt idx="1712">
                  <c:v>176.4</c:v>
                </c:pt>
                <c:pt idx="1713">
                  <c:v>176.5</c:v>
                </c:pt>
                <c:pt idx="1714">
                  <c:v>176.6</c:v>
                </c:pt>
                <c:pt idx="1715">
                  <c:v>176.7</c:v>
                </c:pt>
                <c:pt idx="1716">
                  <c:v>176.8</c:v>
                </c:pt>
                <c:pt idx="1717">
                  <c:v>176.9</c:v>
                </c:pt>
                <c:pt idx="1718">
                  <c:v>177</c:v>
                </c:pt>
                <c:pt idx="1719">
                  <c:v>177.1</c:v>
                </c:pt>
                <c:pt idx="1720">
                  <c:v>177.2</c:v>
                </c:pt>
                <c:pt idx="1721">
                  <c:v>177.3</c:v>
                </c:pt>
                <c:pt idx="1722">
                  <c:v>177.4</c:v>
                </c:pt>
                <c:pt idx="1723">
                  <c:v>177.5</c:v>
                </c:pt>
                <c:pt idx="1724">
                  <c:v>177.6</c:v>
                </c:pt>
                <c:pt idx="1725">
                  <c:v>177.7</c:v>
                </c:pt>
                <c:pt idx="1726">
                  <c:v>177.8</c:v>
                </c:pt>
                <c:pt idx="1727">
                  <c:v>177.9</c:v>
                </c:pt>
                <c:pt idx="1728">
                  <c:v>178</c:v>
                </c:pt>
                <c:pt idx="1729">
                  <c:v>178.1</c:v>
                </c:pt>
                <c:pt idx="1730">
                  <c:v>178.3</c:v>
                </c:pt>
                <c:pt idx="1731">
                  <c:v>178.4</c:v>
                </c:pt>
                <c:pt idx="1732">
                  <c:v>178.5</c:v>
                </c:pt>
                <c:pt idx="1733">
                  <c:v>178.6</c:v>
                </c:pt>
                <c:pt idx="1734">
                  <c:v>178.7</c:v>
                </c:pt>
                <c:pt idx="1735">
                  <c:v>178.8</c:v>
                </c:pt>
                <c:pt idx="1736">
                  <c:v>178.9</c:v>
                </c:pt>
                <c:pt idx="1737">
                  <c:v>179</c:v>
                </c:pt>
                <c:pt idx="1738">
                  <c:v>179.1</c:v>
                </c:pt>
                <c:pt idx="1739">
                  <c:v>179.2</c:v>
                </c:pt>
                <c:pt idx="1740">
                  <c:v>179.3</c:v>
                </c:pt>
                <c:pt idx="1741">
                  <c:v>179.4</c:v>
                </c:pt>
                <c:pt idx="1742">
                  <c:v>179.5</c:v>
                </c:pt>
                <c:pt idx="1743">
                  <c:v>179.6</c:v>
                </c:pt>
                <c:pt idx="1744">
                  <c:v>179.7</c:v>
                </c:pt>
                <c:pt idx="1745">
                  <c:v>179.8</c:v>
                </c:pt>
                <c:pt idx="1746">
                  <c:v>179.9</c:v>
                </c:pt>
                <c:pt idx="1747">
                  <c:v>180</c:v>
                </c:pt>
                <c:pt idx="1748">
                  <c:v>180.1</c:v>
                </c:pt>
                <c:pt idx="1749">
                  <c:v>180.2</c:v>
                </c:pt>
                <c:pt idx="1750">
                  <c:v>180.3</c:v>
                </c:pt>
                <c:pt idx="1751">
                  <c:v>180.4</c:v>
                </c:pt>
                <c:pt idx="1752">
                  <c:v>180.5</c:v>
                </c:pt>
                <c:pt idx="1753">
                  <c:v>180.6</c:v>
                </c:pt>
                <c:pt idx="1754">
                  <c:v>180.7</c:v>
                </c:pt>
                <c:pt idx="1755">
                  <c:v>180.8</c:v>
                </c:pt>
                <c:pt idx="1756">
                  <c:v>180.9</c:v>
                </c:pt>
                <c:pt idx="1757">
                  <c:v>181</c:v>
                </c:pt>
                <c:pt idx="1758">
                  <c:v>181.1</c:v>
                </c:pt>
                <c:pt idx="1759">
                  <c:v>181.3</c:v>
                </c:pt>
                <c:pt idx="1760">
                  <c:v>181.4</c:v>
                </c:pt>
                <c:pt idx="1761">
                  <c:v>181.5</c:v>
                </c:pt>
                <c:pt idx="1762">
                  <c:v>181.6</c:v>
                </c:pt>
                <c:pt idx="1763">
                  <c:v>181.7</c:v>
                </c:pt>
                <c:pt idx="1764">
                  <c:v>181.8</c:v>
                </c:pt>
                <c:pt idx="1765">
                  <c:v>181.9</c:v>
                </c:pt>
                <c:pt idx="1766">
                  <c:v>182</c:v>
                </c:pt>
                <c:pt idx="1767">
                  <c:v>182.1</c:v>
                </c:pt>
                <c:pt idx="1768">
                  <c:v>182.2</c:v>
                </c:pt>
                <c:pt idx="1769">
                  <c:v>182.3</c:v>
                </c:pt>
                <c:pt idx="1770">
                  <c:v>182.4</c:v>
                </c:pt>
                <c:pt idx="1771">
                  <c:v>182.5</c:v>
                </c:pt>
                <c:pt idx="1772">
                  <c:v>182.6</c:v>
                </c:pt>
                <c:pt idx="1773">
                  <c:v>182.7</c:v>
                </c:pt>
                <c:pt idx="1774">
                  <c:v>182.8</c:v>
                </c:pt>
                <c:pt idx="1775">
                  <c:v>182.9</c:v>
                </c:pt>
                <c:pt idx="1776">
                  <c:v>183</c:v>
                </c:pt>
                <c:pt idx="1777">
                  <c:v>183.1</c:v>
                </c:pt>
                <c:pt idx="1778">
                  <c:v>183.2</c:v>
                </c:pt>
                <c:pt idx="1779">
                  <c:v>183.3</c:v>
                </c:pt>
                <c:pt idx="1780">
                  <c:v>183.4</c:v>
                </c:pt>
                <c:pt idx="1781">
                  <c:v>183.5</c:v>
                </c:pt>
                <c:pt idx="1782">
                  <c:v>183.6</c:v>
                </c:pt>
                <c:pt idx="1783">
                  <c:v>183.7</c:v>
                </c:pt>
                <c:pt idx="1784">
                  <c:v>183.8</c:v>
                </c:pt>
                <c:pt idx="1785">
                  <c:v>183.9</c:v>
                </c:pt>
                <c:pt idx="1786">
                  <c:v>184</c:v>
                </c:pt>
                <c:pt idx="1787">
                  <c:v>184.1</c:v>
                </c:pt>
                <c:pt idx="1788">
                  <c:v>184.3</c:v>
                </c:pt>
                <c:pt idx="1789">
                  <c:v>184.4</c:v>
                </c:pt>
                <c:pt idx="1790">
                  <c:v>184.5</c:v>
                </c:pt>
                <c:pt idx="1791">
                  <c:v>184.6</c:v>
                </c:pt>
                <c:pt idx="1792">
                  <c:v>184.7</c:v>
                </c:pt>
                <c:pt idx="1793">
                  <c:v>184.8</c:v>
                </c:pt>
                <c:pt idx="1794">
                  <c:v>184.9</c:v>
                </c:pt>
                <c:pt idx="1795">
                  <c:v>185</c:v>
                </c:pt>
                <c:pt idx="1796">
                  <c:v>185.1</c:v>
                </c:pt>
                <c:pt idx="1797">
                  <c:v>185.2</c:v>
                </c:pt>
                <c:pt idx="1798">
                  <c:v>185.3</c:v>
                </c:pt>
                <c:pt idx="1799">
                  <c:v>185.4</c:v>
                </c:pt>
                <c:pt idx="1800">
                  <c:v>185.5</c:v>
                </c:pt>
                <c:pt idx="1801">
                  <c:v>185.6</c:v>
                </c:pt>
                <c:pt idx="1802">
                  <c:v>185.7</c:v>
                </c:pt>
                <c:pt idx="1803">
                  <c:v>185.8</c:v>
                </c:pt>
                <c:pt idx="1804">
                  <c:v>185.9</c:v>
                </c:pt>
                <c:pt idx="1805">
                  <c:v>186</c:v>
                </c:pt>
                <c:pt idx="1806">
                  <c:v>186.1</c:v>
                </c:pt>
                <c:pt idx="1807">
                  <c:v>186.2</c:v>
                </c:pt>
                <c:pt idx="1808">
                  <c:v>186.3</c:v>
                </c:pt>
                <c:pt idx="1809">
                  <c:v>186.4</c:v>
                </c:pt>
                <c:pt idx="1810">
                  <c:v>186.5</c:v>
                </c:pt>
                <c:pt idx="1811">
                  <c:v>186.6</c:v>
                </c:pt>
                <c:pt idx="1812">
                  <c:v>186.7</c:v>
                </c:pt>
                <c:pt idx="1813">
                  <c:v>186.8</c:v>
                </c:pt>
                <c:pt idx="1814">
                  <c:v>186.9</c:v>
                </c:pt>
                <c:pt idx="1815">
                  <c:v>187</c:v>
                </c:pt>
                <c:pt idx="1816">
                  <c:v>187.1</c:v>
                </c:pt>
                <c:pt idx="1817">
                  <c:v>187.3</c:v>
                </c:pt>
                <c:pt idx="1818">
                  <c:v>187.4</c:v>
                </c:pt>
                <c:pt idx="1819">
                  <c:v>187.5</c:v>
                </c:pt>
                <c:pt idx="1820">
                  <c:v>187.6</c:v>
                </c:pt>
                <c:pt idx="1821">
                  <c:v>187.7</c:v>
                </c:pt>
                <c:pt idx="1822">
                  <c:v>187.8</c:v>
                </c:pt>
                <c:pt idx="1823">
                  <c:v>187.9</c:v>
                </c:pt>
                <c:pt idx="1824">
                  <c:v>188</c:v>
                </c:pt>
                <c:pt idx="1825">
                  <c:v>188.1</c:v>
                </c:pt>
                <c:pt idx="1826">
                  <c:v>188.2</c:v>
                </c:pt>
                <c:pt idx="1827">
                  <c:v>188.3</c:v>
                </c:pt>
                <c:pt idx="1828">
                  <c:v>188.4</c:v>
                </c:pt>
                <c:pt idx="1829">
                  <c:v>188.5</c:v>
                </c:pt>
                <c:pt idx="1830">
                  <c:v>188.6</c:v>
                </c:pt>
                <c:pt idx="1831">
                  <c:v>188.7</c:v>
                </c:pt>
                <c:pt idx="1832">
                  <c:v>188.8</c:v>
                </c:pt>
                <c:pt idx="1833">
                  <c:v>188.9</c:v>
                </c:pt>
                <c:pt idx="1834">
                  <c:v>189</c:v>
                </c:pt>
                <c:pt idx="1835">
                  <c:v>189.1</c:v>
                </c:pt>
                <c:pt idx="1836">
                  <c:v>189.2</c:v>
                </c:pt>
                <c:pt idx="1837">
                  <c:v>189.3</c:v>
                </c:pt>
                <c:pt idx="1838">
                  <c:v>189.4</c:v>
                </c:pt>
                <c:pt idx="1839">
                  <c:v>189.5</c:v>
                </c:pt>
                <c:pt idx="1840">
                  <c:v>189.6</c:v>
                </c:pt>
                <c:pt idx="1841">
                  <c:v>189.7</c:v>
                </c:pt>
                <c:pt idx="1842">
                  <c:v>189.8</c:v>
                </c:pt>
                <c:pt idx="1843">
                  <c:v>189.9</c:v>
                </c:pt>
                <c:pt idx="1844">
                  <c:v>190</c:v>
                </c:pt>
                <c:pt idx="1845">
                  <c:v>190.1</c:v>
                </c:pt>
                <c:pt idx="1846">
                  <c:v>190.3</c:v>
                </c:pt>
                <c:pt idx="1847">
                  <c:v>190.4</c:v>
                </c:pt>
                <c:pt idx="1848">
                  <c:v>190.5</c:v>
                </c:pt>
                <c:pt idx="1849">
                  <c:v>190.6</c:v>
                </c:pt>
                <c:pt idx="1850">
                  <c:v>190.7</c:v>
                </c:pt>
                <c:pt idx="1851">
                  <c:v>190.8</c:v>
                </c:pt>
                <c:pt idx="1852">
                  <c:v>190.9</c:v>
                </c:pt>
                <c:pt idx="1853">
                  <c:v>191</c:v>
                </c:pt>
                <c:pt idx="1854">
                  <c:v>191.1</c:v>
                </c:pt>
                <c:pt idx="1855">
                  <c:v>191.2</c:v>
                </c:pt>
                <c:pt idx="1856">
                  <c:v>191.3</c:v>
                </c:pt>
                <c:pt idx="1857">
                  <c:v>191.4</c:v>
                </c:pt>
                <c:pt idx="1858">
                  <c:v>191.5</c:v>
                </c:pt>
                <c:pt idx="1859">
                  <c:v>191.6</c:v>
                </c:pt>
                <c:pt idx="1860">
                  <c:v>191.7</c:v>
                </c:pt>
                <c:pt idx="1861">
                  <c:v>191.8</c:v>
                </c:pt>
                <c:pt idx="1862">
                  <c:v>191.9</c:v>
                </c:pt>
                <c:pt idx="1863">
                  <c:v>192</c:v>
                </c:pt>
                <c:pt idx="1864">
                  <c:v>192.1</c:v>
                </c:pt>
                <c:pt idx="1865">
                  <c:v>192.2</c:v>
                </c:pt>
                <c:pt idx="1866">
                  <c:v>192.3</c:v>
                </c:pt>
                <c:pt idx="1867">
                  <c:v>192.4</c:v>
                </c:pt>
                <c:pt idx="1868">
                  <c:v>192.5</c:v>
                </c:pt>
                <c:pt idx="1869">
                  <c:v>192.6</c:v>
                </c:pt>
                <c:pt idx="1870">
                  <c:v>192.7</c:v>
                </c:pt>
                <c:pt idx="1871">
                  <c:v>192.8</c:v>
                </c:pt>
                <c:pt idx="1872">
                  <c:v>192.9</c:v>
                </c:pt>
                <c:pt idx="1873">
                  <c:v>193</c:v>
                </c:pt>
                <c:pt idx="1874">
                  <c:v>193.1</c:v>
                </c:pt>
                <c:pt idx="1875">
                  <c:v>193.3</c:v>
                </c:pt>
                <c:pt idx="1876">
                  <c:v>193.4</c:v>
                </c:pt>
                <c:pt idx="1877">
                  <c:v>193.5</c:v>
                </c:pt>
                <c:pt idx="1878">
                  <c:v>193.6</c:v>
                </c:pt>
                <c:pt idx="1879">
                  <c:v>193.7</c:v>
                </c:pt>
                <c:pt idx="1880">
                  <c:v>193.8</c:v>
                </c:pt>
                <c:pt idx="1881">
                  <c:v>193.9</c:v>
                </c:pt>
                <c:pt idx="1882">
                  <c:v>194</c:v>
                </c:pt>
                <c:pt idx="1883">
                  <c:v>194.1</c:v>
                </c:pt>
                <c:pt idx="1884">
                  <c:v>194.2</c:v>
                </c:pt>
                <c:pt idx="1885">
                  <c:v>194.3</c:v>
                </c:pt>
                <c:pt idx="1886">
                  <c:v>194.4</c:v>
                </c:pt>
                <c:pt idx="1887">
                  <c:v>194.5</c:v>
                </c:pt>
                <c:pt idx="1888">
                  <c:v>194.6</c:v>
                </c:pt>
                <c:pt idx="1889">
                  <c:v>194.7</c:v>
                </c:pt>
                <c:pt idx="1890">
                  <c:v>194.8</c:v>
                </c:pt>
                <c:pt idx="1891">
                  <c:v>194.9</c:v>
                </c:pt>
                <c:pt idx="1892">
                  <c:v>195</c:v>
                </c:pt>
                <c:pt idx="1893">
                  <c:v>195.1</c:v>
                </c:pt>
                <c:pt idx="1894">
                  <c:v>195.2</c:v>
                </c:pt>
                <c:pt idx="1895">
                  <c:v>195.3</c:v>
                </c:pt>
                <c:pt idx="1896">
                  <c:v>195.4</c:v>
                </c:pt>
                <c:pt idx="1897">
                  <c:v>195.5</c:v>
                </c:pt>
                <c:pt idx="1898">
                  <c:v>195.6</c:v>
                </c:pt>
                <c:pt idx="1899">
                  <c:v>195.7</c:v>
                </c:pt>
                <c:pt idx="1900">
                  <c:v>195.8</c:v>
                </c:pt>
                <c:pt idx="1901">
                  <c:v>195.9</c:v>
                </c:pt>
                <c:pt idx="1902">
                  <c:v>196</c:v>
                </c:pt>
                <c:pt idx="1903">
                  <c:v>196.1</c:v>
                </c:pt>
                <c:pt idx="1904">
                  <c:v>196.3</c:v>
                </c:pt>
                <c:pt idx="1905">
                  <c:v>196.4</c:v>
                </c:pt>
                <c:pt idx="1906">
                  <c:v>196.5</c:v>
                </c:pt>
                <c:pt idx="1907">
                  <c:v>196.6</c:v>
                </c:pt>
                <c:pt idx="1908">
                  <c:v>196.7</c:v>
                </c:pt>
                <c:pt idx="1909">
                  <c:v>196.8</c:v>
                </c:pt>
                <c:pt idx="1910">
                  <c:v>196.9</c:v>
                </c:pt>
                <c:pt idx="1911">
                  <c:v>197</c:v>
                </c:pt>
                <c:pt idx="1912">
                  <c:v>197.1</c:v>
                </c:pt>
                <c:pt idx="1913">
                  <c:v>197.2</c:v>
                </c:pt>
                <c:pt idx="1914">
                  <c:v>197.3</c:v>
                </c:pt>
                <c:pt idx="1915">
                  <c:v>197.4</c:v>
                </c:pt>
                <c:pt idx="1916">
                  <c:v>197.5</c:v>
                </c:pt>
                <c:pt idx="1917">
                  <c:v>197.6</c:v>
                </c:pt>
                <c:pt idx="1918">
                  <c:v>197.7</c:v>
                </c:pt>
                <c:pt idx="1919">
                  <c:v>197.8</c:v>
                </c:pt>
                <c:pt idx="1920">
                  <c:v>197.9</c:v>
                </c:pt>
                <c:pt idx="1921">
                  <c:v>198</c:v>
                </c:pt>
                <c:pt idx="1922">
                  <c:v>198.1</c:v>
                </c:pt>
                <c:pt idx="1923">
                  <c:v>198.2</c:v>
                </c:pt>
                <c:pt idx="1924">
                  <c:v>198.3</c:v>
                </c:pt>
                <c:pt idx="1925">
                  <c:v>198.4</c:v>
                </c:pt>
                <c:pt idx="1926">
                  <c:v>198.5</c:v>
                </c:pt>
                <c:pt idx="1927">
                  <c:v>198.6</c:v>
                </c:pt>
                <c:pt idx="1928">
                  <c:v>198.7</c:v>
                </c:pt>
                <c:pt idx="1929">
                  <c:v>198.8</c:v>
                </c:pt>
                <c:pt idx="1930">
                  <c:v>198.9</c:v>
                </c:pt>
                <c:pt idx="1931">
                  <c:v>199</c:v>
                </c:pt>
                <c:pt idx="1932">
                  <c:v>199.1</c:v>
                </c:pt>
                <c:pt idx="1933">
                  <c:v>199.3</c:v>
                </c:pt>
                <c:pt idx="1934">
                  <c:v>199.4</c:v>
                </c:pt>
                <c:pt idx="1935">
                  <c:v>199.5</c:v>
                </c:pt>
                <c:pt idx="1936">
                  <c:v>199.6</c:v>
                </c:pt>
                <c:pt idx="1937">
                  <c:v>199.7</c:v>
                </c:pt>
                <c:pt idx="1938">
                  <c:v>199.8</c:v>
                </c:pt>
                <c:pt idx="1939">
                  <c:v>199.9</c:v>
                </c:pt>
                <c:pt idx="1940">
                  <c:v>new World().Scenario4() = true</c:v>
                </c:pt>
                <c:pt idx="1942">
                  <c:v>Session disconnected.</c:v>
                </c:pt>
              </c:strCache>
            </c:strRef>
          </c:xVal>
          <c:yVal>
            <c:numRef>
              <c:f>'Ark1'!$G:$G</c:f>
              <c:numCache>
                <c:formatCode>General</c:formatCode>
                <c:ptCount val="1048576"/>
                <c:pt idx="6">
                  <c:v>0.78500000000000003</c:v>
                </c:pt>
                <c:pt idx="7">
                  <c:v>0.78500000000000003</c:v>
                </c:pt>
                <c:pt idx="8">
                  <c:v>0.78500000000000003</c:v>
                </c:pt>
                <c:pt idx="9">
                  <c:v>0.78500000000000003</c:v>
                </c:pt>
                <c:pt idx="10">
                  <c:v>0.78500000000000003</c:v>
                </c:pt>
                <c:pt idx="11">
                  <c:v>0.78500000000000003</c:v>
                </c:pt>
                <c:pt idx="12">
                  <c:v>0.78500000000000003</c:v>
                </c:pt>
                <c:pt idx="13">
                  <c:v>0.78500000000000003</c:v>
                </c:pt>
                <c:pt idx="14">
                  <c:v>0.78500000000000003</c:v>
                </c:pt>
                <c:pt idx="15">
                  <c:v>0.78500000000000003</c:v>
                </c:pt>
                <c:pt idx="16">
                  <c:v>0.78500000000000003</c:v>
                </c:pt>
                <c:pt idx="17">
                  <c:v>0.78500000000000003</c:v>
                </c:pt>
                <c:pt idx="18">
                  <c:v>0.78500000000000003</c:v>
                </c:pt>
                <c:pt idx="19">
                  <c:v>0.78500000000000003</c:v>
                </c:pt>
                <c:pt idx="20">
                  <c:v>0.78500000000000003</c:v>
                </c:pt>
                <c:pt idx="21">
                  <c:v>0.78500000000000003</c:v>
                </c:pt>
                <c:pt idx="22">
                  <c:v>0.78500000000000003</c:v>
                </c:pt>
                <c:pt idx="23">
                  <c:v>0.78500000000000003</c:v>
                </c:pt>
                <c:pt idx="24">
                  <c:v>0.78500000000000003</c:v>
                </c:pt>
                <c:pt idx="25">
                  <c:v>0.78500000000000003</c:v>
                </c:pt>
                <c:pt idx="26">
                  <c:v>0.78500000000000003</c:v>
                </c:pt>
                <c:pt idx="27">
                  <c:v>0.78500000000000003</c:v>
                </c:pt>
                <c:pt idx="28">
                  <c:v>0.78500000000000003</c:v>
                </c:pt>
                <c:pt idx="29">
                  <c:v>0.78500000000000003</c:v>
                </c:pt>
                <c:pt idx="30">
                  <c:v>0.78500000000000003</c:v>
                </c:pt>
                <c:pt idx="31">
                  <c:v>0.78500000000000003</c:v>
                </c:pt>
                <c:pt idx="32">
                  <c:v>0.78500000000000003</c:v>
                </c:pt>
                <c:pt idx="33">
                  <c:v>0.78500000000000003</c:v>
                </c:pt>
                <c:pt idx="34">
                  <c:v>0.78500000000000003</c:v>
                </c:pt>
                <c:pt idx="35">
                  <c:v>0.78500000000000003</c:v>
                </c:pt>
                <c:pt idx="36">
                  <c:v>0.78500000000000003</c:v>
                </c:pt>
                <c:pt idx="37">
                  <c:v>0.78500000000000003</c:v>
                </c:pt>
                <c:pt idx="38">
                  <c:v>0.78500000000000003</c:v>
                </c:pt>
                <c:pt idx="39">
                  <c:v>0.78500000000000003</c:v>
                </c:pt>
                <c:pt idx="40">
                  <c:v>0.78500000000000003</c:v>
                </c:pt>
                <c:pt idx="41">
                  <c:v>0.78500000000000003</c:v>
                </c:pt>
                <c:pt idx="42">
                  <c:v>0.78500000000000003</c:v>
                </c:pt>
                <c:pt idx="43">
                  <c:v>0.78500000000000003</c:v>
                </c:pt>
                <c:pt idx="44">
                  <c:v>0.78500000000000003</c:v>
                </c:pt>
                <c:pt idx="45">
                  <c:v>0.78500000000000003</c:v>
                </c:pt>
                <c:pt idx="46">
                  <c:v>0.78500000000000003</c:v>
                </c:pt>
                <c:pt idx="47">
                  <c:v>0.78500000000000003</c:v>
                </c:pt>
                <c:pt idx="48">
                  <c:v>0.78500000000000003</c:v>
                </c:pt>
                <c:pt idx="49">
                  <c:v>0.78500000000000003</c:v>
                </c:pt>
                <c:pt idx="50">
                  <c:v>0.78500000000000003</c:v>
                </c:pt>
                <c:pt idx="51">
                  <c:v>0.78500000000000003</c:v>
                </c:pt>
                <c:pt idx="52">
                  <c:v>0.78500000000000003</c:v>
                </c:pt>
                <c:pt idx="53">
                  <c:v>0.78500000000000003</c:v>
                </c:pt>
                <c:pt idx="54">
                  <c:v>0.78500000000000003</c:v>
                </c:pt>
                <c:pt idx="55">
                  <c:v>0.78500000000000003</c:v>
                </c:pt>
                <c:pt idx="56">
                  <c:v>0.78500000000000003</c:v>
                </c:pt>
                <c:pt idx="57">
                  <c:v>0.78500000000000003</c:v>
                </c:pt>
                <c:pt idx="58">
                  <c:v>0.78500000000000003</c:v>
                </c:pt>
                <c:pt idx="59">
                  <c:v>0.78500000000000003</c:v>
                </c:pt>
                <c:pt idx="60">
                  <c:v>0.78500000000000003</c:v>
                </c:pt>
                <c:pt idx="61">
                  <c:v>0.78500000000000003</c:v>
                </c:pt>
                <c:pt idx="62">
                  <c:v>0.78500000000000003</c:v>
                </c:pt>
                <c:pt idx="63">
                  <c:v>0.78500000000000003</c:v>
                </c:pt>
                <c:pt idx="64">
                  <c:v>0.78500000000000003</c:v>
                </c:pt>
                <c:pt idx="65">
                  <c:v>0.78500000000000003</c:v>
                </c:pt>
                <c:pt idx="66">
                  <c:v>0.78500000000000003</c:v>
                </c:pt>
                <c:pt idx="67">
                  <c:v>0.78500000000000003</c:v>
                </c:pt>
                <c:pt idx="68">
                  <c:v>0.78500000000000003</c:v>
                </c:pt>
                <c:pt idx="69">
                  <c:v>0.78500000000000003</c:v>
                </c:pt>
                <c:pt idx="70">
                  <c:v>0.78500000000000003</c:v>
                </c:pt>
                <c:pt idx="71">
                  <c:v>0.78500000000000003</c:v>
                </c:pt>
                <c:pt idx="72">
                  <c:v>0.78500000000000003</c:v>
                </c:pt>
                <c:pt idx="73">
                  <c:v>0.78500000000000003</c:v>
                </c:pt>
                <c:pt idx="74">
                  <c:v>0.78500000000000003</c:v>
                </c:pt>
                <c:pt idx="75">
                  <c:v>0.78500000000000003</c:v>
                </c:pt>
                <c:pt idx="76">
                  <c:v>0.78500000000000003</c:v>
                </c:pt>
                <c:pt idx="77">
                  <c:v>0.78500000000000003</c:v>
                </c:pt>
                <c:pt idx="78">
                  <c:v>0.78500000000000003</c:v>
                </c:pt>
                <c:pt idx="79">
                  <c:v>0.78500000000000003</c:v>
                </c:pt>
                <c:pt idx="80">
                  <c:v>0.78500000000000003</c:v>
                </c:pt>
                <c:pt idx="81">
                  <c:v>0.78500000000000003</c:v>
                </c:pt>
                <c:pt idx="82">
                  <c:v>0.78500000000000003</c:v>
                </c:pt>
                <c:pt idx="83">
                  <c:v>0.78500000000000003</c:v>
                </c:pt>
                <c:pt idx="84">
                  <c:v>0.78500000000000003</c:v>
                </c:pt>
                <c:pt idx="85">
                  <c:v>0.78500000000000003</c:v>
                </c:pt>
                <c:pt idx="86">
                  <c:v>0.78500000000000003</c:v>
                </c:pt>
                <c:pt idx="87">
                  <c:v>0.78500000000000003</c:v>
                </c:pt>
                <c:pt idx="88">
                  <c:v>0.78500000000000003</c:v>
                </c:pt>
                <c:pt idx="89">
                  <c:v>0.78500000000000003</c:v>
                </c:pt>
                <c:pt idx="90">
                  <c:v>0.78500000000000003</c:v>
                </c:pt>
                <c:pt idx="91">
                  <c:v>0.78500000000000003</c:v>
                </c:pt>
                <c:pt idx="92">
                  <c:v>0.78500000000000003</c:v>
                </c:pt>
                <c:pt idx="93">
                  <c:v>0.78500000000000003</c:v>
                </c:pt>
                <c:pt idx="94">
                  <c:v>0.78500000000000003</c:v>
                </c:pt>
                <c:pt idx="95">
                  <c:v>0.78500000000000003</c:v>
                </c:pt>
                <c:pt idx="96">
                  <c:v>0.78500000000000003</c:v>
                </c:pt>
                <c:pt idx="97">
                  <c:v>0.78500000000000003</c:v>
                </c:pt>
                <c:pt idx="98">
                  <c:v>0.78500000000000003</c:v>
                </c:pt>
                <c:pt idx="99">
                  <c:v>0.78500000000000003</c:v>
                </c:pt>
                <c:pt idx="100">
                  <c:v>0.78500000000000003</c:v>
                </c:pt>
                <c:pt idx="101">
                  <c:v>0.78500000000000003</c:v>
                </c:pt>
                <c:pt idx="102">
                  <c:v>0.78500000000000003</c:v>
                </c:pt>
                <c:pt idx="103">
                  <c:v>0.78500000000000003</c:v>
                </c:pt>
                <c:pt idx="104">
                  <c:v>0.78500000000000003</c:v>
                </c:pt>
                <c:pt idx="105">
                  <c:v>0.78500000000000003</c:v>
                </c:pt>
                <c:pt idx="106">
                  <c:v>0.78500000000000003</c:v>
                </c:pt>
                <c:pt idx="107">
                  <c:v>0.78500000000000003</c:v>
                </c:pt>
                <c:pt idx="108">
                  <c:v>0.78500000000000003</c:v>
                </c:pt>
                <c:pt idx="109">
                  <c:v>0.78500000000000003</c:v>
                </c:pt>
                <c:pt idx="110">
                  <c:v>0.78500000000000003</c:v>
                </c:pt>
                <c:pt idx="111">
                  <c:v>0.78500000000000003</c:v>
                </c:pt>
                <c:pt idx="112">
                  <c:v>0.78500000000000003</c:v>
                </c:pt>
                <c:pt idx="113">
                  <c:v>0.78500000000000003</c:v>
                </c:pt>
                <c:pt idx="114">
                  <c:v>0.78500000000000003</c:v>
                </c:pt>
                <c:pt idx="115">
                  <c:v>0.78500000000000003</c:v>
                </c:pt>
                <c:pt idx="116">
                  <c:v>0.78500000000000003</c:v>
                </c:pt>
                <c:pt idx="117">
                  <c:v>0.78500000000000003</c:v>
                </c:pt>
                <c:pt idx="118">
                  <c:v>0.78500000000000003</c:v>
                </c:pt>
                <c:pt idx="119">
                  <c:v>0.78500000000000003</c:v>
                </c:pt>
                <c:pt idx="120">
                  <c:v>0.78500000000000003</c:v>
                </c:pt>
                <c:pt idx="121">
                  <c:v>0.78500000000000003</c:v>
                </c:pt>
                <c:pt idx="122">
                  <c:v>0.78500000000000003</c:v>
                </c:pt>
                <c:pt idx="123">
                  <c:v>0.78500000000000003</c:v>
                </c:pt>
                <c:pt idx="124">
                  <c:v>0.78500000000000003</c:v>
                </c:pt>
                <c:pt idx="125">
                  <c:v>0.78500000000000003</c:v>
                </c:pt>
                <c:pt idx="126">
                  <c:v>0.78500000000000003</c:v>
                </c:pt>
                <c:pt idx="127">
                  <c:v>0.78500000000000003</c:v>
                </c:pt>
                <c:pt idx="128">
                  <c:v>0.78500000000000003</c:v>
                </c:pt>
                <c:pt idx="129">
                  <c:v>0.78500000000000003</c:v>
                </c:pt>
                <c:pt idx="130">
                  <c:v>0.78500000000000003</c:v>
                </c:pt>
                <c:pt idx="131">
                  <c:v>0.78500000000000003</c:v>
                </c:pt>
                <c:pt idx="132">
                  <c:v>0.78500000000000003</c:v>
                </c:pt>
                <c:pt idx="133">
                  <c:v>0.78500000000000003</c:v>
                </c:pt>
                <c:pt idx="134">
                  <c:v>0.78500000000000003</c:v>
                </c:pt>
                <c:pt idx="135">
                  <c:v>0.78500000000000003</c:v>
                </c:pt>
                <c:pt idx="136">
                  <c:v>0.78500000000000003</c:v>
                </c:pt>
                <c:pt idx="137">
                  <c:v>0.78500000000000003</c:v>
                </c:pt>
                <c:pt idx="138">
                  <c:v>0.78500000000000003</c:v>
                </c:pt>
                <c:pt idx="139">
                  <c:v>0.78500000000000003</c:v>
                </c:pt>
                <c:pt idx="140">
                  <c:v>0.78500000000000003</c:v>
                </c:pt>
                <c:pt idx="141">
                  <c:v>0.78500000000000003</c:v>
                </c:pt>
                <c:pt idx="142">
                  <c:v>0.78500000000000003</c:v>
                </c:pt>
                <c:pt idx="143">
                  <c:v>0.78500000000000003</c:v>
                </c:pt>
                <c:pt idx="144">
                  <c:v>0.78500000000000003</c:v>
                </c:pt>
                <c:pt idx="145">
                  <c:v>0.78500000000000003</c:v>
                </c:pt>
                <c:pt idx="146">
                  <c:v>0.78500000000000003</c:v>
                </c:pt>
                <c:pt idx="147">
                  <c:v>0.78500000000000003</c:v>
                </c:pt>
                <c:pt idx="148">
                  <c:v>0.78500000000000003</c:v>
                </c:pt>
                <c:pt idx="149">
                  <c:v>0.78500000000000003</c:v>
                </c:pt>
                <c:pt idx="150">
                  <c:v>0.78500000000000003</c:v>
                </c:pt>
                <c:pt idx="151">
                  <c:v>0.78500000000000003</c:v>
                </c:pt>
                <c:pt idx="152">
                  <c:v>0.78500000000000003</c:v>
                </c:pt>
                <c:pt idx="153">
                  <c:v>0.78500000000000003</c:v>
                </c:pt>
                <c:pt idx="154">
                  <c:v>0.78500000000000003</c:v>
                </c:pt>
                <c:pt idx="155">
                  <c:v>0.78500000000000003</c:v>
                </c:pt>
                <c:pt idx="156">
                  <c:v>0.78500000000000003</c:v>
                </c:pt>
                <c:pt idx="157">
                  <c:v>0.78500000000000003</c:v>
                </c:pt>
                <c:pt idx="158">
                  <c:v>0.78500000000000003</c:v>
                </c:pt>
                <c:pt idx="159">
                  <c:v>0.78500000000000003</c:v>
                </c:pt>
                <c:pt idx="160">
                  <c:v>0.78500000000000003</c:v>
                </c:pt>
                <c:pt idx="161">
                  <c:v>0.78500000000000003</c:v>
                </c:pt>
                <c:pt idx="162">
                  <c:v>0.78500000000000003</c:v>
                </c:pt>
                <c:pt idx="163">
                  <c:v>0.78500000000000003</c:v>
                </c:pt>
                <c:pt idx="164">
                  <c:v>0.78500000000000003</c:v>
                </c:pt>
                <c:pt idx="165">
                  <c:v>0.78500000000000003</c:v>
                </c:pt>
                <c:pt idx="166">
                  <c:v>0.78500000000000003</c:v>
                </c:pt>
                <c:pt idx="167">
                  <c:v>0.78500000000000003</c:v>
                </c:pt>
                <c:pt idx="168">
                  <c:v>0.78500000000000003</c:v>
                </c:pt>
                <c:pt idx="169">
                  <c:v>0.78500000000000003</c:v>
                </c:pt>
                <c:pt idx="170">
                  <c:v>0.78500000000000003</c:v>
                </c:pt>
                <c:pt idx="171">
                  <c:v>0.78500000000000003</c:v>
                </c:pt>
                <c:pt idx="172">
                  <c:v>0.78500000000000003</c:v>
                </c:pt>
                <c:pt idx="173">
                  <c:v>0.78500000000000003</c:v>
                </c:pt>
                <c:pt idx="174">
                  <c:v>0.78500000000000003</c:v>
                </c:pt>
                <c:pt idx="175">
                  <c:v>0.78500000000000003</c:v>
                </c:pt>
                <c:pt idx="176">
                  <c:v>0.78500000000000003</c:v>
                </c:pt>
                <c:pt idx="177">
                  <c:v>0.78500000000000003</c:v>
                </c:pt>
                <c:pt idx="178">
                  <c:v>0.78500000000000003</c:v>
                </c:pt>
                <c:pt idx="179">
                  <c:v>0.78500000000000003</c:v>
                </c:pt>
                <c:pt idx="180">
                  <c:v>0.78500000000000003</c:v>
                </c:pt>
                <c:pt idx="181">
                  <c:v>0.78500000000000003</c:v>
                </c:pt>
                <c:pt idx="182">
                  <c:v>0.78500000000000003</c:v>
                </c:pt>
                <c:pt idx="183">
                  <c:v>0.78500000000000003</c:v>
                </c:pt>
                <c:pt idx="184">
                  <c:v>0.78500000000000003</c:v>
                </c:pt>
                <c:pt idx="185">
                  <c:v>0.78500000000000003</c:v>
                </c:pt>
                <c:pt idx="186">
                  <c:v>0.78500000000000003</c:v>
                </c:pt>
                <c:pt idx="187">
                  <c:v>0.78500000000000003</c:v>
                </c:pt>
                <c:pt idx="188">
                  <c:v>0.78500000000000003</c:v>
                </c:pt>
                <c:pt idx="189">
                  <c:v>0.78500000000000003</c:v>
                </c:pt>
                <c:pt idx="190">
                  <c:v>0.78500000000000003</c:v>
                </c:pt>
                <c:pt idx="191">
                  <c:v>0.78500000000000003</c:v>
                </c:pt>
                <c:pt idx="192">
                  <c:v>0.78500000000000003</c:v>
                </c:pt>
                <c:pt idx="193">
                  <c:v>0.78500000000000003</c:v>
                </c:pt>
                <c:pt idx="194">
                  <c:v>0.78500000000000003</c:v>
                </c:pt>
                <c:pt idx="195">
                  <c:v>0.78500000000000003</c:v>
                </c:pt>
                <c:pt idx="196">
                  <c:v>0.78500000000000003</c:v>
                </c:pt>
                <c:pt idx="197">
                  <c:v>0.78500000000000003</c:v>
                </c:pt>
                <c:pt idx="198">
                  <c:v>0.78500000000000003</c:v>
                </c:pt>
                <c:pt idx="199">
                  <c:v>0.78500000000000003</c:v>
                </c:pt>
                <c:pt idx="200">
                  <c:v>0.78500000000000003</c:v>
                </c:pt>
                <c:pt idx="201">
                  <c:v>0.78500000000000003</c:v>
                </c:pt>
                <c:pt idx="202">
                  <c:v>0.78500000000000003</c:v>
                </c:pt>
                <c:pt idx="203">
                  <c:v>0.78500000000000003</c:v>
                </c:pt>
                <c:pt idx="204">
                  <c:v>0.78500000000000003</c:v>
                </c:pt>
                <c:pt idx="205">
                  <c:v>0.78500000000000003</c:v>
                </c:pt>
                <c:pt idx="206">
                  <c:v>0.78500000000000003</c:v>
                </c:pt>
                <c:pt idx="207">
                  <c:v>0.78500000000000003</c:v>
                </c:pt>
                <c:pt idx="208">
                  <c:v>0.78500000000000003</c:v>
                </c:pt>
                <c:pt idx="209">
                  <c:v>0.78500000000000003</c:v>
                </c:pt>
                <c:pt idx="210">
                  <c:v>0.78500000000000003</c:v>
                </c:pt>
                <c:pt idx="211">
                  <c:v>0.78500000000000003</c:v>
                </c:pt>
                <c:pt idx="212">
                  <c:v>0.78500000000000003</c:v>
                </c:pt>
                <c:pt idx="213">
                  <c:v>0.78500000000000003</c:v>
                </c:pt>
                <c:pt idx="214">
                  <c:v>0.78500000000000003</c:v>
                </c:pt>
                <c:pt idx="215">
                  <c:v>0.78500000000000003</c:v>
                </c:pt>
                <c:pt idx="216">
                  <c:v>0.78500000000000003</c:v>
                </c:pt>
                <c:pt idx="217">
                  <c:v>0.78500000000000003</c:v>
                </c:pt>
                <c:pt idx="218">
                  <c:v>0.78500000000000003</c:v>
                </c:pt>
                <c:pt idx="219">
                  <c:v>0.78500000000000003</c:v>
                </c:pt>
                <c:pt idx="220">
                  <c:v>0.78500000000000003</c:v>
                </c:pt>
                <c:pt idx="221">
                  <c:v>0.78500000000000003</c:v>
                </c:pt>
                <c:pt idx="222">
                  <c:v>0.78500000000000003</c:v>
                </c:pt>
                <c:pt idx="223">
                  <c:v>0.78500000000000003</c:v>
                </c:pt>
                <c:pt idx="224">
                  <c:v>0.78500000000000003</c:v>
                </c:pt>
                <c:pt idx="225">
                  <c:v>0.78500000000000003</c:v>
                </c:pt>
                <c:pt idx="226">
                  <c:v>0.78500000000000003</c:v>
                </c:pt>
                <c:pt idx="227">
                  <c:v>0.78500000000000003</c:v>
                </c:pt>
                <c:pt idx="228">
                  <c:v>0.78500000000000003</c:v>
                </c:pt>
                <c:pt idx="229">
                  <c:v>0.78500000000000003</c:v>
                </c:pt>
                <c:pt idx="230">
                  <c:v>0.78500000000000003</c:v>
                </c:pt>
                <c:pt idx="231">
                  <c:v>0.78500000000000003</c:v>
                </c:pt>
                <c:pt idx="232">
                  <c:v>0.78500000000000003</c:v>
                </c:pt>
                <c:pt idx="233">
                  <c:v>0.78500000000000003</c:v>
                </c:pt>
                <c:pt idx="234">
                  <c:v>0.78500000000000003</c:v>
                </c:pt>
                <c:pt idx="235">
                  <c:v>0.78500000000000003</c:v>
                </c:pt>
                <c:pt idx="236">
                  <c:v>0.78500000000000003</c:v>
                </c:pt>
                <c:pt idx="237">
                  <c:v>0.78500000000000003</c:v>
                </c:pt>
                <c:pt idx="238">
                  <c:v>0.78500000000000003</c:v>
                </c:pt>
                <c:pt idx="239">
                  <c:v>0.78500000000000003</c:v>
                </c:pt>
                <c:pt idx="240">
                  <c:v>0.78500000000000003</c:v>
                </c:pt>
                <c:pt idx="241">
                  <c:v>0.78500000000000003</c:v>
                </c:pt>
                <c:pt idx="242">
                  <c:v>0.78500000000000003</c:v>
                </c:pt>
                <c:pt idx="243">
                  <c:v>0.78500000000000003</c:v>
                </c:pt>
                <c:pt idx="244">
                  <c:v>0.78500000000000003</c:v>
                </c:pt>
                <c:pt idx="245">
                  <c:v>0.78500000000000003</c:v>
                </c:pt>
                <c:pt idx="246">
                  <c:v>0.78500000000000003</c:v>
                </c:pt>
                <c:pt idx="247">
                  <c:v>0.78500000000000003</c:v>
                </c:pt>
                <c:pt idx="248">
                  <c:v>0.78500000000000003</c:v>
                </c:pt>
                <c:pt idx="249">
                  <c:v>0.78500000000000003</c:v>
                </c:pt>
                <c:pt idx="250">
                  <c:v>0.78500000000000003</c:v>
                </c:pt>
                <c:pt idx="251">
                  <c:v>0.78500000000000003</c:v>
                </c:pt>
                <c:pt idx="252">
                  <c:v>0.78500000000000003</c:v>
                </c:pt>
                <c:pt idx="253">
                  <c:v>0.78500000000000003</c:v>
                </c:pt>
                <c:pt idx="254">
                  <c:v>0.78500000000000003</c:v>
                </c:pt>
                <c:pt idx="255">
                  <c:v>0.78500000000000003</c:v>
                </c:pt>
                <c:pt idx="256">
                  <c:v>0.78500000000000003</c:v>
                </c:pt>
                <c:pt idx="257">
                  <c:v>0.78500000000000003</c:v>
                </c:pt>
                <c:pt idx="258">
                  <c:v>0.78500000000000003</c:v>
                </c:pt>
                <c:pt idx="259">
                  <c:v>0.78500000000000003</c:v>
                </c:pt>
                <c:pt idx="260">
                  <c:v>0.78500000000000003</c:v>
                </c:pt>
                <c:pt idx="261">
                  <c:v>0.78500000000000003</c:v>
                </c:pt>
                <c:pt idx="262">
                  <c:v>0.78500000000000003</c:v>
                </c:pt>
                <c:pt idx="263">
                  <c:v>0.78500000000000003</c:v>
                </c:pt>
                <c:pt idx="264">
                  <c:v>0.78500000000000003</c:v>
                </c:pt>
                <c:pt idx="265">
                  <c:v>0.78500000000000003</c:v>
                </c:pt>
                <c:pt idx="266">
                  <c:v>0.78500000000000003</c:v>
                </c:pt>
                <c:pt idx="267">
                  <c:v>0.78500000000000003</c:v>
                </c:pt>
                <c:pt idx="268">
                  <c:v>0.78500000000000003</c:v>
                </c:pt>
                <c:pt idx="269">
                  <c:v>0.78500000000000003</c:v>
                </c:pt>
                <c:pt idx="270">
                  <c:v>0.78500000000000003</c:v>
                </c:pt>
                <c:pt idx="271">
                  <c:v>0.78500000000000003</c:v>
                </c:pt>
                <c:pt idx="272">
                  <c:v>0.78500000000000003</c:v>
                </c:pt>
                <c:pt idx="273">
                  <c:v>0.78500000000000003</c:v>
                </c:pt>
                <c:pt idx="274">
                  <c:v>0.78500000000000003</c:v>
                </c:pt>
                <c:pt idx="275">
                  <c:v>0.78500000000000003</c:v>
                </c:pt>
                <c:pt idx="276">
                  <c:v>0.78500000000000003</c:v>
                </c:pt>
                <c:pt idx="277">
                  <c:v>0.78500000000000003</c:v>
                </c:pt>
                <c:pt idx="278">
                  <c:v>0.78500000000000003</c:v>
                </c:pt>
                <c:pt idx="279">
                  <c:v>0.78500000000000003</c:v>
                </c:pt>
                <c:pt idx="280">
                  <c:v>0.78500000000000003</c:v>
                </c:pt>
                <c:pt idx="281">
                  <c:v>0.78500000000000003</c:v>
                </c:pt>
                <c:pt idx="282">
                  <c:v>0.78500000000000003</c:v>
                </c:pt>
                <c:pt idx="283">
                  <c:v>0.78500000000000003</c:v>
                </c:pt>
                <c:pt idx="284">
                  <c:v>0.78500000000000003</c:v>
                </c:pt>
                <c:pt idx="285">
                  <c:v>0.78500000000000003</c:v>
                </c:pt>
                <c:pt idx="286">
                  <c:v>0.78500000000000003</c:v>
                </c:pt>
                <c:pt idx="287">
                  <c:v>0.78500000000000003</c:v>
                </c:pt>
                <c:pt idx="288">
                  <c:v>0.78500000000000003</c:v>
                </c:pt>
                <c:pt idx="289">
                  <c:v>0.78500000000000003</c:v>
                </c:pt>
                <c:pt idx="290">
                  <c:v>0.78500000000000003</c:v>
                </c:pt>
                <c:pt idx="291">
                  <c:v>0.78500000000000003</c:v>
                </c:pt>
                <c:pt idx="292">
                  <c:v>0.78500000000000003</c:v>
                </c:pt>
                <c:pt idx="293">
                  <c:v>0.78500000000000003</c:v>
                </c:pt>
                <c:pt idx="294">
                  <c:v>0.78500000000000003</c:v>
                </c:pt>
                <c:pt idx="295">
                  <c:v>0.78500000000000003</c:v>
                </c:pt>
                <c:pt idx="296">
                  <c:v>0.78500000000000003</c:v>
                </c:pt>
                <c:pt idx="297">
                  <c:v>0.78500000000000003</c:v>
                </c:pt>
                <c:pt idx="298">
                  <c:v>0.78500000000000003</c:v>
                </c:pt>
                <c:pt idx="299">
                  <c:v>0.78500000000000003</c:v>
                </c:pt>
                <c:pt idx="300">
                  <c:v>0.78500000000000003</c:v>
                </c:pt>
                <c:pt idx="301">
                  <c:v>0.78500000000000003</c:v>
                </c:pt>
                <c:pt idx="302">
                  <c:v>0.78500000000000003</c:v>
                </c:pt>
                <c:pt idx="303">
                  <c:v>0.78500000000000003</c:v>
                </c:pt>
                <c:pt idx="304">
                  <c:v>0.78500000000000003</c:v>
                </c:pt>
                <c:pt idx="305">
                  <c:v>0.78500000000000003</c:v>
                </c:pt>
                <c:pt idx="306">
                  <c:v>0.78500000000000003</c:v>
                </c:pt>
                <c:pt idx="307">
                  <c:v>0.78500000000000003</c:v>
                </c:pt>
                <c:pt idx="308">
                  <c:v>0.78500000000000003</c:v>
                </c:pt>
                <c:pt idx="309">
                  <c:v>0.78500000000000003</c:v>
                </c:pt>
                <c:pt idx="310">
                  <c:v>0.78500000000000003</c:v>
                </c:pt>
                <c:pt idx="311">
                  <c:v>0.78500000000000003</c:v>
                </c:pt>
                <c:pt idx="312">
                  <c:v>0.78500000000000003</c:v>
                </c:pt>
                <c:pt idx="313">
                  <c:v>0.78500000000000003</c:v>
                </c:pt>
                <c:pt idx="314">
                  <c:v>0.78500000000000003</c:v>
                </c:pt>
                <c:pt idx="315">
                  <c:v>0.78500000000000003</c:v>
                </c:pt>
                <c:pt idx="316">
                  <c:v>0.78500000000000003</c:v>
                </c:pt>
                <c:pt idx="317">
                  <c:v>0.78500000000000003</c:v>
                </c:pt>
                <c:pt idx="318">
                  <c:v>0.78500000000000003</c:v>
                </c:pt>
                <c:pt idx="319">
                  <c:v>0.78500000000000003</c:v>
                </c:pt>
                <c:pt idx="320">
                  <c:v>0.78500000000000003</c:v>
                </c:pt>
                <c:pt idx="321">
                  <c:v>0.78500000000000003</c:v>
                </c:pt>
                <c:pt idx="322">
                  <c:v>0.78500000000000003</c:v>
                </c:pt>
                <c:pt idx="323">
                  <c:v>0.78500000000000003</c:v>
                </c:pt>
                <c:pt idx="324">
                  <c:v>0.78500000000000003</c:v>
                </c:pt>
                <c:pt idx="325">
                  <c:v>0.78500000000000003</c:v>
                </c:pt>
                <c:pt idx="326">
                  <c:v>0.78500000000000003</c:v>
                </c:pt>
                <c:pt idx="327">
                  <c:v>0.78500000000000003</c:v>
                </c:pt>
                <c:pt idx="328">
                  <c:v>0.78500000000000003</c:v>
                </c:pt>
                <c:pt idx="329">
                  <c:v>0.78500000000000003</c:v>
                </c:pt>
                <c:pt idx="330">
                  <c:v>0.78500000000000003</c:v>
                </c:pt>
                <c:pt idx="331">
                  <c:v>0.78500000000000003</c:v>
                </c:pt>
                <c:pt idx="332">
                  <c:v>0.78500000000000003</c:v>
                </c:pt>
                <c:pt idx="333">
                  <c:v>0.78500000000000003</c:v>
                </c:pt>
                <c:pt idx="334">
                  <c:v>0.78500000000000003</c:v>
                </c:pt>
                <c:pt idx="335">
                  <c:v>0.78500000000000003</c:v>
                </c:pt>
                <c:pt idx="336">
                  <c:v>0.78500000000000003</c:v>
                </c:pt>
                <c:pt idx="337">
                  <c:v>0.78500000000000003</c:v>
                </c:pt>
                <c:pt idx="338">
                  <c:v>0.78500000000000003</c:v>
                </c:pt>
                <c:pt idx="339">
                  <c:v>0.78500000000000003</c:v>
                </c:pt>
                <c:pt idx="340">
                  <c:v>0.78500000000000003</c:v>
                </c:pt>
                <c:pt idx="341">
                  <c:v>0.78500000000000003</c:v>
                </c:pt>
                <c:pt idx="342">
                  <c:v>0.78500000000000003</c:v>
                </c:pt>
                <c:pt idx="343">
                  <c:v>0.78500000000000003</c:v>
                </c:pt>
                <c:pt idx="344">
                  <c:v>0.78500000000000003</c:v>
                </c:pt>
                <c:pt idx="345">
                  <c:v>0.78500000000000003</c:v>
                </c:pt>
                <c:pt idx="346">
                  <c:v>0.78500000000000003</c:v>
                </c:pt>
                <c:pt idx="347">
                  <c:v>0.78500000000000003</c:v>
                </c:pt>
                <c:pt idx="348">
                  <c:v>0.78500000000000003</c:v>
                </c:pt>
                <c:pt idx="349">
                  <c:v>0.78500000000000003</c:v>
                </c:pt>
                <c:pt idx="350">
                  <c:v>0.78500000000000003</c:v>
                </c:pt>
                <c:pt idx="351">
                  <c:v>0.78500000000000003</c:v>
                </c:pt>
                <c:pt idx="352">
                  <c:v>0.78500000000000003</c:v>
                </c:pt>
                <c:pt idx="353">
                  <c:v>0.78500000000000003</c:v>
                </c:pt>
                <c:pt idx="354">
                  <c:v>0.78500000000000003</c:v>
                </c:pt>
                <c:pt idx="355">
                  <c:v>0.78500000000000003</c:v>
                </c:pt>
                <c:pt idx="356">
                  <c:v>0.78500000000000003</c:v>
                </c:pt>
                <c:pt idx="357">
                  <c:v>0.78500000000000003</c:v>
                </c:pt>
                <c:pt idx="358">
                  <c:v>0.78500000000000003</c:v>
                </c:pt>
                <c:pt idx="359">
                  <c:v>0.78500000000000003</c:v>
                </c:pt>
                <c:pt idx="360">
                  <c:v>0.78500000000000003</c:v>
                </c:pt>
                <c:pt idx="361">
                  <c:v>0.78500000000000003</c:v>
                </c:pt>
                <c:pt idx="362">
                  <c:v>0.78500000000000003</c:v>
                </c:pt>
                <c:pt idx="363">
                  <c:v>0.78500000000000003</c:v>
                </c:pt>
                <c:pt idx="364">
                  <c:v>0.78500000000000003</c:v>
                </c:pt>
                <c:pt idx="365">
                  <c:v>0.78500000000000003</c:v>
                </c:pt>
                <c:pt idx="366">
                  <c:v>0.78500000000000003</c:v>
                </c:pt>
                <c:pt idx="367">
                  <c:v>0.78500000000000003</c:v>
                </c:pt>
                <c:pt idx="368">
                  <c:v>0.78500000000000003</c:v>
                </c:pt>
                <c:pt idx="369">
                  <c:v>0.78500000000000003</c:v>
                </c:pt>
                <c:pt idx="370">
                  <c:v>0.78500000000000003</c:v>
                </c:pt>
                <c:pt idx="371">
                  <c:v>0.78500000000000003</c:v>
                </c:pt>
                <c:pt idx="372">
                  <c:v>0.78500000000000003</c:v>
                </c:pt>
                <c:pt idx="373">
                  <c:v>0.78500000000000003</c:v>
                </c:pt>
                <c:pt idx="374">
                  <c:v>0.78500000000000003</c:v>
                </c:pt>
                <c:pt idx="375">
                  <c:v>0.78500000000000003</c:v>
                </c:pt>
                <c:pt idx="376">
                  <c:v>0.78500000000000003</c:v>
                </c:pt>
                <c:pt idx="377">
                  <c:v>0.78500000000000003</c:v>
                </c:pt>
                <c:pt idx="378">
                  <c:v>0.78500000000000003</c:v>
                </c:pt>
                <c:pt idx="379">
                  <c:v>0.78500000000000003</c:v>
                </c:pt>
                <c:pt idx="380">
                  <c:v>0.78500000000000003</c:v>
                </c:pt>
                <c:pt idx="381">
                  <c:v>0.78500000000000003</c:v>
                </c:pt>
                <c:pt idx="382">
                  <c:v>0.78500000000000003</c:v>
                </c:pt>
                <c:pt idx="383">
                  <c:v>0.78500000000000003</c:v>
                </c:pt>
                <c:pt idx="384">
                  <c:v>0.78500000000000003</c:v>
                </c:pt>
                <c:pt idx="385">
                  <c:v>0.78500000000000003</c:v>
                </c:pt>
                <c:pt idx="386">
                  <c:v>0.78500000000000003</c:v>
                </c:pt>
                <c:pt idx="387">
                  <c:v>0.78500000000000003</c:v>
                </c:pt>
                <c:pt idx="388">
                  <c:v>0.78500000000000003</c:v>
                </c:pt>
                <c:pt idx="389">
                  <c:v>0.78500000000000003</c:v>
                </c:pt>
                <c:pt idx="390">
                  <c:v>0.78500000000000003</c:v>
                </c:pt>
                <c:pt idx="391">
                  <c:v>0.78500000000000003</c:v>
                </c:pt>
                <c:pt idx="392">
                  <c:v>0.78500000000000003</c:v>
                </c:pt>
                <c:pt idx="393">
                  <c:v>0.78500000000000003</c:v>
                </c:pt>
                <c:pt idx="394">
                  <c:v>0.78500000000000003</c:v>
                </c:pt>
                <c:pt idx="395">
                  <c:v>0.78500000000000003</c:v>
                </c:pt>
                <c:pt idx="396">
                  <c:v>0.78500000000000003</c:v>
                </c:pt>
                <c:pt idx="397">
                  <c:v>0.78500000000000003</c:v>
                </c:pt>
                <c:pt idx="398">
                  <c:v>0.78500000000000003</c:v>
                </c:pt>
                <c:pt idx="399">
                  <c:v>0.78500000000000003</c:v>
                </c:pt>
                <c:pt idx="400">
                  <c:v>0.78500000000000003</c:v>
                </c:pt>
                <c:pt idx="401">
                  <c:v>0.78500000000000003</c:v>
                </c:pt>
                <c:pt idx="402">
                  <c:v>0.78500000000000003</c:v>
                </c:pt>
                <c:pt idx="403">
                  <c:v>0.78500000000000003</c:v>
                </c:pt>
                <c:pt idx="404">
                  <c:v>0.78500000000000003</c:v>
                </c:pt>
                <c:pt idx="405">
                  <c:v>0.78500000000000003</c:v>
                </c:pt>
                <c:pt idx="406">
                  <c:v>0.78500000000000003</c:v>
                </c:pt>
                <c:pt idx="407">
                  <c:v>0.78500000000000003</c:v>
                </c:pt>
                <c:pt idx="408">
                  <c:v>0.78500000000000003</c:v>
                </c:pt>
                <c:pt idx="409">
                  <c:v>0.78500000000000003</c:v>
                </c:pt>
                <c:pt idx="410">
                  <c:v>0.78500000000000003</c:v>
                </c:pt>
                <c:pt idx="411">
                  <c:v>0.78500000000000003</c:v>
                </c:pt>
                <c:pt idx="412">
                  <c:v>0.78500000000000003</c:v>
                </c:pt>
                <c:pt idx="413">
                  <c:v>0.78500000000000003</c:v>
                </c:pt>
                <c:pt idx="414">
                  <c:v>0.78500000000000003</c:v>
                </c:pt>
                <c:pt idx="415">
                  <c:v>0.78500000000000003</c:v>
                </c:pt>
                <c:pt idx="416">
                  <c:v>0.78500000000000003</c:v>
                </c:pt>
                <c:pt idx="417">
                  <c:v>0.78500000000000003</c:v>
                </c:pt>
                <c:pt idx="418">
                  <c:v>0.78500000000000003</c:v>
                </c:pt>
                <c:pt idx="419">
                  <c:v>0.78500000000000003</c:v>
                </c:pt>
                <c:pt idx="420">
                  <c:v>0.78500000000000003</c:v>
                </c:pt>
                <c:pt idx="421">
                  <c:v>0.78500000000000003</c:v>
                </c:pt>
                <c:pt idx="422">
                  <c:v>0.78500000000000003</c:v>
                </c:pt>
                <c:pt idx="423">
                  <c:v>0.78500000000000003</c:v>
                </c:pt>
                <c:pt idx="424">
                  <c:v>0.78500000000000003</c:v>
                </c:pt>
                <c:pt idx="425">
                  <c:v>0.78500000000000003</c:v>
                </c:pt>
                <c:pt idx="426">
                  <c:v>0.78500000000000003</c:v>
                </c:pt>
                <c:pt idx="427">
                  <c:v>0.78500000000000003</c:v>
                </c:pt>
                <c:pt idx="428">
                  <c:v>0.78500000000000003</c:v>
                </c:pt>
                <c:pt idx="429">
                  <c:v>0.78500000000000003</c:v>
                </c:pt>
                <c:pt idx="430">
                  <c:v>0.78500000000000003</c:v>
                </c:pt>
                <c:pt idx="431">
                  <c:v>0.78500000000000003</c:v>
                </c:pt>
                <c:pt idx="432">
                  <c:v>0.78500000000000003</c:v>
                </c:pt>
                <c:pt idx="433">
                  <c:v>0.78500000000000003</c:v>
                </c:pt>
                <c:pt idx="434">
                  <c:v>0.78500000000000003</c:v>
                </c:pt>
                <c:pt idx="435">
                  <c:v>0.78500000000000003</c:v>
                </c:pt>
                <c:pt idx="436">
                  <c:v>0.78500000000000003</c:v>
                </c:pt>
                <c:pt idx="437">
                  <c:v>0.78500000000000003</c:v>
                </c:pt>
                <c:pt idx="438">
                  <c:v>0.78500000000000003</c:v>
                </c:pt>
                <c:pt idx="439">
                  <c:v>0.78500000000000003</c:v>
                </c:pt>
                <c:pt idx="440">
                  <c:v>0.78500000000000003</c:v>
                </c:pt>
                <c:pt idx="441">
                  <c:v>0.78500000000000003</c:v>
                </c:pt>
                <c:pt idx="442">
                  <c:v>0.78500000000000003</c:v>
                </c:pt>
                <c:pt idx="443">
                  <c:v>0.78500000000000003</c:v>
                </c:pt>
                <c:pt idx="444">
                  <c:v>0.78500000000000003</c:v>
                </c:pt>
                <c:pt idx="445">
                  <c:v>0.78500000000000003</c:v>
                </c:pt>
                <c:pt idx="446">
                  <c:v>0.78500000000000003</c:v>
                </c:pt>
                <c:pt idx="447">
                  <c:v>0.78500000000000003</c:v>
                </c:pt>
                <c:pt idx="448">
                  <c:v>0.78500000000000003</c:v>
                </c:pt>
                <c:pt idx="449">
                  <c:v>0.78500000000000003</c:v>
                </c:pt>
                <c:pt idx="450">
                  <c:v>0.78500000000000003</c:v>
                </c:pt>
                <c:pt idx="451">
                  <c:v>0.78500000000000003</c:v>
                </c:pt>
                <c:pt idx="452">
                  <c:v>0.78500000000000003</c:v>
                </c:pt>
                <c:pt idx="453">
                  <c:v>0.78500000000000003</c:v>
                </c:pt>
                <c:pt idx="454">
                  <c:v>0.78500000000000003</c:v>
                </c:pt>
                <c:pt idx="455">
                  <c:v>0.78500000000000003</c:v>
                </c:pt>
                <c:pt idx="456">
                  <c:v>0.78500000000000003</c:v>
                </c:pt>
                <c:pt idx="457">
                  <c:v>0.78500000000000003</c:v>
                </c:pt>
                <c:pt idx="458">
                  <c:v>0.78500000000000003</c:v>
                </c:pt>
                <c:pt idx="459">
                  <c:v>0.78500000000000003</c:v>
                </c:pt>
                <c:pt idx="460">
                  <c:v>0.78500000000000003</c:v>
                </c:pt>
                <c:pt idx="461">
                  <c:v>0.78500000000000003</c:v>
                </c:pt>
                <c:pt idx="462">
                  <c:v>0.78500000000000003</c:v>
                </c:pt>
                <c:pt idx="463">
                  <c:v>0.78500000000000003</c:v>
                </c:pt>
                <c:pt idx="464">
                  <c:v>0.78500000000000003</c:v>
                </c:pt>
                <c:pt idx="465">
                  <c:v>0.78500000000000003</c:v>
                </c:pt>
                <c:pt idx="466">
                  <c:v>0.78500000000000003</c:v>
                </c:pt>
                <c:pt idx="467">
                  <c:v>0.78500000000000003</c:v>
                </c:pt>
                <c:pt idx="468">
                  <c:v>0.78500000000000003</c:v>
                </c:pt>
                <c:pt idx="469">
                  <c:v>0.78500000000000003</c:v>
                </c:pt>
                <c:pt idx="470">
                  <c:v>0.78500000000000003</c:v>
                </c:pt>
                <c:pt idx="471">
                  <c:v>0.78500000000000003</c:v>
                </c:pt>
                <c:pt idx="472">
                  <c:v>0.78500000000000003</c:v>
                </c:pt>
                <c:pt idx="473">
                  <c:v>0.78500000000000003</c:v>
                </c:pt>
                <c:pt idx="474">
                  <c:v>0.78500000000000003</c:v>
                </c:pt>
                <c:pt idx="475">
                  <c:v>0.78500000000000003</c:v>
                </c:pt>
                <c:pt idx="476">
                  <c:v>0.78500000000000003</c:v>
                </c:pt>
                <c:pt idx="477">
                  <c:v>0.78500000000000003</c:v>
                </c:pt>
                <c:pt idx="478">
                  <c:v>0.78500000000000003</c:v>
                </c:pt>
                <c:pt idx="479">
                  <c:v>0.78500000000000003</c:v>
                </c:pt>
                <c:pt idx="480">
                  <c:v>0.78500000000000003</c:v>
                </c:pt>
                <c:pt idx="481">
                  <c:v>0.78500000000000003</c:v>
                </c:pt>
                <c:pt idx="482">
                  <c:v>0.78500000000000003</c:v>
                </c:pt>
                <c:pt idx="483">
                  <c:v>0.78500000000000003</c:v>
                </c:pt>
                <c:pt idx="484">
                  <c:v>0.78500000000000003</c:v>
                </c:pt>
                <c:pt idx="485">
                  <c:v>0.78500000000000003</c:v>
                </c:pt>
                <c:pt idx="486">
                  <c:v>0.78500000000000003</c:v>
                </c:pt>
                <c:pt idx="487">
                  <c:v>0.78500000000000003</c:v>
                </c:pt>
                <c:pt idx="488">
                  <c:v>0.78500000000000003</c:v>
                </c:pt>
                <c:pt idx="489">
                  <c:v>0.78500000000000003</c:v>
                </c:pt>
                <c:pt idx="490">
                  <c:v>0.78500000000000003</c:v>
                </c:pt>
                <c:pt idx="491">
                  <c:v>0.78500000000000003</c:v>
                </c:pt>
                <c:pt idx="492">
                  <c:v>0.78500000000000003</c:v>
                </c:pt>
                <c:pt idx="493">
                  <c:v>0.78500000000000003</c:v>
                </c:pt>
                <c:pt idx="494">
                  <c:v>0.78500000000000003</c:v>
                </c:pt>
                <c:pt idx="495">
                  <c:v>0.78500000000000003</c:v>
                </c:pt>
                <c:pt idx="496">
                  <c:v>0.78500000000000003</c:v>
                </c:pt>
                <c:pt idx="497">
                  <c:v>0.78500000000000003</c:v>
                </c:pt>
                <c:pt idx="498">
                  <c:v>0.78500000000000003</c:v>
                </c:pt>
                <c:pt idx="499">
                  <c:v>0.78500000000000003</c:v>
                </c:pt>
                <c:pt idx="500">
                  <c:v>0.78500000000000003</c:v>
                </c:pt>
                <c:pt idx="501">
                  <c:v>0.78500000000000003</c:v>
                </c:pt>
                <c:pt idx="502">
                  <c:v>0.78500000000000003</c:v>
                </c:pt>
                <c:pt idx="503">
                  <c:v>0.78500000000000003</c:v>
                </c:pt>
                <c:pt idx="504">
                  <c:v>0.78500000000000003</c:v>
                </c:pt>
                <c:pt idx="505">
                  <c:v>0.78500000000000003</c:v>
                </c:pt>
                <c:pt idx="506">
                  <c:v>0.78500000000000003</c:v>
                </c:pt>
                <c:pt idx="507">
                  <c:v>0.78500000000000003</c:v>
                </c:pt>
                <c:pt idx="508">
                  <c:v>0.78500000000000003</c:v>
                </c:pt>
                <c:pt idx="509">
                  <c:v>0.78500000000000003</c:v>
                </c:pt>
                <c:pt idx="510">
                  <c:v>0.78500000000000003</c:v>
                </c:pt>
                <c:pt idx="511">
                  <c:v>0.78500000000000003</c:v>
                </c:pt>
                <c:pt idx="512">
                  <c:v>0.78500000000000003</c:v>
                </c:pt>
                <c:pt idx="513">
                  <c:v>0.78500000000000003</c:v>
                </c:pt>
                <c:pt idx="514">
                  <c:v>0.78500000000000003</c:v>
                </c:pt>
                <c:pt idx="515">
                  <c:v>0.78500000000000003</c:v>
                </c:pt>
                <c:pt idx="516">
                  <c:v>0.78500000000000003</c:v>
                </c:pt>
                <c:pt idx="517">
                  <c:v>0.78500000000000003</c:v>
                </c:pt>
                <c:pt idx="518">
                  <c:v>0.78500000000000003</c:v>
                </c:pt>
                <c:pt idx="519">
                  <c:v>0.78500000000000003</c:v>
                </c:pt>
                <c:pt idx="520">
                  <c:v>0.78500000000000003</c:v>
                </c:pt>
                <c:pt idx="521">
                  <c:v>0.78500000000000003</c:v>
                </c:pt>
                <c:pt idx="522">
                  <c:v>0.78500000000000003</c:v>
                </c:pt>
                <c:pt idx="523">
                  <c:v>0.78500000000000003</c:v>
                </c:pt>
                <c:pt idx="524">
                  <c:v>0.78500000000000003</c:v>
                </c:pt>
                <c:pt idx="525">
                  <c:v>0.78500000000000003</c:v>
                </c:pt>
                <c:pt idx="526">
                  <c:v>0.78500000000000003</c:v>
                </c:pt>
                <c:pt idx="527">
                  <c:v>0.78500000000000003</c:v>
                </c:pt>
                <c:pt idx="528">
                  <c:v>0.78500000000000003</c:v>
                </c:pt>
                <c:pt idx="529">
                  <c:v>0.78500000000000003</c:v>
                </c:pt>
                <c:pt idx="530">
                  <c:v>0.78500000000000003</c:v>
                </c:pt>
                <c:pt idx="531">
                  <c:v>0.78500000000000003</c:v>
                </c:pt>
                <c:pt idx="532">
                  <c:v>0.78500000000000003</c:v>
                </c:pt>
                <c:pt idx="533">
                  <c:v>0.78500000000000003</c:v>
                </c:pt>
                <c:pt idx="534">
                  <c:v>0.78500000000000003</c:v>
                </c:pt>
                <c:pt idx="535">
                  <c:v>0.78500000000000003</c:v>
                </c:pt>
                <c:pt idx="536">
                  <c:v>0.78500000000000003</c:v>
                </c:pt>
                <c:pt idx="537">
                  <c:v>0.78500000000000003</c:v>
                </c:pt>
                <c:pt idx="538">
                  <c:v>0.78500000000000003</c:v>
                </c:pt>
                <c:pt idx="539">
                  <c:v>0.78500000000000003</c:v>
                </c:pt>
                <c:pt idx="540">
                  <c:v>0.78500000000000003</c:v>
                </c:pt>
                <c:pt idx="541">
                  <c:v>0.78500000000000003</c:v>
                </c:pt>
                <c:pt idx="542">
                  <c:v>0.78500000000000003</c:v>
                </c:pt>
                <c:pt idx="543">
                  <c:v>0.78500000000000003</c:v>
                </c:pt>
                <c:pt idx="544">
                  <c:v>0.78500000000000003</c:v>
                </c:pt>
                <c:pt idx="545">
                  <c:v>0.78500000000000003</c:v>
                </c:pt>
                <c:pt idx="546">
                  <c:v>0.78500000000000003</c:v>
                </c:pt>
                <c:pt idx="547">
                  <c:v>0.78500000000000003</c:v>
                </c:pt>
                <c:pt idx="548">
                  <c:v>0.78500000000000003</c:v>
                </c:pt>
                <c:pt idx="549">
                  <c:v>0.78500000000000003</c:v>
                </c:pt>
                <c:pt idx="550">
                  <c:v>0.78500000000000003</c:v>
                </c:pt>
                <c:pt idx="551">
                  <c:v>0.78500000000000003</c:v>
                </c:pt>
                <c:pt idx="552">
                  <c:v>0.78500000000000003</c:v>
                </c:pt>
                <c:pt idx="553">
                  <c:v>0.78500000000000003</c:v>
                </c:pt>
                <c:pt idx="554">
                  <c:v>0.78500000000000003</c:v>
                </c:pt>
                <c:pt idx="555">
                  <c:v>0.78500000000000003</c:v>
                </c:pt>
                <c:pt idx="556">
                  <c:v>0.78500000000000003</c:v>
                </c:pt>
                <c:pt idx="557">
                  <c:v>0.78500000000000003</c:v>
                </c:pt>
                <c:pt idx="558">
                  <c:v>0.78500000000000003</c:v>
                </c:pt>
                <c:pt idx="559">
                  <c:v>0.78500000000000003</c:v>
                </c:pt>
                <c:pt idx="560">
                  <c:v>0.78500000000000003</c:v>
                </c:pt>
                <c:pt idx="561">
                  <c:v>0.78500000000000003</c:v>
                </c:pt>
                <c:pt idx="562">
                  <c:v>0.78500000000000003</c:v>
                </c:pt>
                <c:pt idx="563">
                  <c:v>0.78500000000000003</c:v>
                </c:pt>
                <c:pt idx="564">
                  <c:v>0.78500000000000003</c:v>
                </c:pt>
                <c:pt idx="565">
                  <c:v>0.78500000000000003</c:v>
                </c:pt>
                <c:pt idx="566">
                  <c:v>0.78500000000000003</c:v>
                </c:pt>
                <c:pt idx="567">
                  <c:v>0.78500000000000003</c:v>
                </c:pt>
                <c:pt idx="568">
                  <c:v>0.78500000000000003</c:v>
                </c:pt>
                <c:pt idx="569">
                  <c:v>0.78500000000000003</c:v>
                </c:pt>
                <c:pt idx="570">
                  <c:v>0.78500000000000003</c:v>
                </c:pt>
                <c:pt idx="571">
                  <c:v>0.78500000000000003</c:v>
                </c:pt>
                <c:pt idx="572">
                  <c:v>0.78500000000000003</c:v>
                </c:pt>
                <c:pt idx="573">
                  <c:v>0.78500000000000003</c:v>
                </c:pt>
                <c:pt idx="574">
                  <c:v>0.78500000000000003</c:v>
                </c:pt>
                <c:pt idx="575">
                  <c:v>0.78500000000000003</c:v>
                </c:pt>
                <c:pt idx="576">
                  <c:v>0.78500000000000003</c:v>
                </c:pt>
                <c:pt idx="577">
                  <c:v>0.78500000000000003</c:v>
                </c:pt>
                <c:pt idx="578">
                  <c:v>0.78500000000000003</c:v>
                </c:pt>
                <c:pt idx="579">
                  <c:v>0.78500000000000003</c:v>
                </c:pt>
                <c:pt idx="580">
                  <c:v>0.78500000000000003</c:v>
                </c:pt>
                <c:pt idx="581">
                  <c:v>0.78500000000000003</c:v>
                </c:pt>
                <c:pt idx="582">
                  <c:v>0.78500000000000003</c:v>
                </c:pt>
                <c:pt idx="583">
                  <c:v>0.78500000000000003</c:v>
                </c:pt>
                <c:pt idx="584">
                  <c:v>0.78500000000000003</c:v>
                </c:pt>
                <c:pt idx="585">
                  <c:v>0.78500000000000003</c:v>
                </c:pt>
                <c:pt idx="586">
                  <c:v>0.78500000000000003</c:v>
                </c:pt>
                <c:pt idx="587">
                  <c:v>0.78500000000000003</c:v>
                </c:pt>
                <c:pt idx="588">
                  <c:v>0.78500000000000003</c:v>
                </c:pt>
                <c:pt idx="589">
                  <c:v>0.78500000000000003</c:v>
                </c:pt>
                <c:pt idx="590">
                  <c:v>0.78500000000000003</c:v>
                </c:pt>
                <c:pt idx="591">
                  <c:v>0.78500000000000003</c:v>
                </c:pt>
                <c:pt idx="592">
                  <c:v>0.78500000000000003</c:v>
                </c:pt>
                <c:pt idx="593">
                  <c:v>0.78500000000000003</c:v>
                </c:pt>
                <c:pt idx="594">
                  <c:v>0.78500000000000003</c:v>
                </c:pt>
                <c:pt idx="595">
                  <c:v>0.78500000000000003</c:v>
                </c:pt>
                <c:pt idx="596">
                  <c:v>0.78500000000000003</c:v>
                </c:pt>
                <c:pt idx="597">
                  <c:v>0.78500000000000003</c:v>
                </c:pt>
                <c:pt idx="598">
                  <c:v>0.78500000000000003</c:v>
                </c:pt>
                <c:pt idx="599">
                  <c:v>0.78500000000000003</c:v>
                </c:pt>
                <c:pt idx="600">
                  <c:v>0.78500000000000003</c:v>
                </c:pt>
                <c:pt idx="601">
                  <c:v>0.78500000000000003</c:v>
                </c:pt>
                <c:pt idx="602">
                  <c:v>0.78500000000000003</c:v>
                </c:pt>
                <c:pt idx="603">
                  <c:v>0.78500000000000003</c:v>
                </c:pt>
                <c:pt idx="604">
                  <c:v>0.78500000000000003</c:v>
                </c:pt>
                <c:pt idx="605">
                  <c:v>0.78500000000000003</c:v>
                </c:pt>
                <c:pt idx="606">
                  <c:v>0.78500000000000003</c:v>
                </c:pt>
                <c:pt idx="607">
                  <c:v>0.78500000000000003</c:v>
                </c:pt>
                <c:pt idx="608">
                  <c:v>0.78500000000000003</c:v>
                </c:pt>
                <c:pt idx="609">
                  <c:v>0.78500000000000003</c:v>
                </c:pt>
                <c:pt idx="610">
                  <c:v>0.78500000000000003</c:v>
                </c:pt>
                <c:pt idx="611">
                  <c:v>0.78500000000000003</c:v>
                </c:pt>
                <c:pt idx="612">
                  <c:v>0.78500000000000003</c:v>
                </c:pt>
                <c:pt idx="613">
                  <c:v>0.78500000000000003</c:v>
                </c:pt>
                <c:pt idx="614">
                  <c:v>0.78500000000000003</c:v>
                </c:pt>
                <c:pt idx="615">
                  <c:v>0.78500000000000003</c:v>
                </c:pt>
                <c:pt idx="616">
                  <c:v>0.78500000000000003</c:v>
                </c:pt>
                <c:pt idx="617">
                  <c:v>0.78500000000000003</c:v>
                </c:pt>
                <c:pt idx="618">
                  <c:v>0.78500000000000003</c:v>
                </c:pt>
                <c:pt idx="619">
                  <c:v>0.78500000000000003</c:v>
                </c:pt>
                <c:pt idx="620">
                  <c:v>0.78500000000000003</c:v>
                </c:pt>
                <c:pt idx="621">
                  <c:v>0.78500000000000003</c:v>
                </c:pt>
                <c:pt idx="622">
                  <c:v>0.78500000000000003</c:v>
                </c:pt>
                <c:pt idx="623">
                  <c:v>0.78500000000000003</c:v>
                </c:pt>
                <c:pt idx="624">
                  <c:v>0.78500000000000003</c:v>
                </c:pt>
                <c:pt idx="625">
                  <c:v>0.78500000000000003</c:v>
                </c:pt>
                <c:pt idx="626">
                  <c:v>0.78500000000000003</c:v>
                </c:pt>
                <c:pt idx="627">
                  <c:v>0.78500000000000003</c:v>
                </c:pt>
                <c:pt idx="628">
                  <c:v>0.78500000000000003</c:v>
                </c:pt>
                <c:pt idx="629">
                  <c:v>0.78500000000000003</c:v>
                </c:pt>
                <c:pt idx="630">
                  <c:v>0.78500000000000003</c:v>
                </c:pt>
                <c:pt idx="631">
                  <c:v>0.78500000000000003</c:v>
                </c:pt>
                <c:pt idx="632">
                  <c:v>0.78500000000000003</c:v>
                </c:pt>
                <c:pt idx="633">
                  <c:v>0.78500000000000003</c:v>
                </c:pt>
                <c:pt idx="634">
                  <c:v>0.78500000000000003</c:v>
                </c:pt>
                <c:pt idx="635">
                  <c:v>0.78500000000000003</c:v>
                </c:pt>
                <c:pt idx="636">
                  <c:v>0.78500000000000003</c:v>
                </c:pt>
                <c:pt idx="637">
                  <c:v>0.78500000000000003</c:v>
                </c:pt>
                <c:pt idx="638">
                  <c:v>0.78500000000000003</c:v>
                </c:pt>
                <c:pt idx="639">
                  <c:v>0.78500000000000003</c:v>
                </c:pt>
                <c:pt idx="640">
                  <c:v>0.78500000000000003</c:v>
                </c:pt>
                <c:pt idx="641">
                  <c:v>0.78500000000000003</c:v>
                </c:pt>
                <c:pt idx="642">
                  <c:v>0.78500000000000003</c:v>
                </c:pt>
                <c:pt idx="643">
                  <c:v>0.78500000000000003</c:v>
                </c:pt>
                <c:pt idx="644">
                  <c:v>0.78500000000000003</c:v>
                </c:pt>
                <c:pt idx="645">
                  <c:v>0.78500000000000003</c:v>
                </c:pt>
                <c:pt idx="646">
                  <c:v>0.78500000000000003</c:v>
                </c:pt>
                <c:pt idx="647">
                  <c:v>0.78500000000000003</c:v>
                </c:pt>
                <c:pt idx="648">
                  <c:v>0.78500000000000003</c:v>
                </c:pt>
                <c:pt idx="649">
                  <c:v>0.78500000000000003</c:v>
                </c:pt>
                <c:pt idx="650">
                  <c:v>0.78500000000000003</c:v>
                </c:pt>
                <c:pt idx="651">
                  <c:v>0.78500000000000003</c:v>
                </c:pt>
                <c:pt idx="652">
                  <c:v>0.78500000000000003</c:v>
                </c:pt>
                <c:pt idx="653">
                  <c:v>0.78500000000000003</c:v>
                </c:pt>
                <c:pt idx="654">
                  <c:v>0.78500000000000003</c:v>
                </c:pt>
                <c:pt idx="655">
                  <c:v>0.78500000000000003</c:v>
                </c:pt>
                <c:pt idx="656">
                  <c:v>0.78500000000000003</c:v>
                </c:pt>
                <c:pt idx="657">
                  <c:v>0.78500000000000003</c:v>
                </c:pt>
                <c:pt idx="658">
                  <c:v>0.78500000000000003</c:v>
                </c:pt>
                <c:pt idx="659">
                  <c:v>0.78500000000000003</c:v>
                </c:pt>
                <c:pt idx="660">
                  <c:v>0.78500000000000003</c:v>
                </c:pt>
                <c:pt idx="661">
                  <c:v>0.78500000000000003</c:v>
                </c:pt>
                <c:pt idx="662">
                  <c:v>0.78500000000000003</c:v>
                </c:pt>
                <c:pt idx="663">
                  <c:v>0.78500000000000003</c:v>
                </c:pt>
                <c:pt idx="664">
                  <c:v>0.78500000000000003</c:v>
                </c:pt>
                <c:pt idx="665">
                  <c:v>0.78500000000000003</c:v>
                </c:pt>
                <c:pt idx="666">
                  <c:v>0.78500000000000003</c:v>
                </c:pt>
                <c:pt idx="667">
                  <c:v>0.78500000000000003</c:v>
                </c:pt>
                <c:pt idx="668">
                  <c:v>0.78500000000000003</c:v>
                </c:pt>
                <c:pt idx="669">
                  <c:v>0.78500000000000003</c:v>
                </c:pt>
                <c:pt idx="670">
                  <c:v>0.78500000000000003</c:v>
                </c:pt>
                <c:pt idx="671">
                  <c:v>0.78500000000000003</c:v>
                </c:pt>
                <c:pt idx="672">
                  <c:v>0.78500000000000003</c:v>
                </c:pt>
                <c:pt idx="673">
                  <c:v>0.78500000000000003</c:v>
                </c:pt>
                <c:pt idx="674">
                  <c:v>0.78500000000000003</c:v>
                </c:pt>
                <c:pt idx="675">
                  <c:v>0.78500000000000003</c:v>
                </c:pt>
                <c:pt idx="676">
                  <c:v>0.78500000000000003</c:v>
                </c:pt>
                <c:pt idx="677">
                  <c:v>0.78500000000000003</c:v>
                </c:pt>
                <c:pt idx="678">
                  <c:v>0.78500000000000003</c:v>
                </c:pt>
                <c:pt idx="679">
                  <c:v>0.78500000000000003</c:v>
                </c:pt>
                <c:pt idx="680">
                  <c:v>0.78500000000000003</c:v>
                </c:pt>
                <c:pt idx="681">
                  <c:v>0.78500000000000003</c:v>
                </c:pt>
                <c:pt idx="682">
                  <c:v>0.78500000000000003</c:v>
                </c:pt>
                <c:pt idx="683">
                  <c:v>0.78500000000000003</c:v>
                </c:pt>
                <c:pt idx="684">
                  <c:v>0.78500000000000003</c:v>
                </c:pt>
                <c:pt idx="685">
                  <c:v>0.78500000000000003</c:v>
                </c:pt>
                <c:pt idx="686">
                  <c:v>0.78500000000000003</c:v>
                </c:pt>
                <c:pt idx="687">
                  <c:v>0.78500000000000003</c:v>
                </c:pt>
                <c:pt idx="688">
                  <c:v>0.78500000000000003</c:v>
                </c:pt>
                <c:pt idx="689">
                  <c:v>0.78500000000000003</c:v>
                </c:pt>
                <c:pt idx="690">
                  <c:v>0.78500000000000003</c:v>
                </c:pt>
                <c:pt idx="691">
                  <c:v>0.78500000000000003</c:v>
                </c:pt>
                <c:pt idx="692">
                  <c:v>0.78500000000000003</c:v>
                </c:pt>
                <c:pt idx="693">
                  <c:v>0.78500000000000003</c:v>
                </c:pt>
                <c:pt idx="694">
                  <c:v>0.78500000000000003</c:v>
                </c:pt>
                <c:pt idx="695">
                  <c:v>0.78500000000000003</c:v>
                </c:pt>
                <c:pt idx="696">
                  <c:v>0.78500000000000003</c:v>
                </c:pt>
                <c:pt idx="697">
                  <c:v>0.78500000000000003</c:v>
                </c:pt>
                <c:pt idx="698">
                  <c:v>0.78500000000000003</c:v>
                </c:pt>
                <c:pt idx="699">
                  <c:v>0.78500000000000003</c:v>
                </c:pt>
                <c:pt idx="700">
                  <c:v>0.78500000000000003</c:v>
                </c:pt>
                <c:pt idx="701">
                  <c:v>0.78500000000000003</c:v>
                </c:pt>
                <c:pt idx="702">
                  <c:v>0.78500000000000003</c:v>
                </c:pt>
                <c:pt idx="703">
                  <c:v>0.78500000000000003</c:v>
                </c:pt>
                <c:pt idx="704">
                  <c:v>0.78500000000000003</c:v>
                </c:pt>
                <c:pt idx="705">
                  <c:v>0.78500000000000003</c:v>
                </c:pt>
                <c:pt idx="706">
                  <c:v>0.78500000000000003</c:v>
                </c:pt>
                <c:pt idx="707">
                  <c:v>0.78500000000000003</c:v>
                </c:pt>
                <c:pt idx="708">
                  <c:v>0.78500000000000003</c:v>
                </c:pt>
                <c:pt idx="709">
                  <c:v>0.78500000000000003</c:v>
                </c:pt>
                <c:pt idx="710">
                  <c:v>0.78500000000000003</c:v>
                </c:pt>
                <c:pt idx="711">
                  <c:v>0.78500000000000003</c:v>
                </c:pt>
                <c:pt idx="712">
                  <c:v>0.78500000000000003</c:v>
                </c:pt>
                <c:pt idx="713">
                  <c:v>0.78500000000000003</c:v>
                </c:pt>
                <c:pt idx="714">
                  <c:v>0.78500000000000003</c:v>
                </c:pt>
                <c:pt idx="715">
                  <c:v>0.78500000000000003</c:v>
                </c:pt>
                <c:pt idx="716">
                  <c:v>0.78500000000000003</c:v>
                </c:pt>
                <c:pt idx="717">
                  <c:v>0.78500000000000003</c:v>
                </c:pt>
                <c:pt idx="718">
                  <c:v>0.78500000000000003</c:v>
                </c:pt>
                <c:pt idx="719">
                  <c:v>0.78500000000000003</c:v>
                </c:pt>
                <c:pt idx="720">
                  <c:v>0.78500000000000003</c:v>
                </c:pt>
                <c:pt idx="721">
                  <c:v>0.78500000000000003</c:v>
                </c:pt>
                <c:pt idx="722">
                  <c:v>0.78500000000000003</c:v>
                </c:pt>
                <c:pt idx="723">
                  <c:v>0.78500000000000003</c:v>
                </c:pt>
                <c:pt idx="724">
                  <c:v>0.78500000000000003</c:v>
                </c:pt>
                <c:pt idx="725">
                  <c:v>0.78500000000000003</c:v>
                </c:pt>
                <c:pt idx="726">
                  <c:v>0.78500000000000003</c:v>
                </c:pt>
                <c:pt idx="727">
                  <c:v>0.78500000000000003</c:v>
                </c:pt>
                <c:pt idx="728">
                  <c:v>0.78500000000000003</c:v>
                </c:pt>
                <c:pt idx="729">
                  <c:v>0.78500000000000003</c:v>
                </c:pt>
                <c:pt idx="730">
                  <c:v>0.78500000000000003</c:v>
                </c:pt>
                <c:pt idx="731">
                  <c:v>0.78500000000000003</c:v>
                </c:pt>
                <c:pt idx="732">
                  <c:v>0.78500000000000003</c:v>
                </c:pt>
                <c:pt idx="733">
                  <c:v>0.78500000000000003</c:v>
                </c:pt>
                <c:pt idx="734">
                  <c:v>0.78500000000000003</c:v>
                </c:pt>
                <c:pt idx="735">
                  <c:v>0.78500000000000003</c:v>
                </c:pt>
                <c:pt idx="736">
                  <c:v>0.78500000000000003</c:v>
                </c:pt>
                <c:pt idx="737">
                  <c:v>0.78500000000000003</c:v>
                </c:pt>
                <c:pt idx="738">
                  <c:v>0.78500000000000003</c:v>
                </c:pt>
                <c:pt idx="739">
                  <c:v>0.78500000000000003</c:v>
                </c:pt>
                <c:pt idx="740">
                  <c:v>0.78500000000000003</c:v>
                </c:pt>
                <c:pt idx="741">
                  <c:v>0.78500000000000003</c:v>
                </c:pt>
                <c:pt idx="742">
                  <c:v>0.78500000000000003</c:v>
                </c:pt>
                <c:pt idx="743">
                  <c:v>0.78500000000000003</c:v>
                </c:pt>
                <c:pt idx="744">
                  <c:v>0.78500000000000003</c:v>
                </c:pt>
                <c:pt idx="745">
                  <c:v>0.78500000000000003</c:v>
                </c:pt>
                <c:pt idx="746">
                  <c:v>0.78500000000000003</c:v>
                </c:pt>
                <c:pt idx="747">
                  <c:v>0.78500000000000003</c:v>
                </c:pt>
                <c:pt idx="748">
                  <c:v>0.78500000000000003</c:v>
                </c:pt>
                <c:pt idx="749">
                  <c:v>0.78500000000000003</c:v>
                </c:pt>
                <c:pt idx="750">
                  <c:v>0.78500000000000003</c:v>
                </c:pt>
                <c:pt idx="751">
                  <c:v>0.78500000000000003</c:v>
                </c:pt>
                <c:pt idx="752">
                  <c:v>0.78500000000000003</c:v>
                </c:pt>
                <c:pt idx="753">
                  <c:v>0.78500000000000003</c:v>
                </c:pt>
                <c:pt idx="754">
                  <c:v>0.78500000000000003</c:v>
                </c:pt>
                <c:pt idx="755">
                  <c:v>0.78500000000000003</c:v>
                </c:pt>
                <c:pt idx="756">
                  <c:v>0.78500000000000003</c:v>
                </c:pt>
                <c:pt idx="757">
                  <c:v>0.78500000000000003</c:v>
                </c:pt>
                <c:pt idx="758">
                  <c:v>0.78500000000000003</c:v>
                </c:pt>
                <c:pt idx="759">
                  <c:v>0.78500000000000003</c:v>
                </c:pt>
                <c:pt idx="760">
                  <c:v>0.78500000000000003</c:v>
                </c:pt>
                <c:pt idx="761">
                  <c:v>0.78500000000000003</c:v>
                </c:pt>
                <c:pt idx="762">
                  <c:v>0.78500000000000003</c:v>
                </c:pt>
                <c:pt idx="763">
                  <c:v>0.78500000000000003</c:v>
                </c:pt>
                <c:pt idx="764">
                  <c:v>0.78500000000000003</c:v>
                </c:pt>
                <c:pt idx="765">
                  <c:v>0.78500000000000003</c:v>
                </c:pt>
                <c:pt idx="766">
                  <c:v>0.78500000000000003</c:v>
                </c:pt>
                <c:pt idx="767">
                  <c:v>0.78500000000000003</c:v>
                </c:pt>
                <c:pt idx="768">
                  <c:v>0.78500000000000003</c:v>
                </c:pt>
                <c:pt idx="769">
                  <c:v>0.78500000000000003</c:v>
                </c:pt>
                <c:pt idx="770">
                  <c:v>0.78500000000000003</c:v>
                </c:pt>
                <c:pt idx="771">
                  <c:v>0.78500000000000003</c:v>
                </c:pt>
                <c:pt idx="772">
                  <c:v>0.78500000000000003</c:v>
                </c:pt>
                <c:pt idx="773">
                  <c:v>0.78500000000000003</c:v>
                </c:pt>
                <c:pt idx="774">
                  <c:v>0.78500000000000003</c:v>
                </c:pt>
                <c:pt idx="775">
                  <c:v>0.78500000000000003</c:v>
                </c:pt>
                <c:pt idx="776">
                  <c:v>0.78500000000000003</c:v>
                </c:pt>
                <c:pt idx="777">
                  <c:v>0.78500000000000003</c:v>
                </c:pt>
                <c:pt idx="778">
                  <c:v>0.78500000000000003</c:v>
                </c:pt>
                <c:pt idx="779">
                  <c:v>0.78500000000000003</c:v>
                </c:pt>
                <c:pt idx="780">
                  <c:v>0.78500000000000003</c:v>
                </c:pt>
                <c:pt idx="781">
                  <c:v>0.78500000000000003</c:v>
                </c:pt>
                <c:pt idx="782">
                  <c:v>0.78500000000000003</c:v>
                </c:pt>
                <c:pt idx="783">
                  <c:v>0.78500000000000003</c:v>
                </c:pt>
                <c:pt idx="784">
                  <c:v>0.78500000000000003</c:v>
                </c:pt>
                <c:pt idx="785">
                  <c:v>0.78500000000000003</c:v>
                </c:pt>
                <c:pt idx="786">
                  <c:v>0.78500000000000003</c:v>
                </c:pt>
                <c:pt idx="787">
                  <c:v>0.78500000000000003</c:v>
                </c:pt>
                <c:pt idx="788">
                  <c:v>0.78500000000000003</c:v>
                </c:pt>
                <c:pt idx="789">
                  <c:v>0.78500000000000003</c:v>
                </c:pt>
                <c:pt idx="790">
                  <c:v>0.78500000000000003</c:v>
                </c:pt>
                <c:pt idx="791">
                  <c:v>0.78500000000000003</c:v>
                </c:pt>
                <c:pt idx="792">
                  <c:v>0.78500000000000003</c:v>
                </c:pt>
                <c:pt idx="793">
                  <c:v>0.78500000000000003</c:v>
                </c:pt>
                <c:pt idx="794">
                  <c:v>0.78500000000000003</c:v>
                </c:pt>
                <c:pt idx="795">
                  <c:v>0.78500000000000003</c:v>
                </c:pt>
                <c:pt idx="796">
                  <c:v>0.78500000000000003</c:v>
                </c:pt>
                <c:pt idx="797">
                  <c:v>0.78500000000000003</c:v>
                </c:pt>
                <c:pt idx="798">
                  <c:v>0.78500000000000003</c:v>
                </c:pt>
                <c:pt idx="799">
                  <c:v>0.78500000000000003</c:v>
                </c:pt>
                <c:pt idx="800">
                  <c:v>0.78500000000000003</c:v>
                </c:pt>
                <c:pt idx="801">
                  <c:v>0.78500000000000003</c:v>
                </c:pt>
                <c:pt idx="802">
                  <c:v>0.78500000000000003</c:v>
                </c:pt>
                <c:pt idx="803">
                  <c:v>0.78500000000000003</c:v>
                </c:pt>
                <c:pt idx="804">
                  <c:v>0.78500000000000003</c:v>
                </c:pt>
                <c:pt idx="805">
                  <c:v>0.78500000000000003</c:v>
                </c:pt>
                <c:pt idx="806">
                  <c:v>0.78500000000000003</c:v>
                </c:pt>
                <c:pt idx="807">
                  <c:v>0.78500000000000003</c:v>
                </c:pt>
                <c:pt idx="808">
                  <c:v>0.78500000000000003</c:v>
                </c:pt>
                <c:pt idx="809">
                  <c:v>0.78500000000000003</c:v>
                </c:pt>
                <c:pt idx="810">
                  <c:v>0.78500000000000003</c:v>
                </c:pt>
                <c:pt idx="811">
                  <c:v>0.78500000000000003</c:v>
                </c:pt>
                <c:pt idx="812">
                  <c:v>0.78500000000000003</c:v>
                </c:pt>
                <c:pt idx="813">
                  <c:v>0.78500000000000003</c:v>
                </c:pt>
                <c:pt idx="814">
                  <c:v>0.78500000000000003</c:v>
                </c:pt>
                <c:pt idx="815">
                  <c:v>0.78500000000000003</c:v>
                </c:pt>
                <c:pt idx="816">
                  <c:v>0.78500000000000003</c:v>
                </c:pt>
                <c:pt idx="817">
                  <c:v>0.78500000000000003</c:v>
                </c:pt>
                <c:pt idx="818">
                  <c:v>0.78500000000000003</c:v>
                </c:pt>
                <c:pt idx="819">
                  <c:v>0.78500000000000003</c:v>
                </c:pt>
                <c:pt idx="820">
                  <c:v>0.78500000000000003</c:v>
                </c:pt>
                <c:pt idx="821">
                  <c:v>0.78500000000000003</c:v>
                </c:pt>
                <c:pt idx="822">
                  <c:v>0.78500000000000003</c:v>
                </c:pt>
                <c:pt idx="823">
                  <c:v>0.78500000000000003</c:v>
                </c:pt>
                <c:pt idx="824">
                  <c:v>0.78500000000000003</c:v>
                </c:pt>
                <c:pt idx="825">
                  <c:v>0.78500000000000003</c:v>
                </c:pt>
                <c:pt idx="826">
                  <c:v>0.78500000000000003</c:v>
                </c:pt>
                <c:pt idx="827">
                  <c:v>0.78500000000000003</c:v>
                </c:pt>
                <c:pt idx="828">
                  <c:v>0.78500000000000003</c:v>
                </c:pt>
                <c:pt idx="829">
                  <c:v>0.78500000000000003</c:v>
                </c:pt>
                <c:pt idx="830">
                  <c:v>0.78500000000000003</c:v>
                </c:pt>
                <c:pt idx="831">
                  <c:v>0.78500000000000003</c:v>
                </c:pt>
                <c:pt idx="832">
                  <c:v>0.78500000000000003</c:v>
                </c:pt>
                <c:pt idx="833">
                  <c:v>0.78500000000000003</c:v>
                </c:pt>
                <c:pt idx="834">
                  <c:v>0.78500000000000003</c:v>
                </c:pt>
                <c:pt idx="835">
                  <c:v>0.78500000000000003</c:v>
                </c:pt>
                <c:pt idx="836">
                  <c:v>0.78500000000000003</c:v>
                </c:pt>
                <c:pt idx="837">
                  <c:v>0.78500000000000003</c:v>
                </c:pt>
                <c:pt idx="838">
                  <c:v>0.78500000000000003</c:v>
                </c:pt>
                <c:pt idx="839">
                  <c:v>0.78500000000000003</c:v>
                </c:pt>
                <c:pt idx="840">
                  <c:v>0.78500000000000003</c:v>
                </c:pt>
                <c:pt idx="841">
                  <c:v>0.78500000000000003</c:v>
                </c:pt>
                <c:pt idx="842">
                  <c:v>0.78500000000000003</c:v>
                </c:pt>
                <c:pt idx="843">
                  <c:v>0.78500000000000003</c:v>
                </c:pt>
                <c:pt idx="844">
                  <c:v>0.78500000000000003</c:v>
                </c:pt>
                <c:pt idx="845">
                  <c:v>0.78500000000000003</c:v>
                </c:pt>
                <c:pt idx="846">
                  <c:v>0.78500000000000003</c:v>
                </c:pt>
                <c:pt idx="847">
                  <c:v>0.78500000000000003</c:v>
                </c:pt>
                <c:pt idx="848">
                  <c:v>0.78500000000000003</c:v>
                </c:pt>
                <c:pt idx="849">
                  <c:v>0.78500000000000003</c:v>
                </c:pt>
                <c:pt idx="850">
                  <c:v>0.78500000000000003</c:v>
                </c:pt>
                <c:pt idx="851">
                  <c:v>0.78500000000000003</c:v>
                </c:pt>
                <c:pt idx="852">
                  <c:v>0.78500000000000003</c:v>
                </c:pt>
                <c:pt idx="853">
                  <c:v>0.78500000000000003</c:v>
                </c:pt>
                <c:pt idx="854">
                  <c:v>0.78500000000000003</c:v>
                </c:pt>
                <c:pt idx="855">
                  <c:v>0.78500000000000003</c:v>
                </c:pt>
                <c:pt idx="856">
                  <c:v>0.78500000000000003</c:v>
                </c:pt>
                <c:pt idx="857">
                  <c:v>0.78500000000000003</c:v>
                </c:pt>
                <c:pt idx="858">
                  <c:v>0.78500000000000003</c:v>
                </c:pt>
                <c:pt idx="859">
                  <c:v>0.78500000000000003</c:v>
                </c:pt>
                <c:pt idx="860">
                  <c:v>0.78500000000000003</c:v>
                </c:pt>
                <c:pt idx="861">
                  <c:v>0.78500000000000003</c:v>
                </c:pt>
                <c:pt idx="862">
                  <c:v>0.78500000000000003</c:v>
                </c:pt>
                <c:pt idx="863">
                  <c:v>0.78500000000000003</c:v>
                </c:pt>
                <c:pt idx="864">
                  <c:v>0.78500000000000003</c:v>
                </c:pt>
                <c:pt idx="865">
                  <c:v>0.78500000000000003</c:v>
                </c:pt>
                <c:pt idx="866">
                  <c:v>0.78500000000000003</c:v>
                </c:pt>
                <c:pt idx="867">
                  <c:v>0.78500000000000003</c:v>
                </c:pt>
                <c:pt idx="868">
                  <c:v>0.78500000000000003</c:v>
                </c:pt>
                <c:pt idx="869">
                  <c:v>0.78500000000000003</c:v>
                </c:pt>
                <c:pt idx="870">
                  <c:v>0.78500000000000003</c:v>
                </c:pt>
                <c:pt idx="871">
                  <c:v>0.78500000000000003</c:v>
                </c:pt>
                <c:pt idx="872">
                  <c:v>0.78500000000000003</c:v>
                </c:pt>
                <c:pt idx="873">
                  <c:v>0.78500000000000003</c:v>
                </c:pt>
                <c:pt idx="874">
                  <c:v>0.78500000000000003</c:v>
                </c:pt>
                <c:pt idx="875">
                  <c:v>0.78500000000000003</c:v>
                </c:pt>
                <c:pt idx="876">
                  <c:v>0.78500000000000003</c:v>
                </c:pt>
                <c:pt idx="877">
                  <c:v>0.78500000000000003</c:v>
                </c:pt>
                <c:pt idx="878">
                  <c:v>0.78500000000000003</c:v>
                </c:pt>
                <c:pt idx="879">
                  <c:v>0.78500000000000003</c:v>
                </c:pt>
                <c:pt idx="880">
                  <c:v>0.78500000000000003</c:v>
                </c:pt>
                <c:pt idx="881">
                  <c:v>0.78500000000000003</c:v>
                </c:pt>
                <c:pt idx="882">
                  <c:v>0.78500000000000003</c:v>
                </c:pt>
                <c:pt idx="883">
                  <c:v>0.78500000000000003</c:v>
                </c:pt>
                <c:pt idx="884">
                  <c:v>0.78500000000000003</c:v>
                </c:pt>
                <c:pt idx="885">
                  <c:v>0.78500000000000003</c:v>
                </c:pt>
                <c:pt idx="886">
                  <c:v>0.78500000000000003</c:v>
                </c:pt>
                <c:pt idx="887">
                  <c:v>0.78500000000000003</c:v>
                </c:pt>
                <c:pt idx="888">
                  <c:v>0.78500000000000003</c:v>
                </c:pt>
                <c:pt idx="889">
                  <c:v>0.78500000000000003</c:v>
                </c:pt>
                <c:pt idx="890">
                  <c:v>0.78500000000000003</c:v>
                </c:pt>
                <c:pt idx="891">
                  <c:v>0.78500000000000003</c:v>
                </c:pt>
                <c:pt idx="892">
                  <c:v>0.78500000000000003</c:v>
                </c:pt>
                <c:pt idx="893">
                  <c:v>0.78500000000000003</c:v>
                </c:pt>
                <c:pt idx="894">
                  <c:v>0.78500000000000003</c:v>
                </c:pt>
                <c:pt idx="895">
                  <c:v>0.78500000000000003</c:v>
                </c:pt>
                <c:pt idx="896">
                  <c:v>0.78500000000000003</c:v>
                </c:pt>
                <c:pt idx="897">
                  <c:v>0.78500000000000003</c:v>
                </c:pt>
                <c:pt idx="898">
                  <c:v>0.78500000000000003</c:v>
                </c:pt>
                <c:pt idx="899">
                  <c:v>0.78500000000000003</c:v>
                </c:pt>
                <c:pt idx="900">
                  <c:v>0.78500000000000003</c:v>
                </c:pt>
                <c:pt idx="901">
                  <c:v>0.78500000000000003</c:v>
                </c:pt>
                <c:pt idx="902">
                  <c:v>0.78500000000000003</c:v>
                </c:pt>
                <c:pt idx="903">
                  <c:v>0.78500000000000003</c:v>
                </c:pt>
                <c:pt idx="904">
                  <c:v>0.78500000000000003</c:v>
                </c:pt>
                <c:pt idx="905">
                  <c:v>0.78500000000000003</c:v>
                </c:pt>
                <c:pt idx="906">
                  <c:v>0.78500000000000003</c:v>
                </c:pt>
                <c:pt idx="907">
                  <c:v>0.78500000000000003</c:v>
                </c:pt>
                <c:pt idx="908">
                  <c:v>0.78500000000000003</c:v>
                </c:pt>
                <c:pt idx="909">
                  <c:v>0.78500000000000003</c:v>
                </c:pt>
                <c:pt idx="910">
                  <c:v>0.78500000000000003</c:v>
                </c:pt>
                <c:pt idx="911">
                  <c:v>0.78500000000000003</c:v>
                </c:pt>
                <c:pt idx="912">
                  <c:v>0.78500000000000003</c:v>
                </c:pt>
                <c:pt idx="913">
                  <c:v>0.78500000000000003</c:v>
                </c:pt>
                <c:pt idx="914">
                  <c:v>0.78500000000000003</c:v>
                </c:pt>
                <c:pt idx="915">
                  <c:v>0.78500000000000003</c:v>
                </c:pt>
                <c:pt idx="916">
                  <c:v>0.78500000000000003</c:v>
                </c:pt>
                <c:pt idx="917">
                  <c:v>0.78500000000000003</c:v>
                </c:pt>
                <c:pt idx="918">
                  <c:v>0.78500000000000003</c:v>
                </c:pt>
                <c:pt idx="919">
                  <c:v>0.78500000000000003</c:v>
                </c:pt>
                <c:pt idx="920">
                  <c:v>0.78500000000000003</c:v>
                </c:pt>
                <c:pt idx="921">
                  <c:v>0.78500000000000003</c:v>
                </c:pt>
                <c:pt idx="922">
                  <c:v>0.78500000000000003</c:v>
                </c:pt>
                <c:pt idx="923">
                  <c:v>0.78500000000000003</c:v>
                </c:pt>
                <c:pt idx="924">
                  <c:v>0.78500000000000003</c:v>
                </c:pt>
                <c:pt idx="925">
                  <c:v>0.78500000000000003</c:v>
                </c:pt>
                <c:pt idx="926">
                  <c:v>0.78500000000000003</c:v>
                </c:pt>
                <c:pt idx="927">
                  <c:v>0.78500000000000003</c:v>
                </c:pt>
                <c:pt idx="928">
                  <c:v>0.78500000000000003</c:v>
                </c:pt>
                <c:pt idx="929">
                  <c:v>0.78500000000000003</c:v>
                </c:pt>
                <c:pt idx="930">
                  <c:v>0.78500000000000003</c:v>
                </c:pt>
                <c:pt idx="931">
                  <c:v>0.78500000000000003</c:v>
                </c:pt>
                <c:pt idx="932">
                  <c:v>0.78500000000000003</c:v>
                </c:pt>
                <c:pt idx="933">
                  <c:v>0.78500000000000003</c:v>
                </c:pt>
                <c:pt idx="934">
                  <c:v>0.78500000000000003</c:v>
                </c:pt>
                <c:pt idx="935">
                  <c:v>0.78500000000000003</c:v>
                </c:pt>
                <c:pt idx="936">
                  <c:v>0.78500000000000003</c:v>
                </c:pt>
                <c:pt idx="937">
                  <c:v>0.78500000000000003</c:v>
                </c:pt>
                <c:pt idx="938">
                  <c:v>0.78500000000000003</c:v>
                </c:pt>
                <c:pt idx="939">
                  <c:v>0.78500000000000003</c:v>
                </c:pt>
                <c:pt idx="940">
                  <c:v>0.78500000000000003</c:v>
                </c:pt>
                <c:pt idx="941">
                  <c:v>0.78500000000000003</c:v>
                </c:pt>
                <c:pt idx="942">
                  <c:v>0.78500000000000003</c:v>
                </c:pt>
                <c:pt idx="943">
                  <c:v>0.78500000000000003</c:v>
                </c:pt>
                <c:pt idx="944">
                  <c:v>0.78500000000000003</c:v>
                </c:pt>
                <c:pt idx="945">
                  <c:v>0.78500000000000003</c:v>
                </c:pt>
                <c:pt idx="946">
                  <c:v>0.78500000000000003</c:v>
                </c:pt>
                <c:pt idx="947">
                  <c:v>0.78500000000000003</c:v>
                </c:pt>
                <c:pt idx="948">
                  <c:v>0.78500000000000003</c:v>
                </c:pt>
                <c:pt idx="949">
                  <c:v>0.78500000000000003</c:v>
                </c:pt>
                <c:pt idx="950">
                  <c:v>0.78500000000000003</c:v>
                </c:pt>
                <c:pt idx="951">
                  <c:v>0.78500000000000003</c:v>
                </c:pt>
                <c:pt idx="952">
                  <c:v>0.78500000000000003</c:v>
                </c:pt>
                <c:pt idx="953">
                  <c:v>0.78500000000000003</c:v>
                </c:pt>
                <c:pt idx="954">
                  <c:v>0.78500000000000003</c:v>
                </c:pt>
                <c:pt idx="955">
                  <c:v>0.78500000000000003</c:v>
                </c:pt>
                <c:pt idx="956">
                  <c:v>0.78500000000000003</c:v>
                </c:pt>
                <c:pt idx="957">
                  <c:v>0.78500000000000003</c:v>
                </c:pt>
                <c:pt idx="958">
                  <c:v>0.78500000000000003</c:v>
                </c:pt>
                <c:pt idx="959">
                  <c:v>0.78500000000000003</c:v>
                </c:pt>
                <c:pt idx="960">
                  <c:v>0.78500000000000003</c:v>
                </c:pt>
                <c:pt idx="961">
                  <c:v>0.78500000000000003</c:v>
                </c:pt>
                <c:pt idx="962">
                  <c:v>0.78500000000000003</c:v>
                </c:pt>
                <c:pt idx="963">
                  <c:v>0.78500000000000003</c:v>
                </c:pt>
                <c:pt idx="964">
                  <c:v>0.78500000000000003</c:v>
                </c:pt>
                <c:pt idx="965">
                  <c:v>0.78500000000000003</c:v>
                </c:pt>
                <c:pt idx="966">
                  <c:v>0.78500000000000003</c:v>
                </c:pt>
                <c:pt idx="967">
                  <c:v>0.78500000000000003</c:v>
                </c:pt>
                <c:pt idx="968">
                  <c:v>0.78500000000000003</c:v>
                </c:pt>
                <c:pt idx="969">
                  <c:v>0.78500000000000003</c:v>
                </c:pt>
                <c:pt idx="970">
                  <c:v>0.78500000000000003</c:v>
                </c:pt>
                <c:pt idx="971">
                  <c:v>0.78500000000000003</c:v>
                </c:pt>
                <c:pt idx="972">
                  <c:v>0.78500000000000003</c:v>
                </c:pt>
                <c:pt idx="973">
                  <c:v>0.78500000000000003</c:v>
                </c:pt>
                <c:pt idx="974">
                  <c:v>0.78500000000000003</c:v>
                </c:pt>
                <c:pt idx="975">
                  <c:v>0.78500000000000003</c:v>
                </c:pt>
                <c:pt idx="976">
                  <c:v>0.78500000000000003</c:v>
                </c:pt>
                <c:pt idx="977">
                  <c:v>0.78500000000000003</c:v>
                </c:pt>
                <c:pt idx="978">
                  <c:v>0.78500000000000003</c:v>
                </c:pt>
                <c:pt idx="979">
                  <c:v>0.78500000000000003</c:v>
                </c:pt>
                <c:pt idx="980">
                  <c:v>0.78500000000000003</c:v>
                </c:pt>
                <c:pt idx="981">
                  <c:v>0.78500000000000003</c:v>
                </c:pt>
                <c:pt idx="982">
                  <c:v>0.78500000000000003</c:v>
                </c:pt>
                <c:pt idx="983">
                  <c:v>0.78500000000000003</c:v>
                </c:pt>
                <c:pt idx="984">
                  <c:v>0.78500000000000003</c:v>
                </c:pt>
                <c:pt idx="985">
                  <c:v>0.78500000000000003</c:v>
                </c:pt>
                <c:pt idx="986">
                  <c:v>0.78500000000000003</c:v>
                </c:pt>
                <c:pt idx="987">
                  <c:v>0.78500000000000003</c:v>
                </c:pt>
                <c:pt idx="988">
                  <c:v>0.78500000000000003</c:v>
                </c:pt>
                <c:pt idx="989">
                  <c:v>0.78500000000000003</c:v>
                </c:pt>
                <c:pt idx="990">
                  <c:v>0.78500000000000003</c:v>
                </c:pt>
                <c:pt idx="991">
                  <c:v>0.78500000000000003</c:v>
                </c:pt>
                <c:pt idx="992">
                  <c:v>0.78500000000000003</c:v>
                </c:pt>
                <c:pt idx="993">
                  <c:v>0.78500000000000003</c:v>
                </c:pt>
                <c:pt idx="994">
                  <c:v>0.78500000000000003</c:v>
                </c:pt>
                <c:pt idx="995">
                  <c:v>0.78500000000000003</c:v>
                </c:pt>
                <c:pt idx="996">
                  <c:v>0.78500000000000003</c:v>
                </c:pt>
                <c:pt idx="997">
                  <c:v>0.78500000000000003</c:v>
                </c:pt>
                <c:pt idx="998">
                  <c:v>0.78500000000000003</c:v>
                </c:pt>
                <c:pt idx="999">
                  <c:v>0.78500000000000003</c:v>
                </c:pt>
                <c:pt idx="1000">
                  <c:v>0.78500000000000003</c:v>
                </c:pt>
                <c:pt idx="1001">
                  <c:v>0.78500000000000003</c:v>
                </c:pt>
                <c:pt idx="1002">
                  <c:v>0.78500000000000003</c:v>
                </c:pt>
                <c:pt idx="1003">
                  <c:v>0.78500000000000003</c:v>
                </c:pt>
                <c:pt idx="1004">
                  <c:v>0.78500000000000003</c:v>
                </c:pt>
                <c:pt idx="1005">
                  <c:v>0.78500000000000003</c:v>
                </c:pt>
                <c:pt idx="1006">
                  <c:v>0.78500000000000003</c:v>
                </c:pt>
                <c:pt idx="1007">
                  <c:v>0.78500000000000003</c:v>
                </c:pt>
                <c:pt idx="1008">
                  <c:v>0.78500000000000003</c:v>
                </c:pt>
                <c:pt idx="1009">
                  <c:v>0.78500000000000003</c:v>
                </c:pt>
                <c:pt idx="1010">
                  <c:v>0.78500000000000003</c:v>
                </c:pt>
                <c:pt idx="1011">
                  <c:v>0.78500000000000003</c:v>
                </c:pt>
                <c:pt idx="1012">
                  <c:v>0.78500000000000003</c:v>
                </c:pt>
                <c:pt idx="1013">
                  <c:v>0.78500000000000003</c:v>
                </c:pt>
                <c:pt idx="1014">
                  <c:v>0.78500000000000003</c:v>
                </c:pt>
                <c:pt idx="1015">
                  <c:v>0.78500000000000003</c:v>
                </c:pt>
                <c:pt idx="1016">
                  <c:v>0.78500000000000003</c:v>
                </c:pt>
                <c:pt idx="1017">
                  <c:v>0.78500000000000003</c:v>
                </c:pt>
                <c:pt idx="1018">
                  <c:v>0.78500000000000003</c:v>
                </c:pt>
                <c:pt idx="1019">
                  <c:v>0.78500000000000003</c:v>
                </c:pt>
                <c:pt idx="1020">
                  <c:v>0.78500000000000003</c:v>
                </c:pt>
                <c:pt idx="1021">
                  <c:v>0.78500000000000003</c:v>
                </c:pt>
                <c:pt idx="1022">
                  <c:v>0.78500000000000003</c:v>
                </c:pt>
                <c:pt idx="1023">
                  <c:v>0.78500000000000003</c:v>
                </c:pt>
                <c:pt idx="1024">
                  <c:v>0.78500000000000003</c:v>
                </c:pt>
                <c:pt idx="1025">
                  <c:v>0.78500000000000003</c:v>
                </c:pt>
                <c:pt idx="1026">
                  <c:v>0.78500000000000003</c:v>
                </c:pt>
                <c:pt idx="1027">
                  <c:v>0.78500000000000003</c:v>
                </c:pt>
                <c:pt idx="1028">
                  <c:v>0.78500000000000003</c:v>
                </c:pt>
                <c:pt idx="1029">
                  <c:v>0.78500000000000003</c:v>
                </c:pt>
                <c:pt idx="1030">
                  <c:v>0.78500000000000003</c:v>
                </c:pt>
                <c:pt idx="1031">
                  <c:v>0.78500000000000003</c:v>
                </c:pt>
                <c:pt idx="1032">
                  <c:v>0.78500000000000003</c:v>
                </c:pt>
                <c:pt idx="1033">
                  <c:v>0.78500000000000003</c:v>
                </c:pt>
                <c:pt idx="1034">
                  <c:v>0.78500000000000003</c:v>
                </c:pt>
                <c:pt idx="1035">
                  <c:v>0.78500000000000003</c:v>
                </c:pt>
                <c:pt idx="1036">
                  <c:v>0.78500000000000003</c:v>
                </c:pt>
                <c:pt idx="1037">
                  <c:v>0.78500000000000003</c:v>
                </c:pt>
                <c:pt idx="1038">
                  <c:v>0.78500000000000003</c:v>
                </c:pt>
                <c:pt idx="1039">
                  <c:v>0.78500000000000003</c:v>
                </c:pt>
                <c:pt idx="1040">
                  <c:v>0.78500000000000003</c:v>
                </c:pt>
                <c:pt idx="1041">
                  <c:v>0.78500000000000003</c:v>
                </c:pt>
                <c:pt idx="1042">
                  <c:v>0.78500000000000003</c:v>
                </c:pt>
                <c:pt idx="1043">
                  <c:v>0.78500000000000003</c:v>
                </c:pt>
                <c:pt idx="1044">
                  <c:v>0.78500000000000003</c:v>
                </c:pt>
                <c:pt idx="1045">
                  <c:v>0.78500000000000003</c:v>
                </c:pt>
                <c:pt idx="1046">
                  <c:v>0.78500000000000003</c:v>
                </c:pt>
                <c:pt idx="1047">
                  <c:v>0.78500000000000003</c:v>
                </c:pt>
                <c:pt idx="1048">
                  <c:v>0.78500000000000003</c:v>
                </c:pt>
                <c:pt idx="1049">
                  <c:v>0.78500000000000003</c:v>
                </c:pt>
                <c:pt idx="1050">
                  <c:v>0.78500000000000003</c:v>
                </c:pt>
                <c:pt idx="1051">
                  <c:v>0.78500000000000003</c:v>
                </c:pt>
                <c:pt idx="1052">
                  <c:v>0.78500000000000003</c:v>
                </c:pt>
                <c:pt idx="1053">
                  <c:v>0.78500000000000003</c:v>
                </c:pt>
                <c:pt idx="1054">
                  <c:v>0.78500000000000003</c:v>
                </c:pt>
                <c:pt idx="1055">
                  <c:v>0.78500000000000003</c:v>
                </c:pt>
                <c:pt idx="1056">
                  <c:v>0.78500000000000003</c:v>
                </c:pt>
                <c:pt idx="1057">
                  <c:v>0.78500000000000003</c:v>
                </c:pt>
                <c:pt idx="1058">
                  <c:v>0.78500000000000003</c:v>
                </c:pt>
                <c:pt idx="1059">
                  <c:v>0.78500000000000003</c:v>
                </c:pt>
                <c:pt idx="1060">
                  <c:v>0.78500000000000003</c:v>
                </c:pt>
                <c:pt idx="1061">
                  <c:v>0.78500000000000003</c:v>
                </c:pt>
                <c:pt idx="1062">
                  <c:v>0.78500000000000003</c:v>
                </c:pt>
                <c:pt idx="1063">
                  <c:v>0.78500000000000003</c:v>
                </c:pt>
                <c:pt idx="1064">
                  <c:v>0.78500000000000003</c:v>
                </c:pt>
                <c:pt idx="1065">
                  <c:v>0.78500000000000003</c:v>
                </c:pt>
                <c:pt idx="1066">
                  <c:v>0.78500000000000003</c:v>
                </c:pt>
                <c:pt idx="1067">
                  <c:v>0.78500000000000003</c:v>
                </c:pt>
                <c:pt idx="1068">
                  <c:v>0.78500000000000003</c:v>
                </c:pt>
                <c:pt idx="1069">
                  <c:v>0.78500000000000003</c:v>
                </c:pt>
                <c:pt idx="1070">
                  <c:v>0.78500000000000003</c:v>
                </c:pt>
                <c:pt idx="1071">
                  <c:v>0.78500000000000003</c:v>
                </c:pt>
                <c:pt idx="1072">
                  <c:v>0.78500000000000003</c:v>
                </c:pt>
                <c:pt idx="1073">
                  <c:v>0.78500000000000003</c:v>
                </c:pt>
                <c:pt idx="1074">
                  <c:v>0.78500000000000003</c:v>
                </c:pt>
                <c:pt idx="1075">
                  <c:v>0.78500000000000003</c:v>
                </c:pt>
                <c:pt idx="1076">
                  <c:v>0.78500000000000003</c:v>
                </c:pt>
                <c:pt idx="1077">
                  <c:v>0.78500000000000003</c:v>
                </c:pt>
                <c:pt idx="1078">
                  <c:v>0.78500000000000003</c:v>
                </c:pt>
                <c:pt idx="1079">
                  <c:v>0.78500000000000003</c:v>
                </c:pt>
                <c:pt idx="1080">
                  <c:v>0.78500000000000003</c:v>
                </c:pt>
                <c:pt idx="1081">
                  <c:v>0.78500000000000003</c:v>
                </c:pt>
                <c:pt idx="1082">
                  <c:v>0.78500000000000003</c:v>
                </c:pt>
                <c:pt idx="1083">
                  <c:v>0.78500000000000003</c:v>
                </c:pt>
                <c:pt idx="1084">
                  <c:v>0.78500000000000003</c:v>
                </c:pt>
                <c:pt idx="1085">
                  <c:v>0.78500000000000003</c:v>
                </c:pt>
                <c:pt idx="1086">
                  <c:v>0.78500000000000003</c:v>
                </c:pt>
                <c:pt idx="1087">
                  <c:v>0.78500000000000003</c:v>
                </c:pt>
                <c:pt idx="1088">
                  <c:v>0.78500000000000003</c:v>
                </c:pt>
                <c:pt idx="1089">
                  <c:v>0.78500000000000003</c:v>
                </c:pt>
                <c:pt idx="1090">
                  <c:v>0.78500000000000003</c:v>
                </c:pt>
                <c:pt idx="1091">
                  <c:v>0.78500000000000003</c:v>
                </c:pt>
                <c:pt idx="1092">
                  <c:v>0.78500000000000003</c:v>
                </c:pt>
                <c:pt idx="1093">
                  <c:v>0.78500000000000003</c:v>
                </c:pt>
                <c:pt idx="1094">
                  <c:v>0.78500000000000003</c:v>
                </c:pt>
                <c:pt idx="1095">
                  <c:v>0.78500000000000003</c:v>
                </c:pt>
                <c:pt idx="1096">
                  <c:v>0.78500000000000003</c:v>
                </c:pt>
                <c:pt idx="1097">
                  <c:v>0.78500000000000003</c:v>
                </c:pt>
                <c:pt idx="1098">
                  <c:v>0.78500000000000003</c:v>
                </c:pt>
                <c:pt idx="1099">
                  <c:v>0.78500000000000003</c:v>
                </c:pt>
                <c:pt idx="1100">
                  <c:v>0.78500000000000003</c:v>
                </c:pt>
                <c:pt idx="1101">
                  <c:v>0.78500000000000003</c:v>
                </c:pt>
                <c:pt idx="1102">
                  <c:v>0.78500000000000003</c:v>
                </c:pt>
                <c:pt idx="1103">
                  <c:v>0.78500000000000003</c:v>
                </c:pt>
                <c:pt idx="1104">
                  <c:v>0.78500000000000003</c:v>
                </c:pt>
                <c:pt idx="1105">
                  <c:v>0.78500000000000003</c:v>
                </c:pt>
                <c:pt idx="1106">
                  <c:v>0.78500000000000003</c:v>
                </c:pt>
                <c:pt idx="1107">
                  <c:v>0.78500000000000003</c:v>
                </c:pt>
                <c:pt idx="1108">
                  <c:v>0.78500000000000003</c:v>
                </c:pt>
                <c:pt idx="1109">
                  <c:v>0.78500000000000003</c:v>
                </c:pt>
                <c:pt idx="1110">
                  <c:v>0.78500000000000003</c:v>
                </c:pt>
                <c:pt idx="1111">
                  <c:v>0.78500000000000003</c:v>
                </c:pt>
                <c:pt idx="1112">
                  <c:v>0.78500000000000003</c:v>
                </c:pt>
                <c:pt idx="1113">
                  <c:v>0.78500000000000003</c:v>
                </c:pt>
                <c:pt idx="1114">
                  <c:v>0.78500000000000003</c:v>
                </c:pt>
                <c:pt idx="1115">
                  <c:v>0.78500000000000003</c:v>
                </c:pt>
                <c:pt idx="1116">
                  <c:v>0.78500000000000003</c:v>
                </c:pt>
                <c:pt idx="1117">
                  <c:v>0.78500000000000003</c:v>
                </c:pt>
                <c:pt idx="1118">
                  <c:v>0.78500000000000003</c:v>
                </c:pt>
                <c:pt idx="1119">
                  <c:v>0.78500000000000003</c:v>
                </c:pt>
                <c:pt idx="1120">
                  <c:v>0.78500000000000003</c:v>
                </c:pt>
                <c:pt idx="1121">
                  <c:v>0.78500000000000003</c:v>
                </c:pt>
                <c:pt idx="1122">
                  <c:v>0.78500000000000003</c:v>
                </c:pt>
                <c:pt idx="1123">
                  <c:v>0.78500000000000003</c:v>
                </c:pt>
                <c:pt idx="1124">
                  <c:v>0.78500000000000003</c:v>
                </c:pt>
                <c:pt idx="1125">
                  <c:v>0.78500000000000003</c:v>
                </c:pt>
                <c:pt idx="1126">
                  <c:v>0.78500000000000003</c:v>
                </c:pt>
                <c:pt idx="1127">
                  <c:v>0.78500000000000003</c:v>
                </c:pt>
                <c:pt idx="1128">
                  <c:v>0.78500000000000003</c:v>
                </c:pt>
                <c:pt idx="1129">
                  <c:v>0.78500000000000003</c:v>
                </c:pt>
                <c:pt idx="1130">
                  <c:v>0.78500000000000003</c:v>
                </c:pt>
                <c:pt idx="1131">
                  <c:v>0.78500000000000003</c:v>
                </c:pt>
                <c:pt idx="1132">
                  <c:v>0.78500000000000003</c:v>
                </c:pt>
                <c:pt idx="1133">
                  <c:v>0.78500000000000003</c:v>
                </c:pt>
                <c:pt idx="1134">
                  <c:v>0.78500000000000003</c:v>
                </c:pt>
                <c:pt idx="1135">
                  <c:v>0.78500000000000003</c:v>
                </c:pt>
                <c:pt idx="1136">
                  <c:v>0.78500000000000003</c:v>
                </c:pt>
                <c:pt idx="1137">
                  <c:v>0.78500000000000003</c:v>
                </c:pt>
                <c:pt idx="1138">
                  <c:v>0.78500000000000003</c:v>
                </c:pt>
                <c:pt idx="1139">
                  <c:v>0.78500000000000003</c:v>
                </c:pt>
                <c:pt idx="1140">
                  <c:v>0.78500000000000003</c:v>
                </c:pt>
                <c:pt idx="1141">
                  <c:v>0.78500000000000003</c:v>
                </c:pt>
                <c:pt idx="1142">
                  <c:v>0.78500000000000003</c:v>
                </c:pt>
                <c:pt idx="1143">
                  <c:v>0.78500000000000003</c:v>
                </c:pt>
                <c:pt idx="1144">
                  <c:v>0.78500000000000003</c:v>
                </c:pt>
                <c:pt idx="1145">
                  <c:v>0.78500000000000003</c:v>
                </c:pt>
                <c:pt idx="1146">
                  <c:v>0.78500000000000003</c:v>
                </c:pt>
                <c:pt idx="1147">
                  <c:v>0.78500000000000003</c:v>
                </c:pt>
                <c:pt idx="1148">
                  <c:v>0.78500000000000003</c:v>
                </c:pt>
                <c:pt idx="1149">
                  <c:v>0.78500000000000003</c:v>
                </c:pt>
                <c:pt idx="1150">
                  <c:v>0.78500000000000003</c:v>
                </c:pt>
                <c:pt idx="1151">
                  <c:v>0.78500000000000003</c:v>
                </c:pt>
                <c:pt idx="1152">
                  <c:v>0.78500000000000003</c:v>
                </c:pt>
                <c:pt idx="1153">
                  <c:v>0.78500000000000003</c:v>
                </c:pt>
                <c:pt idx="1154">
                  <c:v>0.78500000000000003</c:v>
                </c:pt>
                <c:pt idx="1155">
                  <c:v>0.78500000000000003</c:v>
                </c:pt>
                <c:pt idx="1156">
                  <c:v>0.78500000000000003</c:v>
                </c:pt>
                <c:pt idx="1157">
                  <c:v>0.78500000000000003</c:v>
                </c:pt>
                <c:pt idx="1158">
                  <c:v>0.78500000000000003</c:v>
                </c:pt>
                <c:pt idx="1159">
                  <c:v>0.78500000000000003</c:v>
                </c:pt>
                <c:pt idx="1160">
                  <c:v>0.78500000000000003</c:v>
                </c:pt>
                <c:pt idx="1161">
                  <c:v>0.78500000000000003</c:v>
                </c:pt>
                <c:pt idx="1162">
                  <c:v>0.78500000000000003</c:v>
                </c:pt>
                <c:pt idx="1163">
                  <c:v>0.78500000000000003</c:v>
                </c:pt>
                <c:pt idx="1164">
                  <c:v>0.78500000000000003</c:v>
                </c:pt>
                <c:pt idx="1165">
                  <c:v>0.78500000000000003</c:v>
                </c:pt>
                <c:pt idx="1166">
                  <c:v>0.78500000000000003</c:v>
                </c:pt>
                <c:pt idx="1167">
                  <c:v>0.78500000000000003</c:v>
                </c:pt>
                <c:pt idx="1168">
                  <c:v>0.78500000000000003</c:v>
                </c:pt>
                <c:pt idx="1169">
                  <c:v>0.78500000000000003</c:v>
                </c:pt>
                <c:pt idx="1170">
                  <c:v>0.78500000000000003</c:v>
                </c:pt>
                <c:pt idx="1171">
                  <c:v>0.78500000000000003</c:v>
                </c:pt>
                <c:pt idx="1172">
                  <c:v>0.78500000000000003</c:v>
                </c:pt>
                <c:pt idx="1173">
                  <c:v>0.78500000000000003</c:v>
                </c:pt>
                <c:pt idx="1174">
                  <c:v>0.78500000000000003</c:v>
                </c:pt>
                <c:pt idx="1175">
                  <c:v>0.78500000000000003</c:v>
                </c:pt>
                <c:pt idx="1176">
                  <c:v>0.78500000000000003</c:v>
                </c:pt>
                <c:pt idx="1177">
                  <c:v>0.78500000000000003</c:v>
                </c:pt>
                <c:pt idx="1178">
                  <c:v>0.78500000000000003</c:v>
                </c:pt>
                <c:pt idx="1179">
                  <c:v>0.78500000000000003</c:v>
                </c:pt>
                <c:pt idx="1180">
                  <c:v>0.78500000000000003</c:v>
                </c:pt>
                <c:pt idx="1181">
                  <c:v>0.78500000000000003</c:v>
                </c:pt>
                <c:pt idx="1182">
                  <c:v>0.78500000000000003</c:v>
                </c:pt>
                <c:pt idx="1183">
                  <c:v>0.78500000000000003</c:v>
                </c:pt>
                <c:pt idx="1184">
                  <c:v>0.78500000000000003</c:v>
                </c:pt>
                <c:pt idx="1185">
                  <c:v>0.78500000000000003</c:v>
                </c:pt>
                <c:pt idx="1186">
                  <c:v>0.78500000000000003</c:v>
                </c:pt>
                <c:pt idx="1187">
                  <c:v>0.78500000000000003</c:v>
                </c:pt>
                <c:pt idx="1188">
                  <c:v>0.78500000000000003</c:v>
                </c:pt>
                <c:pt idx="1189">
                  <c:v>0.78500000000000003</c:v>
                </c:pt>
                <c:pt idx="1190">
                  <c:v>0.78500000000000003</c:v>
                </c:pt>
                <c:pt idx="1191">
                  <c:v>0.78500000000000003</c:v>
                </c:pt>
                <c:pt idx="1192">
                  <c:v>0.78500000000000003</c:v>
                </c:pt>
                <c:pt idx="1193">
                  <c:v>0.78500000000000003</c:v>
                </c:pt>
                <c:pt idx="1194">
                  <c:v>0.78500000000000003</c:v>
                </c:pt>
                <c:pt idx="1195">
                  <c:v>0.78500000000000003</c:v>
                </c:pt>
                <c:pt idx="1196">
                  <c:v>0.78500000000000003</c:v>
                </c:pt>
                <c:pt idx="1197">
                  <c:v>0.78500000000000003</c:v>
                </c:pt>
                <c:pt idx="1198">
                  <c:v>0.78500000000000003</c:v>
                </c:pt>
                <c:pt idx="1199">
                  <c:v>0.78500000000000003</c:v>
                </c:pt>
                <c:pt idx="1200">
                  <c:v>0.78500000000000003</c:v>
                </c:pt>
                <c:pt idx="1201">
                  <c:v>0.78500000000000003</c:v>
                </c:pt>
                <c:pt idx="1202">
                  <c:v>0.78500000000000003</c:v>
                </c:pt>
                <c:pt idx="1203">
                  <c:v>0.78500000000000003</c:v>
                </c:pt>
                <c:pt idx="1204">
                  <c:v>0.78500000000000003</c:v>
                </c:pt>
                <c:pt idx="1205">
                  <c:v>0.78500000000000003</c:v>
                </c:pt>
                <c:pt idx="1206">
                  <c:v>0.78500000000000003</c:v>
                </c:pt>
                <c:pt idx="1207">
                  <c:v>0.78500000000000003</c:v>
                </c:pt>
                <c:pt idx="1208">
                  <c:v>0.78500000000000003</c:v>
                </c:pt>
                <c:pt idx="1209">
                  <c:v>0.78500000000000003</c:v>
                </c:pt>
                <c:pt idx="1210">
                  <c:v>0.78500000000000003</c:v>
                </c:pt>
                <c:pt idx="1211">
                  <c:v>0.78500000000000003</c:v>
                </c:pt>
                <c:pt idx="1212">
                  <c:v>0.78500000000000003</c:v>
                </c:pt>
                <c:pt idx="1213">
                  <c:v>0.78500000000000003</c:v>
                </c:pt>
                <c:pt idx="1214">
                  <c:v>0.78500000000000003</c:v>
                </c:pt>
                <c:pt idx="1215">
                  <c:v>0.78500000000000003</c:v>
                </c:pt>
                <c:pt idx="1216">
                  <c:v>0.78500000000000003</c:v>
                </c:pt>
                <c:pt idx="1217">
                  <c:v>0.78500000000000003</c:v>
                </c:pt>
                <c:pt idx="1218">
                  <c:v>0.78500000000000003</c:v>
                </c:pt>
                <c:pt idx="1219">
                  <c:v>0.78500000000000003</c:v>
                </c:pt>
                <c:pt idx="1220">
                  <c:v>0.78500000000000003</c:v>
                </c:pt>
                <c:pt idx="1221">
                  <c:v>0.78500000000000003</c:v>
                </c:pt>
                <c:pt idx="1222">
                  <c:v>0.78500000000000003</c:v>
                </c:pt>
                <c:pt idx="1223">
                  <c:v>0.78500000000000003</c:v>
                </c:pt>
                <c:pt idx="1224">
                  <c:v>0.78500000000000003</c:v>
                </c:pt>
                <c:pt idx="1225">
                  <c:v>0.78500000000000003</c:v>
                </c:pt>
                <c:pt idx="1226">
                  <c:v>0.78500000000000003</c:v>
                </c:pt>
                <c:pt idx="1227">
                  <c:v>0.78500000000000003</c:v>
                </c:pt>
                <c:pt idx="1228">
                  <c:v>0.78500000000000003</c:v>
                </c:pt>
                <c:pt idx="1229">
                  <c:v>0.78500000000000003</c:v>
                </c:pt>
                <c:pt idx="1230">
                  <c:v>0.78500000000000003</c:v>
                </c:pt>
                <c:pt idx="1231">
                  <c:v>0.78500000000000003</c:v>
                </c:pt>
                <c:pt idx="1232">
                  <c:v>0.78500000000000003</c:v>
                </c:pt>
                <c:pt idx="1233">
                  <c:v>0.78500000000000003</c:v>
                </c:pt>
                <c:pt idx="1234">
                  <c:v>0.78500000000000003</c:v>
                </c:pt>
                <c:pt idx="1235">
                  <c:v>0.78500000000000003</c:v>
                </c:pt>
                <c:pt idx="1236">
                  <c:v>0.78500000000000003</c:v>
                </c:pt>
                <c:pt idx="1237">
                  <c:v>0.78500000000000003</c:v>
                </c:pt>
                <c:pt idx="1238">
                  <c:v>0.78500000000000003</c:v>
                </c:pt>
                <c:pt idx="1239">
                  <c:v>0.78500000000000003</c:v>
                </c:pt>
                <c:pt idx="1240">
                  <c:v>0.78500000000000003</c:v>
                </c:pt>
                <c:pt idx="1241">
                  <c:v>0.78500000000000003</c:v>
                </c:pt>
                <c:pt idx="1242">
                  <c:v>0.78500000000000003</c:v>
                </c:pt>
                <c:pt idx="1243">
                  <c:v>0.78500000000000003</c:v>
                </c:pt>
                <c:pt idx="1244">
                  <c:v>0.78500000000000003</c:v>
                </c:pt>
                <c:pt idx="1245">
                  <c:v>0.78500000000000003</c:v>
                </c:pt>
                <c:pt idx="1246">
                  <c:v>0.78500000000000003</c:v>
                </c:pt>
                <c:pt idx="1247">
                  <c:v>0.78500000000000003</c:v>
                </c:pt>
                <c:pt idx="1248">
                  <c:v>0.78500000000000003</c:v>
                </c:pt>
                <c:pt idx="1249">
                  <c:v>0.78500000000000003</c:v>
                </c:pt>
                <c:pt idx="1250">
                  <c:v>0.78500000000000003</c:v>
                </c:pt>
                <c:pt idx="1251">
                  <c:v>0.78500000000000003</c:v>
                </c:pt>
                <c:pt idx="1252">
                  <c:v>0.78500000000000003</c:v>
                </c:pt>
                <c:pt idx="1253">
                  <c:v>0.78500000000000003</c:v>
                </c:pt>
                <c:pt idx="1254">
                  <c:v>0.78500000000000003</c:v>
                </c:pt>
                <c:pt idx="1255">
                  <c:v>0.78500000000000003</c:v>
                </c:pt>
                <c:pt idx="1256">
                  <c:v>0.78500000000000003</c:v>
                </c:pt>
                <c:pt idx="1257">
                  <c:v>0.78500000000000003</c:v>
                </c:pt>
                <c:pt idx="1258">
                  <c:v>0.78500000000000003</c:v>
                </c:pt>
                <c:pt idx="1259">
                  <c:v>0.78500000000000003</c:v>
                </c:pt>
                <c:pt idx="1260">
                  <c:v>0.78500000000000003</c:v>
                </c:pt>
                <c:pt idx="1261">
                  <c:v>0.78500000000000003</c:v>
                </c:pt>
                <c:pt idx="1262">
                  <c:v>0.78500000000000003</c:v>
                </c:pt>
                <c:pt idx="1263">
                  <c:v>0.78500000000000003</c:v>
                </c:pt>
                <c:pt idx="1264">
                  <c:v>0.78500000000000003</c:v>
                </c:pt>
                <c:pt idx="1265">
                  <c:v>0.78500000000000003</c:v>
                </c:pt>
                <c:pt idx="1266">
                  <c:v>0.78500000000000003</c:v>
                </c:pt>
                <c:pt idx="1267">
                  <c:v>0.78500000000000003</c:v>
                </c:pt>
                <c:pt idx="1268">
                  <c:v>0.78500000000000003</c:v>
                </c:pt>
                <c:pt idx="1269">
                  <c:v>0.78500000000000003</c:v>
                </c:pt>
                <c:pt idx="1270">
                  <c:v>0.78500000000000003</c:v>
                </c:pt>
                <c:pt idx="1271">
                  <c:v>0.78500000000000003</c:v>
                </c:pt>
                <c:pt idx="1272">
                  <c:v>0.78500000000000003</c:v>
                </c:pt>
                <c:pt idx="1273">
                  <c:v>0.78500000000000003</c:v>
                </c:pt>
                <c:pt idx="1274">
                  <c:v>0.78500000000000003</c:v>
                </c:pt>
                <c:pt idx="1275">
                  <c:v>0.78500000000000003</c:v>
                </c:pt>
                <c:pt idx="1276">
                  <c:v>0.78500000000000003</c:v>
                </c:pt>
                <c:pt idx="1277">
                  <c:v>0.78500000000000003</c:v>
                </c:pt>
                <c:pt idx="1278">
                  <c:v>0.78500000000000003</c:v>
                </c:pt>
                <c:pt idx="1279">
                  <c:v>0.78500000000000003</c:v>
                </c:pt>
                <c:pt idx="1280">
                  <c:v>0.78500000000000003</c:v>
                </c:pt>
                <c:pt idx="1281">
                  <c:v>0.78500000000000003</c:v>
                </c:pt>
                <c:pt idx="1282">
                  <c:v>0.78500000000000003</c:v>
                </c:pt>
                <c:pt idx="1283">
                  <c:v>0.78500000000000003</c:v>
                </c:pt>
                <c:pt idx="1284">
                  <c:v>0.78500000000000003</c:v>
                </c:pt>
                <c:pt idx="1285">
                  <c:v>0.78500000000000003</c:v>
                </c:pt>
                <c:pt idx="1286">
                  <c:v>0.78500000000000003</c:v>
                </c:pt>
                <c:pt idx="1287">
                  <c:v>0.78500000000000003</c:v>
                </c:pt>
                <c:pt idx="1288">
                  <c:v>0.78500000000000003</c:v>
                </c:pt>
                <c:pt idx="1289">
                  <c:v>0.78500000000000003</c:v>
                </c:pt>
                <c:pt idx="1290">
                  <c:v>0.78500000000000003</c:v>
                </c:pt>
                <c:pt idx="1291">
                  <c:v>0.78500000000000003</c:v>
                </c:pt>
                <c:pt idx="1292">
                  <c:v>0.78500000000000003</c:v>
                </c:pt>
                <c:pt idx="1293">
                  <c:v>0.78500000000000003</c:v>
                </c:pt>
                <c:pt idx="1294">
                  <c:v>0.78500000000000003</c:v>
                </c:pt>
                <c:pt idx="1295">
                  <c:v>0.78500000000000003</c:v>
                </c:pt>
                <c:pt idx="1296">
                  <c:v>0.78500000000000003</c:v>
                </c:pt>
                <c:pt idx="1297">
                  <c:v>0.78500000000000003</c:v>
                </c:pt>
                <c:pt idx="1298">
                  <c:v>0.78500000000000003</c:v>
                </c:pt>
                <c:pt idx="1299">
                  <c:v>0.78500000000000003</c:v>
                </c:pt>
                <c:pt idx="1300">
                  <c:v>0.78500000000000003</c:v>
                </c:pt>
                <c:pt idx="1301">
                  <c:v>0.78500000000000003</c:v>
                </c:pt>
                <c:pt idx="1302">
                  <c:v>0.78500000000000003</c:v>
                </c:pt>
                <c:pt idx="1303">
                  <c:v>0.78500000000000003</c:v>
                </c:pt>
                <c:pt idx="1304">
                  <c:v>0.78500000000000003</c:v>
                </c:pt>
                <c:pt idx="1305">
                  <c:v>0.78500000000000003</c:v>
                </c:pt>
                <c:pt idx="1306">
                  <c:v>0.78500000000000003</c:v>
                </c:pt>
                <c:pt idx="1307">
                  <c:v>0.78500000000000003</c:v>
                </c:pt>
                <c:pt idx="1308">
                  <c:v>0.78500000000000003</c:v>
                </c:pt>
                <c:pt idx="1309">
                  <c:v>0.78500000000000003</c:v>
                </c:pt>
                <c:pt idx="1310">
                  <c:v>0.78500000000000003</c:v>
                </c:pt>
                <c:pt idx="1311">
                  <c:v>0.78500000000000003</c:v>
                </c:pt>
                <c:pt idx="1312">
                  <c:v>0.78500000000000003</c:v>
                </c:pt>
                <c:pt idx="1313">
                  <c:v>0.78500000000000003</c:v>
                </c:pt>
                <c:pt idx="1314">
                  <c:v>0.78500000000000003</c:v>
                </c:pt>
                <c:pt idx="1315">
                  <c:v>0.78500000000000003</c:v>
                </c:pt>
                <c:pt idx="1316">
                  <c:v>0.78500000000000003</c:v>
                </c:pt>
                <c:pt idx="1317">
                  <c:v>0.78500000000000003</c:v>
                </c:pt>
                <c:pt idx="1318">
                  <c:v>0.78500000000000003</c:v>
                </c:pt>
                <c:pt idx="1319">
                  <c:v>0.78500000000000003</c:v>
                </c:pt>
                <c:pt idx="1320">
                  <c:v>0.78500000000000003</c:v>
                </c:pt>
                <c:pt idx="1321">
                  <c:v>0.78500000000000003</c:v>
                </c:pt>
                <c:pt idx="1322">
                  <c:v>0.78500000000000003</c:v>
                </c:pt>
                <c:pt idx="1323">
                  <c:v>0.78500000000000003</c:v>
                </c:pt>
                <c:pt idx="1324">
                  <c:v>0.78500000000000003</c:v>
                </c:pt>
                <c:pt idx="1325">
                  <c:v>0.78500000000000003</c:v>
                </c:pt>
                <c:pt idx="1326">
                  <c:v>0.78500000000000003</c:v>
                </c:pt>
                <c:pt idx="1327">
                  <c:v>0.78500000000000003</c:v>
                </c:pt>
                <c:pt idx="1328">
                  <c:v>0.78500000000000003</c:v>
                </c:pt>
                <c:pt idx="1329">
                  <c:v>0.78500000000000003</c:v>
                </c:pt>
                <c:pt idx="1330">
                  <c:v>0.78500000000000003</c:v>
                </c:pt>
                <c:pt idx="1331">
                  <c:v>0.78500000000000003</c:v>
                </c:pt>
                <c:pt idx="1332">
                  <c:v>0.78500000000000003</c:v>
                </c:pt>
                <c:pt idx="1333">
                  <c:v>0.78500000000000003</c:v>
                </c:pt>
                <c:pt idx="1334">
                  <c:v>0.78500000000000003</c:v>
                </c:pt>
                <c:pt idx="1335">
                  <c:v>0.78500000000000003</c:v>
                </c:pt>
                <c:pt idx="1336">
                  <c:v>0.78500000000000003</c:v>
                </c:pt>
                <c:pt idx="1337">
                  <c:v>0.78500000000000003</c:v>
                </c:pt>
                <c:pt idx="1338">
                  <c:v>0.78500000000000003</c:v>
                </c:pt>
                <c:pt idx="1339">
                  <c:v>0.78500000000000003</c:v>
                </c:pt>
                <c:pt idx="1340">
                  <c:v>0.78500000000000003</c:v>
                </c:pt>
                <c:pt idx="1341">
                  <c:v>0.78500000000000003</c:v>
                </c:pt>
                <c:pt idx="1342">
                  <c:v>0.78500000000000003</c:v>
                </c:pt>
                <c:pt idx="1343">
                  <c:v>0.78500000000000003</c:v>
                </c:pt>
                <c:pt idx="1344">
                  <c:v>0.78500000000000003</c:v>
                </c:pt>
                <c:pt idx="1345">
                  <c:v>0.78500000000000003</c:v>
                </c:pt>
                <c:pt idx="1346">
                  <c:v>0.78500000000000003</c:v>
                </c:pt>
                <c:pt idx="1347">
                  <c:v>0.78500000000000003</c:v>
                </c:pt>
                <c:pt idx="1348">
                  <c:v>0.78500000000000003</c:v>
                </c:pt>
                <c:pt idx="1349">
                  <c:v>0.78500000000000003</c:v>
                </c:pt>
                <c:pt idx="1350">
                  <c:v>0.78500000000000003</c:v>
                </c:pt>
                <c:pt idx="1351">
                  <c:v>0.78500000000000003</c:v>
                </c:pt>
                <c:pt idx="1352">
                  <c:v>0.78500000000000003</c:v>
                </c:pt>
                <c:pt idx="1353">
                  <c:v>0.78500000000000003</c:v>
                </c:pt>
                <c:pt idx="1354">
                  <c:v>0.78500000000000003</c:v>
                </c:pt>
                <c:pt idx="1355">
                  <c:v>0.78500000000000003</c:v>
                </c:pt>
                <c:pt idx="1356">
                  <c:v>0.78500000000000003</c:v>
                </c:pt>
                <c:pt idx="1357">
                  <c:v>0.78500000000000003</c:v>
                </c:pt>
                <c:pt idx="1358">
                  <c:v>0.78500000000000003</c:v>
                </c:pt>
                <c:pt idx="1359">
                  <c:v>0.78500000000000003</c:v>
                </c:pt>
                <c:pt idx="1360">
                  <c:v>0.78500000000000003</c:v>
                </c:pt>
                <c:pt idx="1361">
                  <c:v>0.78500000000000003</c:v>
                </c:pt>
                <c:pt idx="1362">
                  <c:v>0.78500000000000003</c:v>
                </c:pt>
                <c:pt idx="1363">
                  <c:v>0.78500000000000003</c:v>
                </c:pt>
                <c:pt idx="1364">
                  <c:v>0.78500000000000003</c:v>
                </c:pt>
                <c:pt idx="1365">
                  <c:v>0.78500000000000003</c:v>
                </c:pt>
                <c:pt idx="1366">
                  <c:v>0.78500000000000003</c:v>
                </c:pt>
                <c:pt idx="1367">
                  <c:v>0.78500000000000003</c:v>
                </c:pt>
                <c:pt idx="1368">
                  <c:v>0.78500000000000003</c:v>
                </c:pt>
                <c:pt idx="1369">
                  <c:v>0.78500000000000003</c:v>
                </c:pt>
                <c:pt idx="1370">
                  <c:v>0.78500000000000003</c:v>
                </c:pt>
                <c:pt idx="1371">
                  <c:v>0.78500000000000003</c:v>
                </c:pt>
                <c:pt idx="1372">
                  <c:v>0.78500000000000003</c:v>
                </c:pt>
                <c:pt idx="1373">
                  <c:v>0.78500000000000003</c:v>
                </c:pt>
                <c:pt idx="1374">
                  <c:v>0.78500000000000003</c:v>
                </c:pt>
                <c:pt idx="1375">
                  <c:v>0.78500000000000003</c:v>
                </c:pt>
                <c:pt idx="1376">
                  <c:v>0.78500000000000003</c:v>
                </c:pt>
                <c:pt idx="1377">
                  <c:v>0.78500000000000003</c:v>
                </c:pt>
                <c:pt idx="1378">
                  <c:v>0.78500000000000003</c:v>
                </c:pt>
                <c:pt idx="1379">
                  <c:v>0.78500000000000003</c:v>
                </c:pt>
                <c:pt idx="1380">
                  <c:v>0.78500000000000003</c:v>
                </c:pt>
                <c:pt idx="1381">
                  <c:v>0.78500000000000003</c:v>
                </c:pt>
                <c:pt idx="1382">
                  <c:v>0.78500000000000003</c:v>
                </c:pt>
                <c:pt idx="1383">
                  <c:v>0.78500000000000003</c:v>
                </c:pt>
                <c:pt idx="1384">
                  <c:v>0.78500000000000003</c:v>
                </c:pt>
                <c:pt idx="1385">
                  <c:v>0.78500000000000003</c:v>
                </c:pt>
                <c:pt idx="1386">
                  <c:v>0.78500000000000003</c:v>
                </c:pt>
                <c:pt idx="1387">
                  <c:v>0.78500000000000003</c:v>
                </c:pt>
                <c:pt idx="1388">
                  <c:v>0.78500000000000003</c:v>
                </c:pt>
                <c:pt idx="1389">
                  <c:v>0.78500000000000003</c:v>
                </c:pt>
                <c:pt idx="1390">
                  <c:v>0.78500000000000003</c:v>
                </c:pt>
                <c:pt idx="1391">
                  <c:v>0.78500000000000003</c:v>
                </c:pt>
                <c:pt idx="1392">
                  <c:v>0.78500000000000003</c:v>
                </c:pt>
                <c:pt idx="1393">
                  <c:v>0.78500000000000003</c:v>
                </c:pt>
                <c:pt idx="1394">
                  <c:v>0.78500000000000003</c:v>
                </c:pt>
                <c:pt idx="1395">
                  <c:v>0.78500000000000003</c:v>
                </c:pt>
                <c:pt idx="1396">
                  <c:v>0.78500000000000003</c:v>
                </c:pt>
                <c:pt idx="1397">
                  <c:v>0.78500000000000003</c:v>
                </c:pt>
                <c:pt idx="1398">
                  <c:v>0.78500000000000003</c:v>
                </c:pt>
                <c:pt idx="1399">
                  <c:v>0.78500000000000003</c:v>
                </c:pt>
                <c:pt idx="1400">
                  <c:v>0.78500000000000003</c:v>
                </c:pt>
                <c:pt idx="1401">
                  <c:v>0.78500000000000003</c:v>
                </c:pt>
                <c:pt idx="1402">
                  <c:v>0.78500000000000003</c:v>
                </c:pt>
                <c:pt idx="1403">
                  <c:v>0.78500000000000003</c:v>
                </c:pt>
                <c:pt idx="1404">
                  <c:v>0.78500000000000003</c:v>
                </c:pt>
                <c:pt idx="1405">
                  <c:v>0.78500000000000003</c:v>
                </c:pt>
                <c:pt idx="1406">
                  <c:v>0.78500000000000003</c:v>
                </c:pt>
                <c:pt idx="1407">
                  <c:v>0.78500000000000003</c:v>
                </c:pt>
                <c:pt idx="1408">
                  <c:v>0.78500000000000003</c:v>
                </c:pt>
                <c:pt idx="1409">
                  <c:v>0.78500000000000003</c:v>
                </c:pt>
                <c:pt idx="1410">
                  <c:v>0.78500000000000003</c:v>
                </c:pt>
                <c:pt idx="1411">
                  <c:v>0.78500000000000003</c:v>
                </c:pt>
                <c:pt idx="1412">
                  <c:v>0.78500000000000003</c:v>
                </c:pt>
                <c:pt idx="1413">
                  <c:v>0.78500000000000003</c:v>
                </c:pt>
                <c:pt idx="1414">
                  <c:v>0.78500000000000003</c:v>
                </c:pt>
                <c:pt idx="1415">
                  <c:v>0.78500000000000003</c:v>
                </c:pt>
                <c:pt idx="1416">
                  <c:v>0.78500000000000003</c:v>
                </c:pt>
                <c:pt idx="1417">
                  <c:v>0.78500000000000003</c:v>
                </c:pt>
                <c:pt idx="1418">
                  <c:v>0.78500000000000003</c:v>
                </c:pt>
                <c:pt idx="1419">
                  <c:v>0.78500000000000003</c:v>
                </c:pt>
                <c:pt idx="1420">
                  <c:v>0.78500000000000003</c:v>
                </c:pt>
                <c:pt idx="1421">
                  <c:v>0.78500000000000003</c:v>
                </c:pt>
                <c:pt idx="1422">
                  <c:v>0.78500000000000003</c:v>
                </c:pt>
                <c:pt idx="1423">
                  <c:v>0.78500000000000003</c:v>
                </c:pt>
                <c:pt idx="1424">
                  <c:v>0.78500000000000003</c:v>
                </c:pt>
                <c:pt idx="1425">
                  <c:v>0.78500000000000003</c:v>
                </c:pt>
                <c:pt idx="1426">
                  <c:v>0.78500000000000003</c:v>
                </c:pt>
                <c:pt idx="1427">
                  <c:v>0.78500000000000003</c:v>
                </c:pt>
                <c:pt idx="1428">
                  <c:v>0.78500000000000003</c:v>
                </c:pt>
                <c:pt idx="1429">
                  <c:v>0.78500000000000003</c:v>
                </c:pt>
                <c:pt idx="1430">
                  <c:v>0.78500000000000003</c:v>
                </c:pt>
                <c:pt idx="1431">
                  <c:v>0.78500000000000003</c:v>
                </c:pt>
                <c:pt idx="1432">
                  <c:v>0.78500000000000003</c:v>
                </c:pt>
                <c:pt idx="1433">
                  <c:v>0.78500000000000003</c:v>
                </c:pt>
                <c:pt idx="1434">
                  <c:v>0.78500000000000003</c:v>
                </c:pt>
                <c:pt idx="1435">
                  <c:v>0.78500000000000003</c:v>
                </c:pt>
                <c:pt idx="1436">
                  <c:v>0.78500000000000003</c:v>
                </c:pt>
                <c:pt idx="1437">
                  <c:v>0.78500000000000003</c:v>
                </c:pt>
                <c:pt idx="1438">
                  <c:v>0.78500000000000003</c:v>
                </c:pt>
                <c:pt idx="1439">
                  <c:v>0.78500000000000003</c:v>
                </c:pt>
                <c:pt idx="1440">
                  <c:v>0.78500000000000003</c:v>
                </c:pt>
                <c:pt idx="1441">
                  <c:v>0.78500000000000003</c:v>
                </c:pt>
                <c:pt idx="1442">
                  <c:v>0.78500000000000003</c:v>
                </c:pt>
                <c:pt idx="1443">
                  <c:v>0.78500000000000003</c:v>
                </c:pt>
                <c:pt idx="1444">
                  <c:v>0.78500000000000003</c:v>
                </c:pt>
                <c:pt idx="1445">
                  <c:v>0.78500000000000003</c:v>
                </c:pt>
                <c:pt idx="1446">
                  <c:v>0.78500000000000003</c:v>
                </c:pt>
                <c:pt idx="1447">
                  <c:v>0.78500000000000003</c:v>
                </c:pt>
                <c:pt idx="1448">
                  <c:v>0.78500000000000003</c:v>
                </c:pt>
                <c:pt idx="1449">
                  <c:v>0.78500000000000003</c:v>
                </c:pt>
                <c:pt idx="1450">
                  <c:v>0.78500000000000003</c:v>
                </c:pt>
                <c:pt idx="1451">
                  <c:v>0.78500000000000003</c:v>
                </c:pt>
                <c:pt idx="1452">
                  <c:v>0.78500000000000003</c:v>
                </c:pt>
                <c:pt idx="1453">
                  <c:v>0.78500000000000003</c:v>
                </c:pt>
                <c:pt idx="1454">
                  <c:v>0.78500000000000003</c:v>
                </c:pt>
                <c:pt idx="1455">
                  <c:v>0.78500000000000003</c:v>
                </c:pt>
                <c:pt idx="1456">
                  <c:v>0.78500000000000003</c:v>
                </c:pt>
                <c:pt idx="1457">
                  <c:v>0.78500000000000003</c:v>
                </c:pt>
                <c:pt idx="1458">
                  <c:v>0.78500000000000003</c:v>
                </c:pt>
                <c:pt idx="1459">
                  <c:v>0.78500000000000003</c:v>
                </c:pt>
                <c:pt idx="1460">
                  <c:v>0.78500000000000003</c:v>
                </c:pt>
                <c:pt idx="1461">
                  <c:v>0.78500000000000003</c:v>
                </c:pt>
                <c:pt idx="1462">
                  <c:v>0.78500000000000003</c:v>
                </c:pt>
                <c:pt idx="1463">
                  <c:v>0.78500000000000003</c:v>
                </c:pt>
                <c:pt idx="1464">
                  <c:v>0.78500000000000003</c:v>
                </c:pt>
                <c:pt idx="1465">
                  <c:v>0.78500000000000003</c:v>
                </c:pt>
                <c:pt idx="1466">
                  <c:v>0.78500000000000003</c:v>
                </c:pt>
                <c:pt idx="1467">
                  <c:v>0.78500000000000003</c:v>
                </c:pt>
                <c:pt idx="1468">
                  <c:v>0.78500000000000003</c:v>
                </c:pt>
                <c:pt idx="1469">
                  <c:v>0.78500000000000003</c:v>
                </c:pt>
                <c:pt idx="1470">
                  <c:v>0.78500000000000003</c:v>
                </c:pt>
                <c:pt idx="1471">
                  <c:v>0.78500000000000003</c:v>
                </c:pt>
                <c:pt idx="1472">
                  <c:v>0.78500000000000003</c:v>
                </c:pt>
                <c:pt idx="1473">
                  <c:v>0.78500000000000003</c:v>
                </c:pt>
                <c:pt idx="1474">
                  <c:v>0.78500000000000003</c:v>
                </c:pt>
                <c:pt idx="1475">
                  <c:v>0.78500000000000003</c:v>
                </c:pt>
                <c:pt idx="1476">
                  <c:v>0.78500000000000003</c:v>
                </c:pt>
                <c:pt idx="1477">
                  <c:v>0.78500000000000003</c:v>
                </c:pt>
                <c:pt idx="1478">
                  <c:v>0.78500000000000003</c:v>
                </c:pt>
                <c:pt idx="1479">
                  <c:v>0.78500000000000003</c:v>
                </c:pt>
                <c:pt idx="1480">
                  <c:v>0.78500000000000003</c:v>
                </c:pt>
                <c:pt idx="1481">
                  <c:v>0.78500000000000003</c:v>
                </c:pt>
                <c:pt idx="1482">
                  <c:v>0.78500000000000003</c:v>
                </c:pt>
                <c:pt idx="1483">
                  <c:v>0.78500000000000003</c:v>
                </c:pt>
                <c:pt idx="1484">
                  <c:v>0.78500000000000003</c:v>
                </c:pt>
                <c:pt idx="1485">
                  <c:v>0.78500000000000003</c:v>
                </c:pt>
                <c:pt idx="1486">
                  <c:v>0.78500000000000003</c:v>
                </c:pt>
                <c:pt idx="1487">
                  <c:v>0.78500000000000003</c:v>
                </c:pt>
                <c:pt idx="1488">
                  <c:v>0.78500000000000003</c:v>
                </c:pt>
                <c:pt idx="1489">
                  <c:v>0.78500000000000003</c:v>
                </c:pt>
                <c:pt idx="1490">
                  <c:v>0.78500000000000003</c:v>
                </c:pt>
                <c:pt idx="1491">
                  <c:v>0.78500000000000003</c:v>
                </c:pt>
                <c:pt idx="1492">
                  <c:v>0.78500000000000003</c:v>
                </c:pt>
                <c:pt idx="1493">
                  <c:v>0.78500000000000003</c:v>
                </c:pt>
                <c:pt idx="1494">
                  <c:v>0.78500000000000003</c:v>
                </c:pt>
                <c:pt idx="1495">
                  <c:v>0.78500000000000003</c:v>
                </c:pt>
                <c:pt idx="1496">
                  <c:v>0.78500000000000003</c:v>
                </c:pt>
                <c:pt idx="1497">
                  <c:v>0.78500000000000003</c:v>
                </c:pt>
                <c:pt idx="1498">
                  <c:v>0.78500000000000003</c:v>
                </c:pt>
                <c:pt idx="1499">
                  <c:v>0.78500000000000003</c:v>
                </c:pt>
                <c:pt idx="1500">
                  <c:v>0.78500000000000003</c:v>
                </c:pt>
                <c:pt idx="1501">
                  <c:v>0.78500000000000003</c:v>
                </c:pt>
                <c:pt idx="1502">
                  <c:v>0.78500000000000003</c:v>
                </c:pt>
                <c:pt idx="1503">
                  <c:v>0.78500000000000003</c:v>
                </c:pt>
                <c:pt idx="1504">
                  <c:v>0.78500000000000003</c:v>
                </c:pt>
                <c:pt idx="1505">
                  <c:v>0.78500000000000003</c:v>
                </c:pt>
                <c:pt idx="1506">
                  <c:v>0.78500000000000003</c:v>
                </c:pt>
                <c:pt idx="1507">
                  <c:v>0.78500000000000003</c:v>
                </c:pt>
                <c:pt idx="1508">
                  <c:v>0.78500000000000003</c:v>
                </c:pt>
                <c:pt idx="1509">
                  <c:v>0.78500000000000003</c:v>
                </c:pt>
                <c:pt idx="1510">
                  <c:v>0.78500000000000003</c:v>
                </c:pt>
                <c:pt idx="1511">
                  <c:v>0.78500000000000003</c:v>
                </c:pt>
                <c:pt idx="1512">
                  <c:v>0.78500000000000003</c:v>
                </c:pt>
                <c:pt idx="1513">
                  <c:v>0.78500000000000003</c:v>
                </c:pt>
                <c:pt idx="1514">
                  <c:v>0.78500000000000003</c:v>
                </c:pt>
                <c:pt idx="1515">
                  <c:v>0.78500000000000003</c:v>
                </c:pt>
                <c:pt idx="1516">
                  <c:v>0.78500000000000003</c:v>
                </c:pt>
                <c:pt idx="1517">
                  <c:v>0.78500000000000003</c:v>
                </c:pt>
                <c:pt idx="1518">
                  <c:v>0.78500000000000003</c:v>
                </c:pt>
                <c:pt idx="1519">
                  <c:v>0.78500000000000003</c:v>
                </c:pt>
                <c:pt idx="1520">
                  <c:v>0.78500000000000003</c:v>
                </c:pt>
                <c:pt idx="1521">
                  <c:v>0.78500000000000003</c:v>
                </c:pt>
                <c:pt idx="1522">
                  <c:v>0.78500000000000003</c:v>
                </c:pt>
                <c:pt idx="1523">
                  <c:v>0.78500000000000003</c:v>
                </c:pt>
                <c:pt idx="1524">
                  <c:v>0.78500000000000003</c:v>
                </c:pt>
                <c:pt idx="1525">
                  <c:v>0.78500000000000003</c:v>
                </c:pt>
                <c:pt idx="1526">
                  <c:v>0.78500000000000003</c:v>
                </c:pt>
                <c:pt idx="1527">
                  <c:v>0.78500000000000003</c:v>
                </c:pt>
                <c:pt idx="1528">
                  <c:v>0.78500000000000003</c:v>
                </c:pt>
                <c:pt idx="1529">
                  <c:v>0.78500000000000003</c:v>
                </c:pt>
                <c:pt idx="1530">
                  <c:v>0.78500000000000003</c:v>
                </c:pt>
                <c:pt idx="1531">
                  <c:v>0.78500000000000003</c:v>
                </c:pt>
                <c:pt idx="1532">
                  <c:v>0.78500000000000003</c:v>
                </c:pt>
                <c:pt idx="1533">
                  <c:v>0.78500000000000003</c:v>
                </c:pt>
                <c:pt idx="1534">
                  <c:v>0.78500000000000003</c:v>
                </c:pt>
                <c:pt idx="1535">
                  <c:v>0.78500000000000003</c:v>
                </c:pt>
                <c:pt idx="1536">
                  <c:v>0.78500000000000003</c:v>
                </c:pt>
                <c:pt idx="1537">
                  <c:v>0.78500000000000003</c:v>
                </c:pt>
                <c:pt idx="1538">
                  <c:v>0.78500000000000003</c:v>
                </c:pt>
                <c:pt idx="1539">
                  <c:v>0.78500000000000003</c:v>
                </c:pt>
                <c:pt idx="1540">
                  <c:v>0.78500000000000003</c:v>
                </c:pt>
                <c:pt idx="1541">
                  <c:v>0.78500000000000003</c:v>
                </c:pt>
                <c:pt idx="1542">
                  <c:v>0.78500000000000003</c:v>
                </c:pt>
                <c:pt idx="1543">
                  <c:v>0.78500000000000003</c:v>
                </c:pt>
                <c:pt idx="1544">
                  <c:v>0.78500000000000003</c:v>
                </c:pt>
                <c:pt idx="1545">
                  <c:v>0.78500000000000003</c:v>
                </c:pt>
                <c:pt idx="1546">
                  <c:v>0.78500000000000003</c:v>
                </c:pt>
                <c:pt idx="1547">
                  <c:v>0.78500000000000003</c:v>
                </c:pt>
                <c:pt idx="1548">
                  <c:v>0.78500000000000003</c:v>
                </c:pt>
                <c:pt idx="1549">
                  <c:v>0.78500000000000003</c:v>
                </c:pt>
                <c:pt idx="1550">
                  <c:v>0.78500000000000003</c:v>
                </c:pt>
                <c:pt idx="1551">
                  <c:v>0.78500000000000003</c:v>
                </c:pt>
                <c:pt idx="1552">
                  <c:v>0.78500000000000003</c:v>
                </c:pt>
                <c:pt idx="1553">
                  <c:v>0.78500000000000003</c:v>
                </c:pt>
                <c:pt idx="1554">
                  <c:v>0.78500000000000003</c:v>
                </c:pt>
                <c:pt idx="1555">
                  <c:v>0.78500000000000003</c:v>
                </c:pt>
                <c:pt idx="1556">
                  <c:v>0.78500000000000003</c:v>
                </c:pt>
                <c:pt idx="1557">
                  <c:v>0.78500000000000003</c:v>
                </c:pt>
                <c:pt idx="1558">
                  <c:v>0.78500000000000003</c:v>
                </c:pt>
                <c:pt idx="1559">
                  <c:v>0.78500000000000003</c:v>
                </c:pt>
                <c:pt idx="1560">
                  <c:v>0.78500000000000003</c:v>
                </c:pt>
                <c:pt idx="1561">
                  <c:v>0.78500000000000003</c:v>
                </c:pt>
                <c:pt idx="1562">
                  <c:v>0.78500000000000003</c:v>
                </c:pt>
                <c:pt idx="1563">
                  <c:v>0.78500000000000003</c:v>
                </c:pt>
                <c:pt idx="1564">
                  <c:v>0.78500000000000003</c:v>
                </c:pt>
                <c:pt idx="1565">
                  <c:v>0.78500000000000003</c:v>
                </c:pt>
                <c:pt idx="1566">
                  <c:v>0.78500000000000003</c:v>
                </c:pt>
                <c:pt idx="1567">
                  <c:v>0.78500000000000003</c:v>
                </c:pt>
                <c:pt idx="1568">
                  <c:v>0.78500000000000003</c:v>
                </c:pt>
                <c:pt idx="1569">
                  <c:v>0.78500000000000003</c:v>
                </c:pt>
                <c:pt idx="1570">
                  <c:v>0.78500000000000003</c:v>
                </c:pt>
                <c:pt idx="1571">
                  <c:v>0.78500000000000003</c:v>
                </c:pt>
                <c:pt idx="1572">
                  <c:v>0.78500000000000003</c:v>
                </c:pt>
                <c:pt idx="1573">
                  <c:v>0.78500000000000003</c:v>
                </c:pt>
                <c:pt idx="1574">
                  <c:v>0.78500000000000003</c:v>
                </c:pt>
                <c:pt idx="1575">
                  <c:v>0.78500000000000003</c:v>
                </c:pt>
                <c:pt idx="1576">
                  <c:v>0.78500000000000003</c:v>
                </c:pt>
                <c:pt idx="1577">
                  <c:v>0.78500000000000003</c:v>
                </c:pt>
                <c:pt idx="1578">
                  <c:v>0.78500000000000003</c:v>
                </c:pt>
                <c:pt idx="1579">
                  <c:v>0.78500000000000003</c:v>
                </c:pt>
                <c:pt idx="1580">
                  <c:v>0.78500000000000003</c:v>
                </c:pt>
                <c:pt idx="1581">
                  <c:v>0.78500000000000003</c:v>
                </c:pt>
                <c:pt idx="1582">
                  <c:v>0.78500000000000003</c:v>
                </c:pt>
                <c:pt idx="1583">
                  <c:v>0.78500000000000003</c:v>
                </c:pt>
                <c:pt idx="1584">
                  <c:v>0.78500000000000003</c:v>
                </c:pt>
                <c:pt idx="1585">
                  <c:v>0.78500000000000003</c:v>
                </c:pt>
                <c:pt idx="1586">
                  <c:v>0.78500000000000003</c:v>
                </c:pt>
                <c:pt idx="1587">
                  <c:v>0.78500000000000003</c:v>
                </c:pt>
                <c:pt idx="1588">
                  <c:v>0.78500000000000003</c:v>
                </c:pt>
                <c:pt idx="1589">
                  <c:v>0.78500000000000003</c:v>
                </c:pt>
                <c:pt idx="1590">
                  <c:v>0.78500000000000003</c:v>
                </c:pt>
                <c:pt idx="1591">
                  <c:v>0.78500000000000003</c:v>
                </c:pt>
                <c:pt idx="1592">
                  <c:v>0.78500000000000003</c:v>
                </c:pt>
                <c:pt idx="1593">
                  <c:v>0.78500000000000003</c:v>
                </c:pt>
                <c:pt idx="1594">
                  <c:v>0.78500000000000003</c:v>
                </c:pt>
                <c:pt idx="1595">
                  <c:v>0.78500000000000003</c:v>
                </c:pt>
                <c:pt idx="1596">
                  <c:v>0.78500000000000003</c:v>
                </c:pt>
                <c:pt idx="1597">
                  <c:v>0.78500000000000003</c:v>
                </c:pt>
                <c:pt idx="1598">
                  <c:v>0.78500000000000003</c:v>
                </c:pt>
                <c:pt idx="1599">
                  <c:v>0.78500000000000003</c:v>
                </c:pt>
                <c:pt idx="1600">
                  <c:v>0.78500000000000003</c:v>
                </c:pt>
                <c:pt idx="1601">
                  <c:v>0.78500000000000003</c:v>
                </c:pt>
                <c:pt idx="1602">
                  <c:v>0.78500000000000003</c:v>
                </c:pt>
                <c:pt idx="1603">
                  <c:v>0.78500000000000003</c:v>
                </c:pt>
                <c:pt idx="1604">
                  <c:v>0.78500000000000003</c:v>
                </c:pt>
                <c:pt idx="1605">
                  <c:v>0.78500000000000003</c:v>
                </c:pt>
                <c:pt idx="1606">
                  <c:v>0.78500000000000003</c:v>
                </c:pt>
                <c:pt idx="1607">
                  <c:v>0.78500000000000003</c:v>
                </c:pt>
                <c:pt idx="1608">
                  <c:v>0.78500000000000003</c:v>
                </c:pt>
                <c:pt idx="1609">
                  <c:v>0.78500000000000003</c:v>
                </c:pt>
                <c:pt idx="1610">
                  <c:v>0.78500000000000003</c:v>
                </c:pt>
                <c:pt idx="1611">
                  <c:v>0.78500000000000003</c:v>
                </c:pt>
                <c:pt idx="1612">
                  <c:v>0.78500000000000003</c:v>
                </c:pt>
                <c:pt idx="1613">
                  <c:v>0.78500000000000003</c:v>
                </c:pt>
                <c:pt idx="1614">
                  <c:v>0.78500000000000003</c:v>
                </c:pt>
                <c:pt idx="1615">
                  <c:v>0.78500000000000003</c:v>
                </c:pt>
                <c:pt idx="1616">
                  <c:v>0.78500000000000003</c:v>
                </c:pt>
                <c:pt idx="1617">
                  <c:v>0.78500000000000003</c:v>
                </c:pt>
                <c:pt idx="1618">
                  <c:v>0.78500000000000003</c:v>
                </c:pt>
                <c:pt idx="1619">
                  <c:v>0.78500000000000003</c:v>
                </c:pt>
                <c:pt idx="1620">
                  <c:v>0.78500000000000003</c:v>
                </c:pt>
                <c:pt idx="1621">
                  <c:v>0.78500000000000003</c:v>
                </c:pt>
                <c:pt idx="1622">
                  <c:v>0.78500000000000003</c:v>
                </c:pt>
                <c:pt idx="1623">
                  <c:v>0.78500000000000003</c:v>
                </c:pt>
                <c:pt idx="1624">
                  <c:v>0.78500000000000003</c:v>
                </c:pt>
                <c:pt idx="1625">
                  <c:v>0.78500000000000003</c:v>
                </c:pt>
                <c:pt idx="1626">
                  <c:v>0.78500000000000003</c:v>
                </c:pt>
                <c:pt idx="1627">
                  <c:v>0.78500000000000003</c:v>
                </c:pt>
                <c:pt idx="1628">
                  <c:v>0.78500000000000003</c:v>
                </c:pt>
                <c:pt idx="1629">
                  <c:v>0.78500000000000003</c:v>
                </c:pt>
                <c:pt idx="1630">
                  <c:v>0.78500000000000003</c:v>
                </c:pt>
                <c:pt idx="1631">
                  <c:v>0.78500000000000003</c:v>
                </c:pt>
                <c:pt idx="1632">
                  <c:v>0.78500000000000003</c:v>
                </c:pt>
                <c:pt idx="1633">
                  <c:v>0.78500000000000003</c:v>
                </c:pt>
                <c:pt idx="1634">
                  <c:v>0.78500000000000003</c:v>
                </c:pt>
                <c:pt idx="1635">
                  <c:v>0.78500000000000003</c:v>
                </c:pt>
                <c:pt idx="1636">
                  <c:v>0.78500000000000003</c:v>
                </c:pt>
                <c:pt idx="1637">
                  <c:v>0.78500000000000003</c:v>
                </c:pt>
                <c:pt idx="1638">
                  <c:v>0.78500000000000003</c:v>
                </c:pt>
                <c:pt idx="1639">
                  <c:v>0.78500000000000003</c:v>
                </c:pt>
                <c:pt idx="1640">
                  <c:v>0.78500000000000003</c:v>
                </c:pt>
                <c:pt idx="1641">
                  <c:v>0.78500000000000003</c:v>
                </c:pt>
                <c:pt idx="1642">
                  <c:v>0.78500000000000003</c:v>
                </c:pt>
                <c:pt idx="1643">
                  <c:v>0.78500000000000003</c:v>
                </c:pt>
                <c:pt idx="1644">
                  <c:v>0.78500000000000003</c:v>
                </c:pt>
                <c:pt idx="1645">
                  <c:v>0.78500000000000003</c:v>
                </c:pt>
                <c:pt idx="1646">
                  <c:v>0.78500000000000003</c:v>
                </c:pt>
                <c:pt idx="1647">
                  <c:v>0.78500000000000003</c:v>
                </c:pt>
                <c:pt idx="1648">
                  <c:v>0.78500000000000003</c:v>
                </c:pt>
                <c:pt idx="1649">
                  <c:v>0.78500000000000003</c:v>
                </c:pt>
                <c:pt idx="1650">
                  <c:v>0.78500000000000003</c:v>
                </c:pt>
                <c:pt idx="1651">
                  <c:v>0.78500000000000003</c:v>
                </c:pt>
                <c:pt idx="1652">
                  <c:v>0.78500000000000003</c:v>
                </c:pt>
                <c:pt idx="1653">
                  <c:v>0.78500000000000003</c:v>
                </c:pt>
                <c:pt idx="1654">
                  <c:v>0.78500000000000003</c:v>
                </c:pt>
                <c:pt idx="1655">
                  <c:v>0.78500000000000003</c:v>
                </c:pt>
                <c:pt idx="1656">
                  <c:v>0.78500000000000003</c:v>
                </c:pt>
                <c:pt idx="1657">
                  <c:v>0.78500000000000003</c:v>
                </c:pt>
                <c:pt idx="1658">
                  <c:v>0.78500000000000003</c:v>
                </c:pt>
                <c:pt idx="1659">
                  <c:v>0.78500000000000003</c:v>
                </c:pt>
                <c:pt idx="1660">
                  <c:v>0.78500000000000003</c:v>
                </c:pt>
                <c:pt idx="1661">
                  <c:v>0.78500000000000003</c:v>
                </c:pt>
                <c:pt idx="1662">
                  <c:v>0.78500000000000003</c:v>
                </c:pt>
                <c:pt idx="1663">
                  <c:v>0.78500000000000003</c:v>
                </c:pt>
                <c:pt idx="1664">
                  <c:v>0.78500000000000003</c:v>
                </c:pt>
                <c:pt idx="1665">
                  <c:v>0.78500000000000003</c:v>
                </c:pt>
                <c:pt idx="1666">
                  <c:v>0.78500000000000003</c:v>
                </c:pt>
                <c:pt idx="1667">
                  <c:v>0.78500000000000003</c:v>
                </c:pt>
                <c:pt idx="1668">
                  <c:v>0.78500000000000003</c:v>
                </c:pt>
                <c:pt idx="1669">
                  <c:v>0.78500000000000003</c:v>
                </c:pt>
                <c:pt idx="1670">
                  <c:v>0.78500000000000003</c:v>
                </c:pt>
                <c:pt idx="1671">
                  <c:v>0.78500000000000003</c:v>
                </c:pt>
                <c:pt idx="1672">
                  <c:v>0.78500000000000003</c:v>
                </c:pt>
                <c:pt idx="1673">
                  <c:v>0.78500000000000003</c:v>
                </c:pt>
                <c:pt idx="1674">
                  <c:v>0.78500000000000003</c:v>
                </c:pt>
                <c:pt idx="1675">
                  <c:v>0.78500000000000003</c:v>
                </c:pt>
                <c:pt idx="1676">
                  <c:v>0.78500000000000003</c:v>
                </c:pt>
                <c:pt idx="1677">
                  <c:v>0.78500000000000003</c:v>
                </c:pt>
                <c:pt idx="1678">
                  <c:v>0.78500000000000003</c:v>
                </c:pt>
                <c:pt idx="1679">
                  <c:v>0.78500000000000003</c:v>
                </c:pt>
                <c:pt idx="1680">
                  <c:v>0.78500000000000003</c:v>
                </c:pt>
                <c:pt idx="1681">
                  <c:v>0.78500000000000003</c:v>
                </c:pt>
                <c:pt idx="1682">
                  <c:v>0.78500000000000003</c:v>
                </c:pt>
                <c:pt idx="1683">
                  <c:v>0.78500000000000003</c:v>
                </c:pt>
                <c:pt idx="1684">
                  <c:v>0.78500000000000003</c:v>
                </c:pt>
                <c:pt idx="1685">
                  <c:v>0.78500000000000003</c:v>
                </c:pt>
                <c:pt idx="1686">
                  <c:v>0.78500000000000003</c:v>
                </c:pt>
                <c:pt idx="1687">
                  <c:v>0.78500000000000003</c:v>
                </c:pt>
                <c:pt idx="1688">
                  <c:v>0.78500000000000003</c:v>
                </c:pt>
                <c:pt idx="1689">
                  <c:v>0.78500000000000003</c:v>
                </c:pt>
                <c:pt idx="1690">
                  <c:v>0.78500000000000003</c:v>
                </c:pt>
                <c:pt idx="1691">
                  <c:v>0.78500000000000003</c:v>
                </c:pt>
                <c:pt idx="1692">
                  <c:v>0.78500000000000003</c:v>
                </c:pt>
                <c:pt idx="1693">
                  <c:v>0.78500000000000003</c:v>
                </c:pt>
                <c:pt idx="1694">
                  <c:v>0.78500000000000003</c:v>
                </c:pt>
                <c:pt idx="1695">
                  <c:v>0.78500000000000003</c:v>
                </c:pt>
                <c:pt idx="1696">
                  <c:v>0.78500000000000003</c:v>
                </c:pt>
                <c:pt idx="1697">
                  <c:v>0.78500000000000003</c:v>
                </c:pt>
                <c:pt idx="1698">
                  <c:v>0.78500000000000003</c:v>
                </c:pt>
                <c:pt idx="1699">
                  <c:v>0.78500000000000003</c:v>
                </c:pt>
                <c:pt idx="1700">
                  <c:v>0.78500000000000003</c:v>
                </c:pt>
                <c:pt idx="1701">
                  <c:v>0.78500000000000003</c:v>
                </c:pt>
                <c:pt idx="1702">
                  <c:v>0.78500000000000003</c:v>
                </c:pt>
                <c:pt idx="1703">
                  <c:v>0.78500000000000003</c:v>
                </c:pt>
                <c:pt idx="1704">
                  <c:v>0.78500000000000003</c:v>
                </c:pt>
                <c:pt idx="1705">
                  <c:v>0.78500000000000003</c:v>
                </c:pt>
                <c:pt idx="1706">
                  <c:v>0.78500000000000003</c:v>
                </c:pt>
                <c:pt idx="1707">
                  <c:v>0.78500000000000003</c:v>
                </c:pt>
                <c:pt idx="1708">
                  <c:v>0.78500000000000003</c:v>
                </c:pt>
                <c:pt idx="1709">
                  <c:v>0.78500000000000003</c:v>
                </c:pt>
                <c:pt idx="1710">
                  <c:v>0.78500000000000003</c:v>
                </c:pt>
                <c:pt idx="1711">
                  <c:v>0.78500000000000003</c:v>
                </c:pt>
                <c:pt idx="1712">
                  <c:v>0.78500000000000003</c:v>
                </c:pt>
                <c:pt idx="1713">
                  <c:v>0.78500000000000003</c:v>
                </c:pt>
                <c:pt idx="1714">
                  <c:v>0.78500000000000003</c:v>
                </c:pt>
                <c:pt idx="1715">
                  <c:v>0.78500000000000003</c:v>
                </c:pt>
                <c:pt idx="1716">
                  <c:v>0.78500000000000003</c:v>
                </c:pt>
                <c:pt idx="1717">
                  <c:v>0.78500000000000003</c:v>
                </c:pt>
                <c:pt idx="1718">
                  <c:v>0.78500000000000003</c:v>
                </c:pt>
                <c:pt idx="1719">
                  <c:v>0.78500000000000003</c:v>
                </c:pt>
                <c:pt idx="1720">
                  <c:v>0.78500000000000003</c:v>
                </c:pt>
                <c:pt idx="1721">
                  <c:v>0.78500000000000003</c:v>
                </c:pt>
                <c:pt idx="1722">
                  <c:v>0.78500000000000003</c:v>
                </c:pt>
                <c:pt idx="1723">
                  <c:v>0.78500000000000003</c:v>
                </c:pt>
                <c:pt idx="1724">
                  <c:v>0.78500000000000003</c:v>
                </c:pt>
                <c:pt idx="1725">
                  <c:v>0.78500000000000003</c:v>
                </c:pt>
                <c:pt idx="1726">
                  <c:v>0.78500000000000003</c:v>
                </c:pt>
                <c:pt idx="1727">
                  <c:v>0.78500000000000003</c:v>
                </c:pt>
                <c:pt idx="1728">
                  <c:v>0.78500000000000003</c:v>
                </c:pt>
                <c:pt idx="1729">
                  <c:v>0.78500000000000003</c:v>
                </c:pt>
                <c:pt idx="1730">
                  <c:v>0.78500000000000003</c:v>
                </c:pt>
                <c:pt idx="1731">
                  <c:v>0.78500000000000003</c:v>
                </c:pt>
                <c:pt idx="1732">
                  <c:v>0.78500000000000003</c:v>
                </c:pt>
                <c:pt idx="1733">
                  <c:v>0.78500000000000003</c:v>
                </c:pt>
                <c:pt idx="1734">
                  <c:v>0.78500000000000003</c:v>
                </c:pt>
                <c:pt idx="1735">
                  <c:v>0.78500000000000003</c:v>
                </c:pt>
                <c:pt idx="1736">
                  <c:v>0.78500000000000003</c:v>
                </c:pt>
                <c:pt idx="1737">
                  <c:v>0.78500000000000003</c:v>
                </c:pt>
                <c:pt idx="1738">
                  <c:v>0.78500000000000003</c:v>
                </c:pt>
                <c:pt idx="1739">
                  <c:v>0.78500000000000003</c:v>
                </c:pt>
                <c:pt idx="1740">
                  <c:v>0.78500000000000003</c:v>
                </c:pt>
                <c:pt idx="1741">
                  <c:v>0.78500000000000003</c:v>
                </c:pt>
                <c:pt idx="1742">
                  <c:v>0.78500000000000003</c:v>
                </c:pt>
                <c:pt idx="1743">
                  <c:v>0.78500000000000003</c:v>
                </c:pt>
                <c:pt idx="1744">
                  <c:v>0.78500000000000003</c:v>
                </c:pt>
                <c:pt idx="1745">
                  <c:v>0.78500000000000003</c:v>
                </c:pt>
                <c:pt idx="1746">
                  <c:v>0.78500000000000003</c:v>
                </c:pt>
                <c:pt idx="1747">
                  <c:v>0.78500000000000003</c:v>
                </c:pt>
                <c:pt idx="1748">
                  <c:v>0.78500000000000003</c:v>
                </c:pt>
                <c:pt idx="1749">
                  <c:v>0.78500000000000003</c:v>
                </c:pt>
                <c:pt idx="1750">
                  <c:v>0.78500000000000003</c:v>
                </c:pt>
                <c:pt idx="1751">
                  <c:v>0.78500000000000003</c:v>
                </c:pt>
                <c:pt idx="1752">
                  <c:v>0.78500000000000003</c:v>
                </c:pt>
                <c:pt idx="1753">
                  <c:v>0.78500000000000003</c:v>
                </c:pt>
                <c:pt idx="1754">
                  <c:v>0.78500000000000003</c:v>
                </c:pt>
                <c:pt idx="1755">
                  <c:v>0.78500000000000003</c:v>
                </c:pt>
                <c:pt idx="1756">
                  <c:v>0.78500000000000003</c:v>
                </c:pt>
                <c:pt idx="1757">
                  <c:v>0.78500000000000003</c:v>
                </c:pt>
                <c:pt idx="1758">
                  <c:v>0.78500000000000003</c:v>
                </c:pt>
                <c:pt idx="1759">
                  <c:v>0.78500000000000003</c:v>
                </c:pt>
                <c:pt idx="1760">
                  <c:v>0.78500000000000003</c:v>
                </c:pt>
                <c:pt idx="1761">
                  <c:v>0.78500000000000003</c:v>
                </c:pt>
                <c:pt idx="1762">
                  <c:v>0.78500000000000003</c:v>
                </c:pt>
                <c:pt idx="1763">
                  <c:v>0.78500000000000003</c:v>
                </c:pt>
                <c:pt idx="1764">
                  <c:v>0.78500000000000003</c:v>
                </c:pt>
                <c:pt idx="1765">
                  <c:v>0.78500000000000003</c:v>
                </c:pt>
                <c:pt idx="1766">
                  <c:v>0.78500000000000003</c:v>
                </c:pt>
                <c:pt idx="1767">
                  <c:v>0.78500000000000003</c:v>
                </c:pt>
                <c:pt idx="1768">
                  <c:v>0.78500000000000003</c:v>
                </c:pt>
                <c:pt idx="1769">
                  <c:v>0.78500000000000003</c:v>
                </c:pt>
                <c:pt idx="1770">
                  <c:v>0.78500000000000003</c:v>
                </c:pt>
                <c:pt idx="1771">
                  <c:v>0.78500000000000003</c:v>
                </c:pt>
                <c:pt idx="1772">
                  <c:v>0.78500000000000003</c:v>
                </c:pt>
                <c:pt idx="1773">
                  <c:v>0.78500000000000003</c:v>
                </c:pt>
                <c:pt idx="1774">
                  <c:v>0.78500000000000003</c:v>
                </c:pt>
                <c:pt idx="1775">
                  <c:v>0.78500000000000003</c:v>
                </c:pt>
                <c:pt idx="1776">
                  <c:v>0.78500000000000003</c:v>
                </c:pt>
                <c:pt idx="1777">
                  <c:v>0.78500000000000003</c:v>
                </c:pt>
                <c:pt idx="1778">
                  <c:v>0.78500000000000003</c:v>
                </c:pt>
                <c:pt idx="1779">
                  <c:v>0.78500000000000003</c:v>
                </c:pt>
                <c:pt idx="1780">
                  <c:v>0.78500000000000003</c:v>
                </c:pt>
                <c:pt idx="1781">
                  <c:v>0.78500000000000003</c:v>
                </c:pt>
                <c:pt idx="1782">
                  <c:v>0.78500000000000003</c:v>
                </c:pt>
                <c:pt idx="1783">
                  <c:v>0.78500000000000003</c:v>
                </c:pt>
                <c:pt idx="1784">
                  <c:v>0.78500000000000003</c:v>
                </c:pt>
                <c:pt idx="1785">
                  <c:v>0.78500000000000003</c:v>
                </c:pt>
                <c:pt idx="1786">
                  <c:v>0.78500000000000003</c:v>
                </c:pt>
                <c:pt idx="1787">
                  <c:v>0.78500000000000003</c:v>
                </c:pt>
                <c:pt idx="1788">
                  <c:v>0.78500000000000003</c:v>
                </c:pt>
                <c:pt idx="1789">
                  <c:v>0.78500000000000003</c:v>
                </c:pt>
                <c:pt idx="1790">
                  <c:v>0.78500000000000003</c:v>
                </c:pt>
                <c:pt idx="1791">
                  <c:v>0.78500000000000003</c:v>
                </c:pt>
                <c:pt idx="1792">
                  <c:v>0.78500000000000003</c:v>
                </c:pt>
                <c:pt idx="1793">
                  <c:v>0.78500000000000003</c:v>
                </c:pt>
                <c:pt idx="1794">
                  <c:v>0.78500000000000003</c:v>
                </c:pt>
                <c:pt idx="1795">
                  <c:v>0.78500000000000003</c:v>
                </c:pt>
                <c:pt idx="1796">
                  <c:v>0.78500000000000003</c:v>
                </c:pt>
                <c:pt idx="1797">
                  <c:v>0.78500000000000003</c:v>
                </c:pt>
                <c:pt idx="1798">
                  <c:v>0.78500000000000003</c:v>
                </c:pt>
                <c:pt idx="1799">
                  <c:v>0.78500000000000003</c:v>
                </c:pt>
                <c:pt idx="1800">
                  <c:v>0.78500000000000003</c:v>
                </c:pt>
                <c:pt idx="1801">
                  <c:v>0.78500000000000003</c:v>
                </c:pt>
                <c:pt idx="1802">
                  <c:v>0.78500000000000003</c:v>
                </c:pt>
                <c:pt idx="1803">
                  <c:v>0.78500000000000003</c:v>
                </c:pt>
                <c:pt idx="1804">
                  <c:v>0.78500000000000003</c:v>
                </c:pt>
                <c:pt idx="1805">
                  <c:v>0.78500000000000003</c:v>
                </c:pt>
                <c:pt idx="1806">
                  <c:v>0.78500000000000003</c:v>
                </c:pt>
                <c:pt idx="1807">
                  <c:v>0.78500000000000003</c:v>
                </c:pt>
                <c:pt idx="1808">
                  <c:v>0.78500000000000003</c:v>
                </c:pt>
                <c:pt idx="1809">
                  <c:v>0.78500000000000003</c:v>
                </c:pt>
                <c:pt idx="1810">
                  <c:v>0.78500000000000003</c:v>
                </c:pt>
                <c:pt idx="1811">
                  <c:v>0.78500000000000003</c:v>
                </c:pt>
                <c:pt idx="1812">
                  <c:v>0.78500000000000003</c:v>
                </c:pt>
                <c:pt idx="1813">
                  <c:v>0.78500000000000003</c:v>
                </c:pt>
                <c:pt idx="1814">
                  <c:v>0.78500000000000003</c:v>
                </c:pt>
                <c:pt idx="1815">
                  <c:v>0.78500000000000003</c:v>
                </c:pt>
                <c:pt idx="1816">
                  <c:v>0.78500000000000003</c:v>
                </c:pt>
                <c:pt idx="1817">
                  <c:v>0.78500000000000003</c:v>
                </c:pt>
                <c:pt idx="1818">
                  <c:v>0.78500000000000003</c:v>
                </c:pt>
                <c:pt idx="1819">
                  <c:v>0.78500000000000003</c:v>
                </c:pt>
                <c:pt idx="1820">
                  <c:v>0.78500000000000003</c:v>
                </c:pt>
                <c:pt idx="1821">
                  <c:v>0.78500000000000003</c:v>
                </c:pt>
                <c:pt idx="1822">
                  <c:v>0.78500000000000003</c:v>
                </c:pt>
                <c:pt idx="1823">
                  <c:v>0.78500000000000003</c:v>
                </c:pt>
                <c:pt idx="1824">
                  <c:v>0.78500000000000003</c:v>
                </c:pt>
                <c:pt idx="1825">
                  <c:v>0.78500000000000003</c:v>
                </c:pt>
                <c:pt idx="1826">
                  <c:v>0.78500000000000003</c:v>
                </c:pt>
                <c:pt idx="1827">
                  <c:v>0.78500000000000003</c:v>
                </c:pt>
                <c:pt idx="1828">
                  <c:v>0.78500000000000003</c:v>
                </c:pt>
                <c:pt idx="1829">
                  <c:v>0.78500000000000003</c:v>
                </c:pt>
                <c:pt idx="1830">
                  <c:v>0.78500000000000003</c:v>
                </c:pt>
                <c:pt idx="1831">
                  <c:v>0.78500000000000003</c:v>
                </c:pt>
                <c:pt idx="1832">
                  <c:v>0.78500000000000003</c:v>
                </c:pt>
                <c:pt idx="1833">
                  <c:v>0.78500000000000003</c:v>
                </c:pt>
                <c:pt idx="1834">
                  <c:v>0.78500000000000003</c:v>
                </c:pt>
                <c:pt idx="1835">
                  <c:v>0.78500000000000003</c:v>
                </c:pt>
                <c:pt idx="1836">
                  <c:v>0.78500000000000003</c:v>
                </c:pt>
                <c:pt idx="1837">
                  <c:v>0.78500000000000003</c:v>
                </c:pt>
                <c:pt idx="1838">
                  <c:v>0.78500000000000003</c:v>
                </c:pt>
                <c:pt idx="1839">
                  <c:v>0.78500000000000003</c:v>
                </c:pt>
                <c:pt idx="1840">
                  <c:v>0.78500000000000003</c:v>
                </c:pt>
                <c:pt idx="1841">
                  <c:v>0.78500000000000003</c:v>
                </c:pt>
                <c:pt idx="1842">
                  <c:v>0.78500000000000003</c:v>
                </c:pt>
                <c:pt idx="1843">
                  <c:v>0.78500000000000003</c:v>
                </c:pt>
                <c:pt idx="1844">
                  <c:v>0.78500000000000003</c:v>
                </c:pt>
                <c:pt idx="1845">
                  <c:v>0.78500000000000003</c:v>
                </c:pt>
                <c:pt idx="1846">
                  <c:v>0.78500000000000003</c:v>
                </c:pt>
                <c:pt idx="1847">
                  <c:v>0.78500000000000003</c:v>
                </c:pt>
                <c:pt idx="1848">
                  <c:v>0.78500000000000003</c:v>
                </c:pt>
                <c:pt idx="1849">
                  <c:v>0.78500000000000003</c:v>
                </c:pt>
                <c:pt idx="1850">
                  <c:v>0.78500000000000003</c:v>
                </c:pt>
                <c:pt idx="1851">
                  <c:v>0.78500000000000003</c:v>
                </c:pt>
                <c:pt idx="1852">
                  <c:v>0.78500000000000003</c:v>
                </c:pt>
                <c:pt idx="1853">
                  <c:v>0.78500000000000003</c:v>
                </c:pt>
                <c:pt idx="1854">
                  <c:v>0.78500000000000003</c:v>
                </c:pt>
                <c:pt idx="1855">
                  <c:v>0.78500000000000003</c:v>
                </c:pt>
                <c:pt idx="1856">
                  <c:v>0.78500000000000003</c:v>
                </c:pt>
                <c:pt idx="1857">
                  <c:v>0.78500000000000003</c:v>
                </c:pt>
                <c:pt idx="1858">
                  <c:v>0.78500000000000003</c:v>
                </c:pt>
                <c:pt idx="1859">
                  <c:v>0.78500000000000003</c:v>
                </c:pt>
                <c:pt idx="1860">
                  <c:v>0.78500000000000003</c:v>
                </c:pt>
                <c:pt idx="1861">
                  <c:v>0.78500000000000003</c:v>
                </c:pt>
                <c:pt idx="1862">
                  <c:v>0.78500000000000003</c:v>
                </c:pt>
                <c:pt idx="1863">
                  <c:v>0.78500000000000003</c:v>
                </c:pt>
                <c:pt idx="1864">
                  <c:v>0.78500000000000003</c:v>
                </c:pt>
                <c:pt idx="1865">
                  <c:v>0.78500000000000003</c:v>
                </c:pt>
                <c:pt idx="1866">
                  <c:v>0.78500000000000003</c:v>
                </c:pt>
                <c:pt idx="1867">
                  <c:v>0.78500000000000003</c:v>
                </c:pt>
                <c:pt idx="1868">
                  <c:v>0.78500000000000003</c:v>
                </c:pt>
                <c:pt idx="1869">
                  <c:v>0.78500000000000003</c:v>
                </c:pt>
                <c:pt idx="1870">
                  <c:v>0.78500000000000003</c:v>
                </c:pt>
                <c:pt idx="1871">
                  <c:v>0.78500000000000003</c:v>
                </c:pt>
                <c:pt idx="1872">
                  <c:v>0.78500000000000003</c:v>
                </c:pt>
                <c:pt idx="1873">
                  <c:v>0.78500000000000003</c:v>
                </c:pt>
                <c:pt idx="1874">
                  <c:v>0.78500000000000003</c:v>
                </c:pt>
                <c:pt idx="1875">
                  <c:v>0.78500000000000003</c:v>
                </c:pt>
                <c:pt idx="1876">
                  <c:v>0.78500000000000003</c:v>
                </c:pt>
                <c:pt idx="1877">
                  <c:v>0.78500000000000003</c:v>
                </c:pt>
                <c:pt idx="1878">
                  <c:v>0.78500000000000003</c:v>
                </c:pt>
                <c:pt idx="1879">
                  <c:v>0.78500000000000003</c:v>
                </c:pt>
                <c:pt idx="1880">
                  <c:v>0.78500000000000003</c:v>
                </c:pt>
                <c:pt idx="1881">
                  <c:v>0.78500000000000003</c:v>
                </c:pt>
                <c:pt idx="1882">
                  <c:v>0.78500000000000003</c:v>
                </c:pt>
                <c:pt idx="1883">
                  <c:v>0.78500000000000003</c:v>
                </c:pt>
                <c:pt idx="1884">
                  <c:v>0.78500000000000003</c:v>
                </c:pt>
                <c:pt idx="1885">
                  <c:v>0.78500000000000003</c:v>
                </c:pt>
                <c:pt idx="1886">
                  <c:v>0.78500000000000003</c:v>
                </c:pt>
                <c:pt idx="1887">
                  <c:v>0.78500000000000003</c:v>
                </c:pt>
                <c:pt idx="1888">
                  <c:v>0.78500000000000003</c:v>
                </c:pt>
                <c:pt idx="1889">
                  <c:v>0.78500000000000003</c:v>
                </c:pt>
                <c:pt idx="1890">
                  <c:v>0.78500000000000003</c:v>
                </c:pt>
                <c:pt idx="1891">
                  <c:v>0.78500000000000003</c:v>
                </c:pt>
                <c:pt idx="1892">
                  <c:v>0.78500000000000003</c:v>
                </c:pt>
                <c:pt idx="1893">
                  <c:v>0.78500000000000003</c:v>
                </c:pt>
                <c:pt idx="1894">
                  <c:v>0.78500000000000003</c:v>
                </c:pt>
                <c:pt idx="1895">
                  <c:v>0.78500000000000003</c:v>
                </c:pt>
                <c:pt idx="1896">
                  <c:v>0.78500000000000003</c:v>
                </c:pt>
                <c:pt idx="1897">
                  <c:v>0.78500000000000003</c:v>
                </c:pt>
                <c:pt idx="1898">
                  <c:v>0.78500000000000003</c:v>
                </c:pt>
                <c:pt idx="1899">
                  <c:v>0.78500000000000003</c:v>
                </c:pt>
                <c:pt idx="1900">
                  <c:v>0.78500000000000003</c:v>
                </c:pt>
                <c:pt idx="1901">
                  <c:v>0.78500000000000003</c:v>
                </c:pt>
                <c:pt idx="1902">
                  <c:v>0.78500000000000003</c:v>
                </c:pt>
                <c:pt idx="1903">
                  <c:v>0.78500000000000003</c:v>
                </c:pt>
                <c:pt idx="1904">
                  <c:v>0.78500000000000003</c:v>
                </c:pt>
                <c:pt idx="1905">
                  <c:v>0.78500000000000003</c:v>
                </c:pt>
                <c:pt idx="1906">
                  <c:v>0.78500000000000003</c:v>
                </c:pt>
                <c:pt idx="1907">
                  <c:v>0.78500000000000003</c:v>
                </c:pt>
                <c:pt idx="1908">
                  <c:v>0.78500000000000003</c:v>
                </c:pt>
                <c:pt idx="1909">
                  <c:v>0.78500000000000003</c:v>
                </c:pt>
                <c:pt idx="1910">
                  <c:v>0.78500000000000003</c:v>
                </c:pt>
                <c:pt idx="1911">
                  <c:v>0.78500000000000003</c:v>
                </c:pt>
                <c:pt idx="1912">
                  <c:v>0.78500000000000003</c:v>
                </c:pt>
                <c:pt idx="1913">
                  <c:v>0.78500000000000003</c:v>
                </c:pt>
                <c:pt idx="1914">
                  <c:v>0.78500000000000003</c:v>
                </c:pt>
                <c:pt idx="1915">
                  <c:v>0.78500000000000003</c:v>
                </c:pt>
                <c:pt idx="1916">
                  <c:v>0.78500000000000003</c:v>
                </c:pt>
                <c:pt idx="1917">
                  <c:v>0.78500000000000003</c:v>
                </c:pt>
                <c:pt idx="1918">
                  <c:v>0.78500000000000003</c:v>
                </c:pt>
                <c:pt idx="1919">
                  <c:v>0.78500000000000003</c:v>
                </c:pt>
                <c:pt idx="1920">
                  <c:v>0.78500000000000003</c:v>
                </c:pt>
                <c:pt idx="1921">
                  <c:v>0.78500000000000003</c:v>
                </c:pt>
                <c:pt idx="1922">
                  <c:v>0.78500000000000003</c:v>
                </c:pt>
                <c:pt idx="1923">
                  <c:v>0.78500000000000003</c:v>
                </c:pt>
                <c:pt idx="1924">
                  <c:v>0.78500000000000003</c:v>
                </c:pt>
                <c:pt idx="1925">
                  <c:v>0.78500000000000003</c:v>
                </c:pt>
                <c:pt idx="1926">
                  <c:v>0.78500000000000003</c:v>
                </c:pt>
                <c:pt idx="1927">
                  <c:v>0.78500000000000003</c:v>
                </c:pt>
                <c:pt idx="1928">
                  <c:v>0.78500000000000003</c:v>
                </c:pt>
                <c:pt idx="1929">
                  <c:v>0.78500000000000003</c:v>
                </c:pt>
                <c:pt idx="1930">
                  <c:v>0.78500000000000003</c:v>
                </c:pt>
                <c:pt idx="1931">
                  <c:v>0.78500000000000003</c:v>
                </c:pt>
                <c:pt idx="1932">
                  <c:v>0.78500000000000003</c:v>
                </c:pt>
                <c:pt idx="1933">
                  <c:v>0.78500000000000003</c:v>
                </c:pt>
                <c:pt idx="1934">
                  <c:v>0.78500000000000003</c:v>
                </c:pt>
                <c:pt idx="1935">
                  <c:v>0.78500000000000003</c:v>
                </c:pt>
                <c:pt idx="1936">
                  <c:v>0.78500000000000003</c:v>
                </c:pt>
                <c:pt idx="1937">
                  <c:v>0.78500000000000003</c:v>
                </c:pt>
                <c:pt idx="1938">
                  <c:v>0.78500000000000003</c:v>
                </c:pt>
                <c:pt idx="1939">
                  <c:v>0.78500000000000003</c:v>
                </c:pt>
                <c:pt idx="1940">
                  <c:v>0.78500000000000003</c:v>
                </c:pt>
                <c:pt idx="1941">
                  <c:v>0.78500000000000003</c:v>
                </c:pt>
                <c:pt idx="1942">
                  <c:v>0.78500000000000003</c:v>
                </c:pt>
                <c:pt idx="1943">
                  <c:v>0.78500000000000003</c:v>
                </c:pt>
                <c:pt idx="1944">
                  <c:v>0.78500000000000003</c:v>
                </c:pt>
                <c:pt idx="1945">
                  <c:v>0.78500000000000003</c:v>
                </c:pt>
                <c:pt idx="1946">
                  <c:v>0.78500000000000003</c:v>
                </c:pt>
                <c:pt idx="1947">
                  <c:v>0.78500000000000003</c:v>
                </c:pt>
                <c:pt idx="1948">
                  <c:v>0.78500000000000003</c:v>
                </c:pt>
                <c:pt idx="1949">
                  <c:v>0.78500000000000003</c:v>
                </c:pt>
                <c:pt idx="1950">
                  <c:v>0.78500000000000003</c:v>
                </c:pt>
                <c:pt idx="1951">
                  <c:v>0.78500000000000003</c:v>
                </c:pt>
                <c:pt idx="1952">
                  <c:v>0.78500000000000003</c:v>
                </c:pt>
                <c:pt idx="1953">
                  <c:v>0.78500000000000003</c:v>
                </c:pt>
                <c:pt idx="1954">
                  <c:v>0.78500000000000003</c:v>
                </c:pt>
                <c:pt idx="1955">
                  <c:v>0.78500000000000003</c:v>
                </c:pt>
                <c:pt idx="1956">
                  <c:v>0.78500000000000003</c:v>
                </c:pt>
                <c:pt idx="1957">
                  <c:v>0.78500000000000003</c:v>
                </c:pt>
                <c:pt idx="1958">
                  <c:v>0.78500000000000003</c:v>
                </c:pt>
                <c:pt idx="1959">
                  <c:v>0.78500000000000003</c:v>
                </c:pt>
                <c:pt idx="1960">
                  <c:v>0.78500000000000003</c:v>
                </c:pt>
                <c:pt idx="1961">
                  <c:v>0.78500000000000003</c:v>
                </c:pt>
                <c:pt idx="1962">
                  <c:v>0.78500000000000003</c:v>
                </c:pt>
                <c:pt idx="1963">
                  <c:v>0.78500000000000003</c:v>
                </c:pt>
                <c:pt idx="1964">
                  <c:v>0.78500000000000003</c:v>
                </c:pt>
                <c:pt idx="1965">
                  <c:v>0.78500000000000003</c:v>
                </c:pt>
                <c:pt idx="1966">
                  <c:v>0.78500000000000003</c:v>
                </c:pt>
                <c:pt idx="1967">
                  <c:v>0.78500000000000003</c:v>
                </c:pt>
                <c:pt idx="1968">
                  <c:v>0.78500000000000003</c:v>
                </c:pt>
                <c:pt idx="1969">
                  <c:v>0.78500000000000003</c:v>
                </c:pt>
                <c:pt idx="1970">
                  <c:v>0.78500000000000003</c:v>
                </c:pt>
                <c:pt idx="1971">
                  <c:v>0.78500000000000003</c:v>
                </c:pt>
                <c:pt idx="1972">
                  <c:v>0.78500000000000003</c:v>
                </c:pt>
                <c:pt idx="1973">
                  <c:v>0.78500000000000003</c:v>
                </c:pt>
                <c:pt idx="1974">
                  <c:v>0.78500000000000003</c:v>
                </c:pt>
                <c:pt idx="1975">
                  <c:v>0.78500000000000003</c:v>
                </c:pt>
                <c:pt idx="1976">
                  <c:v>0.78500000000000003</c:v>
                </c:pt>
                <c:pt idx="1977">
                  <c:v>0.78500000000000003</c:v>
                </c:pt>
                <c:pt idx="1978">
                  <c:v>0.78500000000000003</c:v>
                </c:pt>
                <c:pt idx="1979">
                  <c:v>0.78500000000000003</c:v>
                </c:pt>
                <c:pt idx="1980">
                  <c:v>0.78500000000000003</c:v>
                </c:pt>
                <c:pt idx="1981">
                  <c:v>0.78500000000000003</c:v>
                </c:pt>
                <c:pt idx="1982">
                  <c:v>0.78500000000000003</c:v>
                </c:pt>
                <c:pt idx="1983">
                  <c:v>0.78500000000000003</c:v>
                </c:pt>
                <c:pt idx="1984">
                  <c:v>0.78500000000000003</c:v>
                </c:pt>
                <c:pt idx="1985">
                  <c:v>0.78500000000000003</c:v>
                </c:pt>
                <c:pt idx="1986">
                  <c:v>0.78500000000000003</c:v>
                </c:pt>
                <c:pt idx="1987">
                  <c:v>0.78500000000000003</c:v>
                </c:pt>
                <c:pt idx="1988">
                  <c:v>0.78500000000000003</c:v>
                </c:pt>
                <c:pt idx="1989">
                  <c:v>0.78500000000000003</c:v>
                </c:pt>
                <c:pt idx="1990">
                  <c:v>0.78500000000000003</c:v>
                </c:pt>
                <c:pt idx="1991">
                  <c:v>0.78500000000000003</c:v>
                </c:pt>
                <c:pt idx="1992">
                  <c:v>0.78500000000000003</c:v>
                </c:pt>
                <c:pt idx="1993">
                  <c:v>0.78500000000000003</c:v>
                </c:pt>
                <c:pt idx="1994">
                  <c:v>0.78500000000000003</c:v>
                </c:pt>
                <c:pt idx="1995">
                  <c:v>0.78500000000000003</c:v>
                </c:pt>
                <c:pt idx="1996">
                  <c:v>0.78500000000000003</c:v>
                </c:pt>
                <c:pt idx="1997">
                  <c:v>0.78500000000000003</c:v>
                </c:pt>
                <c:pt idx="1998">
                  <c:v>0.78500000000000003</c:v>
                </c:pt>
                <c:pt idx="1999">
                  <c:v>0.78500000000000003</c:v>
                </c:pt>
                <c:pt idx="2000">
                  <c:v>0.78500000000000003</c:v>
                </c:pt>
                <c:pt idx="2001">
                  <c:v>0.78500000000000003</c:v>
                </c:pt>
                <c:pt idx="2002">
                  <c:v>0.78500000000000003</c:v>
                </c:pt>
                <c:pt idx="2003">
                  <c:v>0.78500000000000003</c:v>
                </c:pt>
                <c:pt idx="2004">
                  <c:v>0.78500000000000003</c:v>
                </c:pt>
                <c:pt idx="2005">
                  <c:v>0.78500000000000003</c:v>
                </c:pt>
                <c:pt idx="2006">
                  <c:v>0.78500000000000003</c:v>
                </c:pt>
                <c:pt idx="2007">
                  <c:v>0.78500000000000003</c:v>
                </c:pt>
                <c:pt idx="2008">
                  <c:v>0.78500000000000003</c:v>
                </c:pt>
                <c:pt idx="2009">
                  <c:v>0.78500000000000003</c:v>
                </c:pt>
                <c:pt idx="2010">
                  <c:v>0.78500000000000003</c:v>
                </c:pt>
                <c:pt idx="2011">
                  <c:v>0.78500000000000003</c:v>
                </c:pt>
                <c:pt idx="2012">
                  <c:v>0.78500000000000003</c:v>
                </c:pt>
                <c:pt idx="2013">
                  <c:v>0.78500000000000003</c:v>
                </c:pt>
                <c:pt idx="2014">
                  <c:v>0.78500000000000003</c:v>
                </c:pt>
                <c:pt idx="2015">
                  <c:v>0.78500000000000003</c:v>
                </c:pt>
                <c:pt idx="2016">
                  <c:v>0.78500000000000003</c:v>
                </c:pt>
                <c:pt idx="2017">
                  <c:v>0.78500000000000003</c:v>
                </c:pt>
                <c:pt idx="2018">
                  <c:v>0.78500000000000003</c:v>
                </c:pt>
                <c:pt idx="2019">
                  <c:v>0.78500000000000003</c:v>
                </c:pt>
                <c:pt idx="2020">
                  <c:v>0.78500000000000003</c:v>
                </c:pt>
                <c:pt idx="2021">
                  <c:v>0.78500000000000003</c:v>
                </c:pt>
                <c:pt idx="2022">
                  <c:v>0.78500000000000003</c:v>
                </c:pt>
                <c:pt idx="2023">
                  <c:v>0.78500000000000003</c:v>
                </c:pt>
                <c:pt idx="2024">
                  <c:v>0.78500000000000003</c:v>
                </c:pt>
                <c:pt idx="2025">
                  <c:v>0.78500000000000003</c:v>
                </c:pt>
                <c:pt idx="2026">
                  <c:v>0.78500000000000003</c:v>
                </c:pt>
                <c:pt idx="2027">
                  <c:v>0.78500000000000003</c:v>
                </c:pt>
                <c:pt idx="2028">
                  <c:v>0.78500000000000003</c:v>
                </c:pt>
                <c:pt idx="2029">
                  <c:v>0.78500000000000003</c:v>
                </c:pt>
                <c:pt idx="2030">
                  <c:v>0.78500000000000003</c:v>
                </c:pt>
                <c:pt idx="2031">
                  <c:v>0.78500000000000003</c:v>
                </c:pt>
                <c:pt idx="2032">
                  <c:v>0.78500000000000003</c:v>
                </c:pt>
                <c:pt idx="2033">
                  <c:v>0.78500000000000003</c:v>
                </c:pt>
                <c:pt idx="2034">
                  <c:v>0.78500000000000003</c:v>
                </c:pt>
                <c:pt idx="2035">
                  <c:v>0.78500000000000003</c:v>
                </c:pt>
                <c:pt idx="2036">
                  <c:v>0.78500000000000003</c:v>
                </c:pt>
                <c:pt idx="2037">
                  <c:v>0.78500000000000003</c:v>
                </c:pt>
                <c:pt idx="2038">
                  <c:v>0.78500000000000003</c:v>
                </c:pt>
                <c:pt idx="2039">
                  <c:v>0.78500000000000003</c:v>
                </c:pt>
                <c:pt idx="2040">
                  <c:v>0.78500000000000003</c:v>
                </c:pt>
                <c:pt idx="2041">
                  <c:v>0.78500000000000003</c:v>
                </c:pt>
                <c:pt idx="2042">
                  <c:v>0.78500000000000003</c:v>
                </c:pt>
                <c:pt idx="2043">
                  <c:v>0.78500000000000003</c:v>
                </c:pt>
                <c:pt idx="2044">
                  <c:v>0.78500000000000003</c:v>
                </c:pt>
                <c:pt idx="2045">
                  <c:v>0.78500000000000003</c:v>
                </c:pt>
                <c:pt idx="2046">
                  <c:v>0.78500000000000003</c:v>
                </c:pt>
                <c:pt idx="2047">
                  <c:v>0.78500000000000003</c:v>
                </c:pt>
                <c:pt idx="2048">
                  <c:v>0.78500000000000003</c:v>
                </c:pt>
                <c:pt idx="2049">
                  <c:v>0.78500000000000003</c:v>
                </c:pt>
                <c:pt idx="2050">
                  <c:v>0.78500000000000003</c:v>
                </c:pt>
                <c:pt idx="2051">
                  <c:v>0.78500000000000003</c:v>
                </c:pt>
                <c:pt idx="2052">
                  <c:v>0.78500000000000003</c:v>
                </c:pt>
                <c:pt idx="2053">
                  <c:v>0.78500000000000003</c:v>
                </c:pt>
                <c:pt idx="2054">
                  <c:v>0.78500000000000003</c:v>
                </c:pt>
                <c:pt idx="2055">
                  <c:v>0.78500000000000003</c:v>
                </c:pt>
                <c:pt idx="2056">
                  <c:v>0.78500000000000003</c:v>
                </c:pt>
                <c:pt idx="2057">
                  <c:v>0.78500000000000003</c:v>
                </c:pt>
                <c:pt idx="2058">
                  <c:v>0.78500000000000003</c:v>
                </c:pt>
                <c:pt idx="2059">
                  <c:v>0.78500000000000003</c:v>
                </c:pt>
                <c:pt idx="2060">
                  <c:v>0.78500000000000003</c:v>
                </c:pt>
                <c:pt idx="2061">
                  <c:v>0.78500000000000003</c:v>
                </c:pt>
                <c:pt idx="2062">
                  <c:v>0.78500000000000003</c:v>
                </c:pt>
                <c:pt idx="2063">
                  <c:v>0.78500000000000003</c:v>
                </c:pt>
                <c:pt idx="2064">
                  <c:v>0.78500000000000003</c:v>
                </c:pt>
                <c:pt idx="2065">
                  <c:v>0.78500000000000003</c:v>
                </c:pt>
                <c:pt idx="2066">
                  <c:v>0.78500000000000003</c:v>
                </c:pt>
                <c:pt idx="2067">
                  <c:v>0.78500000000000003</c:v>
                </c:pt>
                <c:pt idx="2068">
                  <c:v>0.78500000000000003</c:v>
                </c:pt>
                <c:pt idx="2069">
                  <c:v>0.78500000000000003</c:v>
                </c:pt>
                <c:pt idx="2070">
                  <c:v>0.78500000000000003</c:v>
                </c:pt>
                <c:pt idx="2071">
                  <c:v>0.78500000000000003</c:v>
                </c:pt>
                <c:pt idx="2072">
                  <c:v>0.78500000000000003</c:v>
                </c:pt>
                <c:pt idx="2073">
                  <c:v>0.78500000000000003</c:v>
                </c:pt>
                <c:pt idx="2074">
                  <c:v>0.78500000000000003</c:v>
                </c:pt>
                <c:pt idx="2075">
                  <c:v>0.78500000000000003</c:v>
                </c:pt>
                <c:pt idx="2076">
                  <c:v>0.78500000000000003</c:v>
                </c:pt>
                <c:pt idx="2077">
                  <c:v>0.78500000000000003</c:v>
                </c:pt>
                <c:pt idx="2078">
                  <c:v>0.78500000000000003</c:v>
                </c:pt>
                <c:pt idx="2079">
                  <c:v>0.78500000000000003</c:v>
                </c:pt>
                <c:pt idx="2080">
                  <c:v>0.78500000000000003</c:v>
                </c:pt>
                <c:pt idx="2081">
                  <c:v>0.78500000000000003</c:v>
                </c:pt>
                <c:pt idx="2082">
                  <c:v>0.78500000000000003</c:v>
                </c:pt>
                <c:pt idx="2083">
                  <c:v>0.78500000000000003</c:v>
                </c:pt>
                <c:pt idx="2084">
                  <c:v>0.78500000000000003</c:v>
                </c:pt>
                <c:pt idx="2085">
                  <c:v>0.78500000000000003</c:v>
                </c:pt>
                <c:pt idx="2086">
                  <c:v>0.78500000000000003</c:v>
                </c:pt>
                <c:pt idx="2087">
                  <c:v>0.78500000000000003</c:v>
                </c:pt>
                <c:pt idx="2088">
                  <c:v>0.78500000000000003</c:v>
                </c:pt>
                <c:pt idx="2089">
                  <c:v>0.78500000000000003</c:v>
                </c:pt>
                <c:pt idx="2090">
                  <c:v>0.78500000000000003</c:v>
                </c:pt>
                <c:pt idx="2091">
                  <c:v>0.78500000000000003</c:v>
                </c:pt>
                <c:pt idx="2092">
                  <c:v>0.78500000000000003</c:v>
                </c:pt>
                <c:pt idx="2093">
                  <c:v>0.78500000000000003</c:v>
                </c:pt>
                <c:pt idx="2094">
                  <c:v>0.78500000000000003</c:v>
                </c:pt>
                <c:pt idx="2095">
                  <c:v>0.78500000000000003</c:v>
                </c:pt>
                <c:pt idx="2096">
                  <c:v>0.78500000000000003</c:v>
                </c:pt>
                <c:pt idx="2097">
                  <c:v>0.78500000000000003</c:v>
                </c:pt>
                <c:pt idx="2098">
                  <c:v>0.78500000000000003</c:v>
                </c:pt>
                <c:pt idx="2099">
                  <c:v>0.78500000000000003</c:v>
                </c:pt>
                <c:pt idx="2100">
                  <c:v>0.78500000000000003</c:v>
                </c:pt>
                <c:pt idx="2101">
                  <c:v>0.78500000000000003</c:v>
                </c:pt>
                <c:pt idx="2102">
                  <c:v>0.78500000000000003</c:v>
                </c:pt>
                <c:pt idx="2103">
                  <c:v>0.78500000000000003</c:v>
                </c:pt>
                <c:pt idx="2104">
                  <c:v>0.78500000000000003</c:v>
                </c:pt>
                <c:pt idx="2105">
                  <c:v>0.78500000000000003</c:v>
                </c:pt>
                <c:pt idx="2106">
                  <c:v>0.78500000000000003</c:v>
                </c:pt>
                <c:pt idx="2107">
                  <c:v>0.78500000000000003</c:v>
                </c:pt>
                <c:pt idx="2108">
                  <c:v>0.78500000000000003</c:v>
                </c:pt>
                <c:pt idx="2109">
                  <c:v>0.78500000000000003</c:v>
                </c:pt>
                <c:pt idx="2110">
                  <c:v>0.78500000000000003</c:v>
                </c:pt>
                <c:pt idx="2111">
                  <c:v>0.78500000000000003</c:v>
                </c:pt>
                <c:pt idx="2112">
                  <c:v>0.78500000000000003</c:v>
                </c:pt>
                <c:pt idx="2113">
                  <c:v>0.78500000000000003</c:v>
                </c:pt>
                <c:pt idx="2114">
                  <c:v>0.78500000000000003</c:v>
                </c:pt>
                <c:pt idx="2115">
                  <c:v>0.78500000000000003</c:v>
                </c:pt>
                <c:pt idx="2116">
                  <c:v>0.78500000000000003</c:v>
                </c:pt>
                <c:pt idx="2117">
                  <c:v>0.78500000000000003</c:v>
                </c:pt>
                <c:pt idx="2118">
                  <c:v>0.78500000000000003</c:v>
                </c:pt>
                <c:pt idx="2119">
                  <c:v>0.78500000000000003</c:v>
                </c:pt>
                <c:pt idx="2120">
                  <c:v>0.78500000000000003</c:v>
                </c:pt>
                <c:pt idx="2121">
                  <c:v>0.78500000000000003</c:v>
                </c:pt>
                <c:pt idx="2122">
                  <c:v>0.78500000000000003</c:v>
                </c:pt>
                <c:pt idx="2123">
                  <c:v>0.78500000000000003</c:v>
                </c:pt>
                <c:pt idx="2124">
                  <c:v>0.78500000000000003</c:v>
                </c:pt>
                <c:pt idx="2125">
                  <c:v>0.78500000000000003</c:v>
                </c:pt>
                <c:pt idx="2126">
                  <c:v>0.78500000000000003</c:v>
                </c:pt>
                <c:pt idx="2127">
                  <c:v>0.78500000000000003</c:v>
                </c:pt>
                <c:pt idx="2128">
                  <c:v>0.78500000000000003</c:v>
                </c:pt>
                <c:pt idx="2129">
                  <c:v>0.78500000000000003</c:v>
                </c:pt>
                <c:pt idx="2130">
                  <c:v>0.78500000000000003</c:v>
                </c:pt>
                <c:pt idx="2131">
                  <c:v>0.78500000000000003</c:v>
                </c:pt>
                <c:pt idx="2132">
                  <c:v>0.78500000000000003</c:v>
                </c:pt>
                <c:pt idx="2133">
                  <c:v>0.78500000000000003</c:v>
                </c:pt>
                <c:pt idx="2134">
                  <c:v>0.78500000000000003</c:v>
                </c:pt>
                <c:pt idx="2135">
                  <c:v>0.78500000000000003</c:v>
                </c:pt>
                <c:pt idx="2136">
                  <c:v>0.78500000000000003</c:v>
                </c:pt>
                <c:pt idx="2137">
                  <c:v>0.78500000000000003</c:v>
                </c:pt>
                <c:pt idx="2138">
                  <c:v>0.78500000000000003</c:v>
                </c:pt>
                <c:pt idx="2139">
                  <c:v>0.78500000000000003</c:v>
                </c:pt>
                <c:pt idx="2140">
                  <c:v>0.78500000000000003</c:v>
                </c:pt>
                <c:pt idx="2141">
                  <c:v>0.78500000000000003</c:v>
                </c:pt>
                <c:pt idx="2142">
                  <c:v>0.78500000000000003</c:v>
                </c:pt>
                <c:pt idx="2143">
                  <c:v>0.78500000000000003</c:v>
                </c:pt>
                <c:pt idx="2144">
                  <c:v>0.78500000000000003</c:v>
                </c:pt>
                <c:pt idx="2145">
                  <c:v>0.78500000000000003</c:v>
                </c:pt>
                <c:pt idx="2146">
                  <c:v>0.78500000000000003</c:v>
                </c:pt>
                <c:pt idx="2147">
                  <c:v>0.78500000000000003</c:v>
                </c:pt>
                <c:pt idx="2148">
                  <c:v>0.78500000000000003</c:v>
                </c:pt>
                <c:pt idx="2149">
                  <c:v>0.78500000000000003</c:v>
                </c:pt>
                <c:pt idx="2150">
                  <c:v>0.78500000000000003</c:v>
                </c:pt>
                <c:pt idx="2151">
                  <c:v>0.78500000000000003</c:v>
                </c:pt>
                <c:pt idx="2152">
                  <c:v>0.78500000000000003</c:v>
                </c:pt>
                <c:pt idx="2153">
                  <c:v>0.78500000000000003</c:v>
                </c:pt>
                <c:pt idx="2154">
                  <c:v>0.78500000000000003</c:v>
                </c:pt>
                <c:pt idx="2155">
                  <c:v>0.78500000000000003</c:v>
                </c:pt>
                <c:pt idx="2156">
                  <c:v>0.78500000000000003</c:v>
                </c:pt>
                <c:pt idx="2157">
                  <c:v>0.78500000000000003</c:v>
                </c:pt>
                <c:pt idx="2158">
                  <c:v>0.78500000000000003</c:v>
                </c:pt>
                <c:pt idx="2159">
                  <c:v>0.78500000000000003</c:v>
                </c:pt>
                <c:pt idx="2160">
                  <c:v>0.78500000000000003</c:v>
                </c:pt>
                <c:pt idx="2161">
                  <c:v>0.78500000000000003</c:v>
                </c:pt>
                <c:pt idx="2162">
                  <c:v>0.78500000000000003</c:v>
                </c:pt>
                <c:pt idx="2163">
                  <c:v>0.78500000000000003</c:v>
                </c:pt>
                <c:pt idx="2164">
                  <c:v>0.78500000000000003</c:v>
                </c:pt>
                <c:pt idx="2165">
                  <c:v>0.78500000000000003</c:v>
                </c:pt>
                <c:pt idx="2166">
                  <c:v>0.78500000000000003</c:v>
                </c:pt>
                <c:pt idx="2167">
                  <c:v>0.78500000000000003</c:v>
                </c:pt>
                <c:pt idx="2168">
                  <c:v>0.78500000000000003</c:v>
                </c:pt>
                <c:pt idx="2169">
                  <c:v>0.78500000000000003</c:v>
                </c:pt>
                <c:pt idx="2170">
                  <c:v>0.78500000000000003</c:v>
                </c:pt>
                <c:pt idx="2171">
                  <c:v>0.78500000000000003</c:v>
                </c:pt>
                <c:pt idx="2172">
                  <c:v>0.78500000000000003</c:v>
                </c:pt>
                <c:pt idx="2173">
                  <c:v>0.78500000000000003</c:v>
                </c:pt>
                <c:pt idx="2174">
                  <c:v>0.78500000000000003</c:v>
                </c:pt>
                <c:pt idx="2175">
                  <c:v>0.78500000000000003</c:v>
                </c:pt>
                <c:pt idx="2176">
                  <c:v>0.78500000000000003</c:v>
                </c:pt>
                <c:pt idx="2177">
                  <c:v>0.78500000000000003</c:v>
                </c:pt>
                <c:pt idx="2178">
                  <c:v>0.78500000000000003</c:v>
                </c:pt>
                <c:pt idx="2179">
                  <c:v>0.78500000000000003</c:v>
                </c:pt>
                <c:pt idx="2180">
                  <c:v>0.78500000000000003</c:v>
                </c:pt>
                <c:pt idx="2181">
                  <c:v>0.78500000000000003</c:v>
                </c:pt>
                <c:pt idx="2182">
                  <c:v>0.78500000000000003</c:v>
                </c:pt>
                <c:pt idx="2183">
                  <c:v>0.78500000000000003</c:v>
                </c:pt>
                <c:pt idx="2184">
                  <c:v>0.78500000000000003</c:v>
                </c:pt>
                <c:pt idx="2185">
                  <c:v>0.78500000000000003</c:v>
                </c:pt>
                <c:pt idx="2186">
                  <c:v>0.78500000000000003</c:v>
                </c:pt>
                <c:pt idx="2187">
                  <c:v>0.78500000000000003</c:v>
                </c:pt>
                <c:pt idx="2188">
                  <c:v>0.78500000000000003</c:v>
                </c:pt>
                <c:pt idx="2189">
                  <c:v>0.78500000000000003</c:v>
                </c:pt>
                <c:pt idx="2190">
                  <c:v>0.78500000000000003</c:v>
                </c:pt>
                <c:pt idx="2191">
                  <c:v>0.78500000000000003</c:v>
                </c:pt>
                <c:pt idx="2192">
                  <c:v>0.78500000000000003</c:v>
                </c:pt>
                <c:pt idx="2193">
                  <c:v>0.78500000000000003</c:v>
                </c:pt>
                <c:pt idx="2194">
                  <c:v>0.78500000000000003</c:v>
                </c:pt>
                <c:pt idx="2195">
                  <c:v>0.78500000000000003</c:v>
                </c:pt>
                <c:pt idx="2196">
                  <c:v>0.78500000000000003</c:v>
                </c:pt>
                <c:pt idx="2197">
                  <c:v>0.78500000000000003</c:v>
                </c:pt>
                <c:pt idx="2198">
                  <c:v>0.78500000000000003</c:v>
                </c:pt>
                <c:pt idx="2199">
                  <c:v>0.78500000000000003</c:v>
                </c:pt>
                <c:pt idx="2200">
                  <c:v>0.78500000000000003</c:v>
                </c:pt>
                <c:pt idx="2201">
                  <c:v>0.78500000000000003</c:v>
                </c:pt>
                <c:pt idx="2202">
                  <c:v>0.78500000000000003</c:v>
                </c:pt>
                <c:pt idx="2203">
                  <c:v>0.78500000000000003</c:v>
                </c:pt>
                <c:pt idx="2204">
                  <c:v>0.78500000000000003</c:v>
                </c:pt>
                <c:pt idx="2205">
                  <c:v>0.78500000000000003</c:v>
                </c:pt>
                <c:pt idx="2206">
                  <c:v>0.78500000000000003</c:v>
                </c:pt>
                <c:pt idx="2207">
                  <c:v>0.78500000000000003</c:v>
                </c:pt>
                <c:pt idx="2208">
                  <c:v>0.78500000000000003</c:v>
                </c:pt>
                <c:pt idx="2209">
                  <c:v>0.78500000000000003</c:v>
                </c:pt>
                <c:pt idx="2210">
                  <c:v>0.78500000000000003</c:v>
                </c:pt>
                <c:pt idx="2211">
                  <c:v>0.78500000000000003</c:v>
                </c:pt>
                <c:pt idx="2212">
                  <c:v>0.78500000000000003</c:v>
                </c:pt>
                <c:pt idx="2213">
                  <c:v>0.78500000000000003</c:v>
                </c:pt>
                <c:pt idx="2214">
                  <c:v>0.78500000000000003</c:v>
                </c:pt>
                <c:pt idx="2215">
                  <c:v>0.78500000000000003</c:v>
                </c:pt>
                <c:pt idx="2216">
                  <c:v>0.78500000000000003</c:v>
                </c:pt>
                <c:pt idx="2217">
                  <c:v>0.78500000000000003</c:v>
                </c:pt>
                <c:pt idx="2218">
                  <c:v>0.78500000000000003</c:v>
                </c:pt>
                <c:pt idx="2219">
                  <c:v>0.78500000000000003</c:v>
                </c:pt>
                <c:pt idx="2220">
                  <c:v>0.78500000000000003</c:v>
                </c:pt>
                <c:pt idx="2221">
                  <c:v>0.78500000000000003</c:v>
                </c:pt>
                <c:pt idx="2222">
                  <c:v>0.78500000000000003</c:v>
                </c:pt>
                <c:pt idx="2223">
                  <c:v>0.78500000000000003</c:v>
                </c:pt>
                <c:pt idx="2224">
                  <c:v>0.78500000000000003</c:v>
                </c:pt>
                <c:pt idx="2225">
                  <c:v>0.78500000000000003</c:v>
                </c:pt>
                <c:pt idx="2226">
                  <c:v>0.78500000000000003</c:v>
                </c:pt>
                <c:pt idx="2227">
                  <c:v>0.78500000000000003</c:v>
                </c:pt>
                <c:pt idx="2228">
                  <c:v>0.78500000000000003</c:v>
                </c:pt>
                <c:pt idx="2229">
                  <c:v>0.78500000000000003</c:v>
                </c:pt>
                <c:pt idx="2230">
                  <c:v>0.78500000000000003</c:v>
                </c:pt>
                <c:pt idx="2231">
                  <c:v>0.78500000000000003</c:v>
                </c:pt>
                <c:pt idx="2232">
                  <c:v>0.78500000000000003</c:v>
                </c:pt>
                <c:pt idx="2233">
                  <c:v>0.78500000000000003</c:v>
                </c:pt>
                <c:pt idx="2234">
                  <c:v>0.78500000000000003</c:v>
                </c:pt>
                <c:pt idx="2235">
                  <c:v>0.78500000000000003</c:v>
                </c:pt>
                <c:pt idx="2236">
                  <c:v>0.78500000000000003</c:v>
                </c:pt>
                <c:pt idx="2237">
                  <c:v>0.78500000000000003</c:v>
                </c:pt>
                <c:pt idx="2238">
                  <c:v>0.78500000000000003</c:v>
                </c:pt>
                <c:pt idx="2239">
                  <c:v>0.78500000000000003</c:v>
                </c:pt>
                <c:pt idx="2240">
                  <c:v>0.78500000000000003</c:v>
                </c:pt>
                <c:pt idx="2241">
                  <c:v>0.78500000000000003</c:v>
                </c:pt>
                <c:pt idx="2242">
                  <c:v>0.78500000000000003</c:v>
                </c:pt>
                <c:pt idx="2243">
                  <c:v>0.78500000000000003</c:v>
                </c:pt>
                <c:pt idx="2244">
                  <c:v>0.78500000000000003</c:v>
                </c:pt>
                <c:pt idx="2245">
                  <c:v>0.78500000000000003</c:v>
                </c:pt>
                <c:pt idx="2246">
                  <c:v>0.78500000000000003</c:v>
                </c:pt>
                <c:pt idx="2247">
                  <c:v>0.78500000000000003</c:v>
                </c:pt>
                <c:pt idx="2248">
                  <c:v>0.78500000000000003</c:v>
                </c:pt>
                <c:pt idx="2249">
                  <c:v>0.78500000000000003</c:v>
                </c:pt>
                <c:pt idx="2250">
                  <c:v>0.78500000000000003</c:v>
                </c:pt>
                <c:pt idx="2251">
                  <c:v>0.78500000000000003</c:v>
                </c:pt>
                <c:pt idx="2252">
                  <c:v>0.78500000000000003</c:v>
                </c:pt>
                <c:pt idx="2253">
                  <c:v>0.78500000000000003</c:v>
                </c:pt>
                <c:pt idx="2254">
                  <c:v>0.78500000000000003</c:v>
                </c:pt>
                <c:pt idx="2255">
                  <c:v>0.78500000000000003</c:v>
                </c:pt>
                <c:pt idx="2256">
                  <c:v>0.78500000000000003</c:v>
                </c:pt>
                <c:pt idx="2257">
                  <c:v>0.78500000000000003</c:v>
                </c:pt>
                <c:pt idx="2258">
                  <c:v>0.78500000000000003</c:v>
                </c:pt>
                <c:pt idx="2259">
                  <c:v>0.78500000000000003</c:v>
                </c:pt>
                <c:pt idx="2260">
                  <c:v>0.78500000000000003</c:v>
                </c:pt>
                <c:pt idx="2261">
                  <c:v>0.78500000000000003</c:v>
                </c:pt>
                <c:pt idx="2262">
                  <c:v>0.78500000000000003</c:v>
                </c:pt>
                <c:pt idx="2263">
                  <c:v>0.78500000000000003</c:v>
                </c:pt>
                <c:pt idx="2264">
                  <c:v>0.78500000000000003</c:v>
                </c:pt>
                <c:pt idx="2265">
                  <c:v>0.78500000000000003</c:v>
                </c:pt>
                <c:pt idx="2266">
                  <c:v>0.78500000000000003</c:v>
                </c:pt>
                <c:pt idx="2267">
                  <c:v>0.78500000000000003</c:v>
                </c:pt>
                <c:pt idx="2268">
                  <c:v>0.78500000000000003</c:v>
                </c:pt>
                <c:pt idx="2269">
                  <c:v>0.78500000000000003</c:v>
                </c:pt>
                <c:pt idx="2270">
                  <c:v>0.78500000000000003</c:v>
                </c:pt>
                <c:pt idx="2271">
                  <c:v>0.78500000000000003</c:v>
                </c:pt>
                <c:pt idx="2272">
                  <c:v>0.78500000000000003</c:v>
                </c:pt>
                <c:pt idx="2273">
                  <c:v>0.78500000000000003</c:v>
                </c:pt>
                <c:pt idx="2274">
                  <c:v>0.78500000000000003</c:v>
                </c:pt>
                <c:pt idx="2275">
                  <c:v>0.78500000000000003</c:v>
                </c:pt>
                <c:pt idx="2276">
                  <c:v>0.78500000000000003</c:v>
                </c:pt>
                <c:pt idx="2277">
                  <c:v>0.78500000000000003</c:v>
                </c:pt>
                <c:pt idx="2278">
                  <c:v>0.78500000000000003</c:v>
                </c:pt>
                <c:pt idx="2279">
                  <c:v>0.78500000000000003</c:v>
                </c:pt>
                <c:pt idx="2280">
                  <c:v>0.78500000000000003</c:v>
                </c:pt>
                <c:pt idx="2281">
                  <c:v>0.78500000000000003</c:v>
                </c:pt>
                <c:pt idx="2282">
                  <c:v>0.78500000000000003</c:v>
                </c:pt>
                <c:pt idx="2283">
                  <c:v>0.78500000000000003</c:v>
                </c:pt>
                <c:pt idx="2284">
                  <c:v>0.78500000000000003</c:v>
                </c:pt>
                <c:pt idx="2285">
                  <c:v>0.78500000000000003</c:v>
                </c:pt>
                <c:pt idx="2286">
                  <c:v>0.78500000000000003</c:v>
                </c:pt>
                <c:pt idx="2287">
                  <c:v>0.78500000000000003</c:v>
                </c:pt>
                <c:pt idx="2288">
                  <c:v>0.78500000000000003</c:v>
                </c:pt>
                <c:pt idx="2289">
                  <c:v>0.78500000000000003</c:v>
                </c:pt>
                <c:pt idx="2290">
                  <c:v>0.78500000000000003</c:v>
                </c:pt>
                <c:pt idx="2291">
                  <c:v>0.78500000000000003</c:v>
                </c:pt>
                <c:pt idx="2292">
                  <c:v>0.78500000000000003</c:v>
                </c:pt>
                <c:pt idx="2293">
                  <c:v>0.78500000000000003</c:v>
                </c:pt>
                <c:pt idx="2294">
                  <c:v>0.78500000000000003</c:v>
                </c:pt>
                <c:pt idx="2295">
                  <c:v>0.78500000000000003</c:v>
                </c:pt>
                <c:pt idx="2296">
                  <c:v>0.78500000000000003</c:v>
                </c:pt>
                <c:pt idx="2297">
                  <c:v>0.78500000000000003</c:v>
                </c:pt>
                <c:pt idx="2298">
                  <c:v>0.78500000000000003</c:v>
                </c:pt>
                <c:pt idx="2299">
                  <c:v>0.78500000000000003</c:v>
                </c:pt>
                <c:pt idx="2300">
                  <c:v>0.78500000000000003</c:v>
                </c:pt>
                <c:pt idx="2301">
                  <c:v>0.78500000000000003</c:v>
                </c:pt>
                <c:pt idx="2302">
                  <c:v>0.78500000000000003</c:v>
                </c:pt>
                <c:pt idx="2303">
                  <c:v>0.78500000000000003</c:v>
                </c:pt>
                <c:pt idx="2304">
                  <c:v>0.78500000000000003</c:v>
                </c:pt>
                <c:pt idx="2305">
                  <c:v>0.78500000000000003</c:v>
                </c:pt>
                <c:pt idx="2306">
                  <c:v>0.78500000000000003</c:v>
                </c:pt>
                <c:pt idx="2307">
                  <c:v>0.78500000000000003</c:v>
                </c:pt>
                <c:pt idx="2308">
                  <c:v>0.78500000000000003</c:v>
                </c:pt>
                <c:pt idx="2309">
                  <c:v>0.78500000000000003</c:v>
                </c:pt>
                <c:pt idx="2310">
                  <c:v>0.78500000000000003</c:v>
                </c:pt>
                <c:pt idx="2311">
                  <c:v>0.78500000000000003</c:v>
                </c:pt>
                <c:pt idx="2312">
                  <c:v>0.78500000000000003</c:v>
                </c:pt>
                <c:pt idx="2313">
                  <c:v>0.78500000000000003</c:v>
                </c:pt>
                <c:pt idx="2314">
                  <c:v>0.78500000000000003</c:v>
                </c:pt>
                <c:pt idx="2315">
                  <c:v>0.78500000000000003</c:v>
                </c:pt>
                <c:pt idx="2316">
                  <c:v>0.78500000000000003</c:v>
                </c:pt>
                <c:pt idx="2317">
                  <c:v>0.78500000000000003</c:v>
                </c:pt>
                <c:pt idx="2318">
                  <c:v>0.78500000000000003</c:v>
                </c:pt>
                <c:pt idx="2319">
                  <c:v>0.78500000000000003</c:v>
                </c:pt>
                <c:pt idx="2320">
                  <c:v>0.78500000000000003</c:v>
                </c:pt>
                <c:pt idx="2321">
                  <c:v>0.78500000000000003</c:v>
                </c:pt>
                <c:pt idx="2322">
                  <c:v>0.78500000000000003</c:v>
                </c:pt>
                <c:pt idx="2323">
                  <c:v>0.78500000000000003</c:v>
                </c:pt>
                <c:pt idx="2324">
                  <c:v>0.78500000000000003</c:v>
                </c:pt>
                <c:pt idx="2325">
                  <c:v>0.78500000000000003</c:v>
                </c:pt>
                <c:pt idx="2326">
                  <c:v>0.78500000000000003</c:v>
                </c:pt>
                <c:pt idx="2327">
                  <c:v>0.78500000000000003</c:v>
                </c:pt>
                <c:pt idx="2328">
                  <c:v>0.78500000000000003</c:v>
                </c:pt>
                <c:pt idx="2329">
                  <c:v>0.78500000000000003</c:v>
                </c:pt>
                <c:pt idx="2330">
                  <c:v>0.78500000000000003</c:v>
                </c:pt>
                <c:pt idx="2331">
                  <c:v>0.78500000000000003</c:v>
                </c:pt>
                <c:pt idx="2332">
                  <c:v>0.78500000000000003</c:v>
                </c:pt>
                <c:pt idx="2333">
                  <c:v>0.78500000000000003</c:v>
                </c:pt>
                <c:pt idx="2334">
                  <c:v>0.78500000000000003</c:v>
                </c:pt>
                <c:pt idx="2335">
                  <c:v>0.78500000000000003</c:v>
                </c:pt>
                <c:pt idx="2336">
                  <c:v>0.78500000000000003</c:v>
                </c:pt>
                <c:pt idx="2337">
                  <c:v>0.78500000000000003</c:v>
                </c:pt>
                <c:pt idx="2338">
                  <c:v>0.78500000000000003</c:v>
                </c:pt>
                <c:pt idx="2339">
                  <c:v>0.78500000000000003</c:v>
                </c:pt>
                <c:pt idx="2340">
                  <c:v>0.78500000000000003</c:v>
                </c:pt>
                <c:pt idx="2341">
                  <c:v>0.78500000000000003</c:v>
                </c:pt>
                <c:pt idx="2342">
                  <c:v>0.78500000000000003</c:v>
                </c:pt>
                <c:pt idx="2343">
                  <c:v>0.78500000000000003</c:v>
                </c:pt>
                <c:pt idx="2344">
                  <c:v>0.78500000000000003</c:v>
                </c:pt>
                <c:pt idx="2345">
                  <c:v>0.78500000000000003</c:v>
                </c:pt>
                <c:pt idx="2346">
                  <c:v>0.78500000000000003</c:v>
                </c:pt>
                <c:pt idx="2347">
                  <c:v>0.78500000000000003</c:v>
                </c:pt>
                <c:pt idx="2348">
                  <c:v>0.78500000000000003</c:v>
                </c:pt>
                <c:pt idx="2349">
                  <c:v>0.78500000000000003</c:v>
                </c:pt>
                <c:pt idx="2350">
                  <c:v>0.78500000000000003</c:v>
                </c:pt>
                <c:pt idx="2351">
                  <c:v>0.78500000000000003</c:v>
                </c:pt>
                <c:pt idx="2352">
                  <c:v>0.78500000000000003</c:v>
                </c:pt>
                <c:pt idx="2353">
                  <c:v>0.78500000000000003</c:v>
                </c:pt>
                <c:pt idx="2354">
                  <c:v>0.78500000000000003</c:v>
                </c:pt>
                <c:pt idx="2355">
                  <c:v>0.78500000000000003</c:v>
                </c:pt>
                <c:pt idx="2356">
                  <c:v>0.78500000000000003</c:v>
                </c:pt>
                <c:pt idx="2357">
                  <c:v>0.78500000000000003</c:v>
                </c:pt>
                <c:pt idx="2358">
                  <c:v>0.78500000000000003</c:v>
                </c:pt>
                <c:pt idx="2359">
                  <c:v>0.78500000000000003</c:v>
                </c:pt>
                <c:pt idx="2360">
                  <c:v>0.78500000000000003</c:v>
                </c:pt>
                <c:pt idx="2361">
                  <c:v>0.78500000000000003</c:v>
                </c:pt>
                <c:pt idx="2362">
                  <c:v>0.78500000000000003</c:v>
                </c:pt>
                <c:pt idx="2363">
                  <c:v>0.78500000000000003</c:v>
                </c:pt>
                <c:pt idx="2364">
                  <c:v>0.78500000000000003</c:v>
                </c:pt>
                <c:pt idx="2365">
                  <c:v>0.78500000000000003</c:v>
                </c:pt>
                <c:pt idx="2366">
                  <c:v>0.78500000000000003</c:v>
                </c:pt>
                <c:pt idx="2367">
                  <c:v>0.78500000000000003</c:v>
                </c:pt>
                <c:pt idx="2368">
                  <c:v>0.78500000000000003</c:v>
                </c:pt>
                <c:pt idx="2369">
                  <c:v>0.78500000000000003</c:v>
                </c:pt>
                <c:pt idx="2370">
                  <c:v>0.78500000000000003</c:v>
                </c:pt>
                <c:pt idx="2371">
                  <c:v>0.78500000000000003</c:v>
                </c:pt>
                <c:pt idx="2372">
                  <c:v>0.78500000000000003</c:v>
                </c:pt>
                <c:pt idx="2373">
                  <c:v>0.78500000000000003</c:v>
                </c:pt>
                <c:pt idx="2374">
                  <c:v>0.78500000000000003</c:v>
                </c:pt>
                <c:pt idx="2375">
                  <c:v>0.78500000000000003</c:v>
                </c:pt>
                <c:pt idx="2376">
                  <c:v>0.78500000000000003</c:v>
                </c:pt>
                <c:pt idx="2377">
                  <c:v>0.78500000000000003</c:v>
                </c:pt>
                <c:pt idx="2378">
                  <c:v>0.78500000000000003</c:v>
                </c:pt>
                <c:pt idx="2379">
                  <c:v>0.78500000000000003</c:v>
                </c:pt>
                <c:pt idx="2380">
                  <c:v>0.78500000000000003</c:v>
                </c:pt>
                <c:pt idx="2381">
                  <c:v>0.78500000000000003</c:v>
                </c:pt>
                <c:pt idx="2382">
                  <c:v>0.78500000000000003</c:v>
                </c:pt>
                <c:pt idx="2383">
                  <c:v>0.78500000000000003</c:v>
                </c:pt>
                <c:pt idx="2384">
                  <c:v>0.78500000000000003</c:v>
                </c:pt>
                <c:pt idx="2385">
                  <c:v>0.78500000000000003</c:v>
                </c:pt>
                <c:pt idx="2386">
                  <c:v>0.78500000000000003</c:v>
                </c:pt>
                <c:pt idx="2387">
                  <c:v>0.78500000000000003</c:v>
                </c:pt>
                <c:pt idx="2388">
                  <c:v>0.78500000000000003</c:v>
                </c:pt>
                <c:pt idx="2389">
                  <c:v>0.78500000000000003</c:v>
                </c:pt>
                <c:pt idx="2390">
                  <c:v>0.78500000000000003</c:v>
                </c:pt>
                <c:pt idx="2391">
                  <c:v>0.78500000000000003</c:v>
                </c:pt>
                <c:pt idx="2392">
                  <c:v>0.78500000000000003</c:v>
                </c:pt>
                <c:pt idx="2393">
                  <c:v>0.78500000000000003</c:v>
                </c:pt>
                <c:pt idx="2394">
                  <c:v>0.78500000000000003</c:v>
                </c:pt>
                <c:pt idx="2395">
                  <c:v>0.78500000000000003</c:v>
                </c:pt>
                <c:pt idx="2396">
                  <c:v>0.78500000000000003</c:v>
                </c:pt>
                <c:pt idx="2397">
                  <c:v>0.78500000000000003</c:v>
                </c:pt>
                <c:pt idx="2398">
                  <c:v>0.78500000000000003</c:v>
                </c:pt>
                <c:pt idx="2399">
                  <c:v>0.78500000000000003</c:v>
                </c:pt>
                <c:pt idx="2400">
                  <c:v>0.78500000000000003</c:v>
                </c:pt>
                <c:pt idx="2401">
                  <c:v>0.78500000000000003</c:v>
                </c:pt>
                <c:pt idx="2402">
                  <c:v>0.78500000000000003</c:v>
                </c:pt>
                <c:pt idx="2403">
                  <c:v>0.78500000000000003</c:v>
                </c:pt>
                <c:pt idx="2404">
                  <c:v>0.78500000000000003</c:v>
                </c:pt>
                <c:pt idx="2405">
                  <c:v>0.78500000000000003</c:v>
                </c:pt>
                <c:pt idx="2406">
                  <c:v>0.78500000000000003</c:v>
                </c:pt>
                <c:pt idx="2407">
                  <c:v>0.78500000000000003</c:v>
                </c:pt>
                <c:pt idx="2408">
                  <c:v>0.78500000000000003</c:v>
                </c:pt>
                <c:pt idx="2409">
                  <c:v>0.78500000000000003</c:v>
                </c:pt>
                <c:pt idx="2410">
                  <c:v>0.78500000000000003</c:v>
                </c:pt>
                <c:pt idx="2411">
                  <c:v>0.78500000000000003</c:v>
                </c:pt>
                <c:pt idx="2412">
                  <c:v>0.78500000000000003</c:v>
                </c:pt>
                <c:pt idx="2413">
                  <c:v>0.78500000000000003</c:v>
                </c:pt>
                <c:pt idx="2414">
                  <c:v>0.78500000000000003</c:v>
                </c:pt>
                <c:pt idx="2415">
                  <c:v>0.78500000000000003</c:v>
                </c:pt>
                <c:pt idx="2416">
                  <c:v>0.78500000000000003</c:v>
                </c:pt>
                <c:pt idx="2417">
                  <c:v>0.78500000000000003</c:v>
                </c:pt>
                <c:pt idx="2418">
                  <c:v>0.78500000000000003</c:v>
                </c:pt>
                <c:pt idx="2419">
                  <c:v>0.78500000000000003</c:v>
                </c:pt>
                <c:pt idx="2420">
                  <c:v>0.78500000000000003</c:v>
                </c:pt>
                <c:pt idx="2421">
                  <c:v>0.78500000000000003</c:v>
                </c:pt>
                <c:pt idx="2422">
                  <c:v>0.78500000000000003</c:v>
                </c:pt>
                <c:pt idx="2423">
                  <c:v>0.78500000000000003</c:v>
                </c:pt>
                <c:pt idx="2424">
                  <c:v>0.78500000000000003</c:v>
                </c:pt>
                <c:pt idx="2425">
                  <c:v>0.78500000000000003</c:v>
                </c:pt>
                <c:pt idx="2426">
                  <c:v>0.78500000000000003</c:v>
                </c:pt>
                <c:pt idx="2427">
                  <c:v>0.78500000000000003</c:v>
                </c:pt>
                <c:pt idx="2428">
                  <c:v>0.78500000000000003</c:v>
                </c:pt>
                <c:pt idx="2429">
                  <c:v>0.78500000000000003</c:v>
                </c:pt>
                <c:pt idx="2430">
                  <c:v>0.78500000000000003</c:v>
                </c:pt>
                <c:pt idx="2431">
                  <c:v>0.78500000000000003</c:v>
                </c:pt>
                <c:pt idx="2432">
                  <c:v>0.78500000000000003</c:v>
                </c:pt>
                <c:pt idx="2433">
                  <c:v>0.78500000000000003</c:v>
                </c:pt>
                <c:pt idx="2434">
                  <c:v>0.78500000000000003</c:v>
                </c:pt>
                <c:pt idx="2435">
                  <c:v>0.78500000000000003</c:v>
                </c:pt>
                <c:pt idx="2436">
                  <c:v>0.78500000000000003</c:v>
                </c:pt>
                <c:pt idx="2437">
                  <c:v>0.78500000000000003</c:v>
                </c:pt>
                <c:pt idx="2438">
                  <c:v>0.78500000000000003</c:v>
                </c:pt>
                <c:pt idx="2439">
                  <c:v>0.78500000000000003</c:v>
                </c:pt>
                <c:pt idx="2440">
                  <c:v>0.78500000000000003</c:v>
                </c:pt>
                <c:pt idx="2441">
                  <c:v>0.78500000000000003</c:v>
                </c:pt>
                <c:pt idx="2442">
                  <c:v>0.78500000000000003</c:v>
                </c:pt>
                <c:pt idx="2443">
                  <c:v>0.78500000000000003</c:v>
                </c:pt>
                <c:pt idx="2444">
                  <c:v>0.78500000000000003</c:v>
                </c:pt>
                <c:pt idx="2445">
                  <c:v>0.78500000000000003</c:v>
                </c:pt>
                <c:pt idx="2446">
                  <c:v>0.78500000000000003</c:v>
                </c:pt>
                <c:pt idx="2447">
                  <c:v>0.78500000000000003</c:v>
                </c:pt>
                <c:pt idx="2448">
                  <c:v>0.78500000000000003</c:v>
                </c:pt>
                <c:pt idx="2449">
                  <c:v>0.78500000000000003</c:v>
                </c:pt>
                <c:pt idx="2450">
                  <c:v>0.78500000000000003</c:v>
                </c:pt>
                <c:pt idx="2451">
                  <c:v>0.78500000000000003</c:v>
                </c:pt>
                <c:pt idx="2452">
                  <c:v>0.78500000000000003</c:v>
                </c:pt>
                <c:pt idx="2453">
                  <c:v>0.78500000000000003</c:v>
                </c:pt>
                <c:pt idx="2454">
                  <c:v>0.78500000000000003</c:v>
                </c:pt>
                <c:pt idx="2455">
                  <c:v>0.78500000000000003</c:v>
                </c:pt>
                <c:pt idx="2456">
                  <c:v>0.78500000000000003</c:v>
                </c:pt>
                <c:pt idx="2457">
                  <c:v>0.78500000000000003</c:v>
                </c:pt>
                <c:pt idx="2458">
                  <c:v>0.78500000000000003</c:v>
                </c:pt>
                <c:pt idx="2459">
                  <c:v>0.78500000000000003</c:v>
                </c:pt>
                <c:pt idx="2460">
                  <c:v>0.78500000000000003</c:v>
                </c:pt>
                <c:pt idx="2461">
                  <c:v>0.78500000000000003</c:v>
                </c:pt>
                <c:pt idx="2462">
                  <c:v>0.78500000000000003</c:v>
                </c:pt>
                <c:pt idx="2463">
                  <c:v>0.78500000000000003</c:v>
                </c:pt>
                <c:pt idx="2464">
                  <c:v>0.78500000000000003</c:v>
                </c:pt>
                <c:pt idx="2465">
                  <c:v>0.78500000000000003</c:v>
                </c:pt>
                <c:pt idx="2466">
                  <c:v>0.78500000000000003</c:v>
                </c:pt>
                <c:pt idx="2467">
                  <c:v>0.78500000000000003</c:v>
                </c:pt>
                <c:pt idx="2468">
                  <c:v>0.78500000000000003</c:v>
                </c:pt>
                <c:pt idx="2469">
                  <c:v>0.78500000000000003</c:v>
                </c:pt>
                <c:pt idx="2470">
                  <c:v>0.78500000000000003</c:v>
                </c:pt>
                <c:pt idx="2471">
                  <c:v>0.78500000000000003</c:v>
                </c:pt>
                <c:pt idx="2472">
                  <c:v>0.78500000000000003</c:v>
                </c:pt>
                <c:pt idx="2473">
                  <c:v>0.78500000000000003</c:v>
                </c:pt>
                <c:pt idx="2474">
                  <c:v>0.78500000000000003</c:v>
                </c:pt>
                <c:pt idx="2475">
                  <c:v>0.78500000000000003</c:v>
                </c:pt>
                <c:pt idx="2476">
                  <c:v>0.78500000000000003</c:v>
                </c:pt>
                <c:pt idx="2477">
                  <c:v>0.78500000000000003</c:v>
                </c:pt>
                <c:pt idx="2478">
                  <c:v>0.78500000000000003</c:v>
                </c:pt>
                <c:pt idx="2479">
                  <c:v>0.78500000000000003</c:v>
                </c:pt>
                <c:pt idx="2480">
                  <c:v>0.78500000000000003</c:v>
                </c:pt>
                <c:pt idx="2481">
                  <c:v>0.78500000000000003</c:v>
                </c:pt>
                <c:pt idx="2482">
                  <c:v>0.78500000000000003</c:v>
                </c:pt>
                <c:pt idx="2483">
                  <c:v>0.78500000000000003</c:v>
                </c:pt>
                <c:pt idx="2484">
                  <c:v>0.78500000000000003</c:v>
                </c:pt>
                <c:pt idx="2485">
                  <c:v>0.78500000000000003</c:v>
                </c:pt>
                <c:pt idx="2486">
                  <c:v>0.78500000000000003</c:v>
                </c:pt>
                <c:pt idx="2487">
                  <c:v>0.78500000000000003</c:v>
                </c:pt>
                <c:pt idx="2488">
                  <c:v>0.78500000000000003</c:v>
                </c:pt>
                <c:pt idx="2489">
                  <c:v>0.78500000000000003</c:v>
                </c:pt>
                <c:pt idx="2490">
                  <c:v>0.78500000000000003</c:v>
                </c:pt>
                <c:pt idx="2491">
                  <c:v>0.78500000000000003</c:v>
                </c:pt>
                <c:pt idx="2492">
                  <c:v>0.78500000000000003</c:v>
                </c:pt>
                <c:pt idx="2493">
                  <c:v>0.78500000000000003</c:v>
                </c:pt>
                <c:pt idx="2494">
                  <c:v>0.78500000000000003</c:v>
                </c:pt>
                <c:pt idx="2495">
                  <c:v>0.78500000000000003</c:v>
                </c:pt>
                <c:pt idx="2496">
                  <c:v>0.78500000000000003</c:v>
                </c:pt>
                <c:pt idx="2497">
                  <c:v>0.78500000000000003</c:v>
                </c:pt>
                <c:pt idx="2498">
                  <c:v>0.78500000000000003</c:v>
                </c:pt>
                <c:pt idx="2499">
                  <c:v>0.78500000000000003</c:v>
                </c:pt>
                <c:pt idx="2500">
                  <c:v>0.78500000000000003</c:v>
                </c:pt>
                <c:pt idx="2501">
                  <c:v>0.78500000000000003</c:v>
                </c:pt>
                <c:pt idx="2502">
                  <c:v>0.78500000000000003</c:v>
                </c:pt>
                <c:pt idx="2503">
                  <c:v>0.78500000000000003</c:v>
                </c:pt>
                <c:pt idx="2504">
                  <c:v>0.78500000000000003</c:v>
                </c:pt>
                <c:pt idx="2505">
                  <c:v>0.78500000000000003</c:v>
                </c:pt>
                <c:pt idx="2506">
                  <c:v>0.78500000000000003</c:v>
                </c:pt>
                <c:pt idx="2507">
                  <c:v>0.78500000000000003</c:v>
                </c:pt>
                <c:pt idx="2508">
                  <c:v>0.78500000000000003</c:v>
                </c:pt>
                <c:pt idx="2509">
                  <c:v>0.78500000000000003</c:v>
                </c:pt>
                <c:pt idx="2510">
                  <c:v>0.78500000000000003</c:v>
                </c:pt>
                <c:pt idx="2511">
                  <c:v>0.78500000000000003</c:v>
                </c:pt>
                <c:pt idx="2512">
                  <c:v>0.78500000000000003</c:v>
                </c:pt>
                <c:pt idx="2513">
                  <c:v>0.78500000000000003</c:v>
                </c:pt>
                <c:pt idx="2514">
                  <c:v>0.78500000000000003</c:v>
                </c:pt>
                <c:pt idx="2515">
                  <c:v>0.78500000000000003</c:v>
                </c:pt>
                <c:pt idx="2516">
                  <c:v>0.78500000000000003</c:v>
                </c:pt>
                <c:pt idx="2517">
                  <c:v>0.78500000000000003</c:v>
                </c:pt>
                <c:pt idx="2518">
                  <c:v>0.78500000000000003</c:v>
                </c:pt>
                <c:pt idx="2519">
                  <c:v>0.78500000000000003</c:v>
                </c:pt>
                <c:pt idx="2520">
                  <c:v>0.78500000000000003</c:v>
                </c:pt>
                <c:pt idx="2521">
                  <c:v>0.78500000000000003</c:v>
                </c:pt>
                <c:pt idx="2522">
                  <c:v>0.78500000000000003</c:v>
                </c:pt>
                <c:pt idx="2523">
                  <c:v>0.78500000000000003</c:v>
                </c:pt>
                <c:pt idx="2524">
                  <c:v>0.78500000000000003</c:v>
                </c:pt>
                <c:pt idx="2525">
                  <c:v>0.78500000000000003</c:v>
                </c:pt>
                <c:pt idx="2526">
                  <c:v>0.78500000000000003</c:v>
                </c:pt>
                <c:pt idx="2527">
                  <c:v>0.78500000000000003</c:v>
                </c:pt>
                <c:pt idx="2528">
                  <c:v>0.78500000000000003</c:v>
                </c:pt>
                <c:pt idx="2529">
                  <c:v>0.78500000000000003</c:v>
                </c:pt>
                <c:pt idx="2530">
                  <c:v>0.78500000000000003</c:v>
                </c:pt>
                <c:pt idx="2531">
                  <c:v>0.78500000000000003</c:v>
                </c:pt>
                <c:pt idx="2532">
                  <c:v>0.78500000000000003</c:v>
                </c:pt>
                <c:pt idx="2533">
                  <c:v>0.78500000000000003</c:v>
                </c:pt>
                <c:pt idx="2534">
                  <c:v>0.78500000000000003</c:v>
                </c:pt>
                <c:pt idx="2535">
                  <c:v>0.78500000000000003</c:v>
                </c:pt>
                <c:pt idx="2536">
                  <c:v>0.78500000000000003</c:v>
                </c:pt>
                <c:pt idx="2537">
                  <c:v>0.78500000000000003</c:v>
                </c:pt>
                <c:pt idx="2538">
                  <c:v>0.78500000000000003</c:v>
                </c:pt>
                <c:pt idx="2539">
                  <c:v>0.78500000000000003</c:v>
                </c:pt>
                <c:pt idx="2540">
                  <c:v>0.78500000000000003</c:v>
                </c:pt>
                <c:pt idx="2541">
                  <c:v>0.78500000000000003</c:v>
                </c:pt>
                <c:pt idx="2542">
                  <c:v>0.78500000000000003</c:v>
                </c:pt>
                <c:pt idx="2543">
                  <c:v>0.78500000000000003</c:v>
                </c:pt>
                <c:pt idx="2544">
                  <c:v>0.78500000000000003</c:v>
                </c:pt>
                <c:pt idx="2545">
                  <c:v>0.78500000000000003</c:v>
                </c:pt>
                <c:pt idx="2546">
                  <c:v>0.78500000000000003</c:v>
                </c:pt>
                <c:pt idx="2547">
                  <c:v>0.78500000000000003</c:v>
                </c:pt>
                <c:pt idx="2548">
                  <c:v>0.78500000000000003</c:v>
                </c:pt>
                <c:pt idx="2549">
                  <c:v>0.78500000000000003</c:v>
                </c:pt>
                <c:pt idx="2550">
                  <c:v>0.78500000000000003</c:v>
                </c:pt>
                <c:pt idx="2551">
                  <c:v>0.78500000000000003</c:v>
                </c:pt>
                <c:pt idx="2552">
                  <c:v>0.78500000000000003</c:v>
                </c:pt>
                <c:pt idx="2553">
                  <c:v>0.78500000000000003</c:v>
                </c:pt>
                <c:pt idx="2554">
                  <c:v>0.78500000000000003</c:v>
                </c:pt>
                <c:pt idx="2555">
                  <c:v>0.78500000000000003</c:v>
                </c:pt>
                <c:pt idx="2556">
                  <c:v>0.78500000000000003</c:v>
                </c:pt>
                <c:pt idx="2557">
                  <c:v>0.78500000000000003</c:v>
                </c:pt>
                <c:pt idx="2558">
                  <c:v>0.78500000000000003</c:v>
                </c:pt>
                <c:pt idx="2559">
                  <c:v>0.78500000000000003</c:v>
                </c:pt>
                <c:pt idx="2560">
                  <c:v>0.78500000000000003</c:v>
                </c:pt>
                <c:pt idx="2561">
                  <c:v>0.78500000000000003</c:v>
                </c:pt>
                <c:pt idx="2562">
                  <c:v>0.78500000000000003</c:v>
                </c:pt>
                <c:pt idx="2563">
                  <c:v>0.78500000000000003</c:v>
                </c:pt>
                <c:pt idx="2564">
                  <c:v>0.78500000000000003</c:v>
                </c:pt>
                <c:pt idx="2565">
                  <c:v>0.78500000000000003</c:v>
                </c:pt>
                <c:pt idx="2566">
                  <c:v>0.78500000000000003</c:v>
                </c:pt>
                <c:pt idx="2567">
                  <c:v>0.78500000000000003</c:v>
                </c:pt>
                <c:pt idx="2568">
                  <c:v>0.78500000000000003</c:v>
                </c:pt>
                <c:pt idx="2569">
                  <c:v>0.78500000000000003</c:v>
                </c:pt>
                <c:pt idx="2570">
                  <c:v>0.78500000000000003</c:v>
                </c:pt>
                <c:pt idx="2571">
                  <c:v>0.78500000000000003</c:v>
                </c:pt>
                <c:pt idx="2572">
                  <c:v>0.78500000000000003</c:v>
                </c:pt>
                <c:pt idx="2573">
                  <c:v>0.78500000000000003</c:v>
                </c:pt>
                <c:pt idx="2574">
                  <c:v>0.78500000000000003</c:v>
                </c:pt>
                <c:pt idx="2575">
                  <c:v>0.78500000000000003</c:v>
                </c:pt>
                <c:pt idx="2576">
                  <c:v>0.78500000000000003</c:v>
                </c:pt>
                <c:pt idx="2577">
                  <c:v>0.78500000000000003</c:v>
                </c:pt>
                <c:pt idx="2578">
                  <c:v>0.78500000000000003</c:v>
                </c:pt>
                <c:pt idx="2579">
                  <c:v>0.78500000000000003</c:v>
                </c:pt>
                <c:pt idx="2580">
                  <c:v>0.78500000000000003</c:v>
                </c:pt>
                <c:pt idx="2581">
                  <c:v>0.78500000000000003</c:v>
                </c:pt>
                <c:pt idx="2582">
                  <c:v>0.78500000000000003</c:v>
                </c:pt>
                <c:pt idx="2583">
                  <c:v>0.78500000000000003</c:v>
                </c:pt>
                <c:pt idx="2584">
                  <c:v>0.78500000000000003</c:v>
                </c:pt>
                <c:pt idx="2585">
                  <c:v>0.78500000000000003</c:v>
                </c:pt>
                <c:pt idx="2586">
                  <c:v>0.78500000000000003</c:v>
                </c:pt>
                <c:pt idx="2587">
                  <c:v>0.78500000000000003</c:v>
                </c:pt>
                <c:pt idx="2588">
                  <c:v>0.78500000000000003</c:v>
                </c:pt>
                <c:pt idx="2589">
                  <c:v>0.78500000000000003</c:v>
                </c:pt>
                <c:pt idx="2590">
                  <c:v>0.78500000000000003</c:v>
                </c:pt>
                <c:pt idx="2591">
                  <c:v>0.78500000000000003</c:v>
                </c:pt>
                <c:pt idx="2592">
                  <c:v>0.78500000000000003</c:v>
                </c:pt>
                <c:pt idx="2593">
                  <c:v>0.78500000000000003</c:v>
                </c:pt>
                <c:pt idx="2594">
                  <c:v>0.78500000000000003</c:v>
                </c:pt>
                <c:pt idx="2595">
                  <c:v>0.78500000000000003</c:v>
                </c:pt>
                <c:pt idx="2596">
                  <c:v>0.78500000000000003</c:v>
                </c:pt>
                <c:pt idx="2597">
                  <c:v>0.78500000000000003</c:v>
                </c:pt>
                <c:pt idx="2598">
                  <c:v>0.78500000000000003</c:v>
                </c:pt>
                <c:pt idx="2599">
                  <c:v>0.78500000000000003</c:v>
                </c:pt>
                <c:pt idx="2600">
                  <c:v>0.78500000000000003</c:v>
                </c:pt>
                <c:pt idx="2601">
                  <c:v>0.78500000000000003</c:v>
                </c:pt>
                <c:pt idx="2602">
                  <c:v>0.78500000000000003</c:v>
                </c:pt>
                <c:pt idx="2603">
                  <c:v>0.78500000000000003</c:v>
                </c:pt>
                <c:pt idx="2604">
                  <c:v>0.78500000000000003</c:v>
                </c:pt>
                <c:pt idx="2605">
                  <c:v>0.78500000000000003</c:v>
                </c:pt>
                <c:pt idx="2606">
                  <c:v>0.78500000000000003</c:v>
                </c:pt>
                <c:pt idx="2607">
                  <c:v>0.78500000000000003</c:v>
                </c:pt>
                <c:pt idx="2608">
                  <c:v>0.78500000000000003</c:v>
                </c:pt>
                <c:pt idx="2609">
                  <c:v>0.78500000000000003</c:v>
                </c:pt>
                <c:pt idx="2610">
                  <c:v>0.78500000000000003</c:v>
                </c:pt>
                <c:pt idx="2611">
                  <c:v>0.78500000000000003</c:v>
                </c:pt>
                <c:pt idx="2612">
                  <c:v>0.78500000000000003</c:v>
                </c:pt>
                <c:pt idx="2613">
                  <c:v>0.78500000000000003</c:v>
                </c:pt>
                <c:pt idx="2614">
                  <c:v>0.78500000000000003</c:v>
                </c:pt>
                <c:pt idx="2615">
                  <c:v>0.78500000000000003</c:v>
                </c:pt>
                <c:pt idx="2616">
                  <c:v>0.78500000000000003</c:v>
                </c:pt>
                <c:pt idx="2617">
                  <c:v>0.78500000000000003</c:v>
                </c:pt>
                <c:pt idx="2618">
                  <c:v>0.78500000000000003</c:v>
                </c:pt>
                <c:pt idx="2619">
                  <c:v>0.78500000000000003</c:v>
                </c:pt>
                <c:pt idx="2620">
                  <c:v>0.78500000000000003</c:v>
                </c:pt>
                <c:pt idx="2621">
                  <c:v>0.78500000000000003</c:v>
                </c:pt>
                <c:pt idx="2622">
                  <c:v>0.78500000000000003</c:v>
                </c:pt>
                <c:pt idx="2623">
                  <c:v>0.78500000000000003</c:v>
                </c:pt>
                <c:pt idx="2624">
                  <c:v>0.78500000000000003</c:v>
                </c:pt>
                <c:pt idx="2625">
                  <c:v>0.78500000000000003</c:v>
                </c:pt>
                <c:pt idx="2626">
                  <c:v>0.78500000000000003</c:v>
                </c:pt>
                <c:pt idx="2627">
                  <c:v>0.78500000000000003</c:v>
                </c:pt>
                <c:pt idx="2628">
                  <c:v>0.78500000000000003</c:v>
                </c:pt>
                <c:pt idx="2629">
                  <c:v>0.78500000000000003</c:v>
                </c:pt>
                <c:pt idx="2630">
                  <c:v>0.78500000000000003</c:v>
                </c:pt>
                <c:pt idx="2631">
                  <c:v>0.78500000000000003</c:v>
                </c:pt>
                <c:pt idx="2632">
                  <c:v>0.78500000000000003</c:v>
                </c:pt>
                <c:pt idx="2633">
                  <c:v>0.78500000000000003</c:v>
                </c:pt>
                <c:pt idx="2634">
                  <c:v>0.78500000000000003</c:v>
                </c:pt>
                <c:pt idx="2635">
                  <c:v>0.78500000000000003</c:v>
                </c:pt>
                <c:pt idx="2636">
                  <c:v>0.78500000000000003</c:v>
                </c:pt>
                <c:pt idx="2637">
                  <c:v>0.78500000000000003</c:v>
                </c:pt>
                <c:pt idx="2638">
                  <c:v>0.78500000000000003</c:v>
                </c:pt>
                <c:pt idx="2639">
                  <c:v>0.78500000000000003</c:v>
                </c:pt>
                <c:pt idx="2640">
                  <c:v>0.78500000000000003</c:v>
                </c:pt>
                <c:pt idx="2641">
                  <c:v>0.78500000000000003</c:v>
                </c:pt>
                <c:pt idx="2642">
                  <c:v>0.78500000000000003</c:v>
                </c:pt>
                <c:pt idx="2643">
                  <c:v>0.78500000000000003</c:v>
                </c:pt>
                <c:pt idx="2644">
                  <c:v>0.78500000000000003</c:v>
                </c:pt>
                <c:pt idx="2645">
                  <c:v>0.78500000000000003</c:v>
                </c:pt>
                <c:pt idx="2646">
                  <c:v>0.78500000000000003</c:v>
                </c:pt>
                <c:pt idx="2647">
                  <c:v>0.78500000000000003</c:v>
                </c:pt>
                <c:pt idx="2648">
                  <c:v>0.78500000000000003</c:v>
                </c:pt>
                <c:pt idx="2649">
                  <c:v>0.78500000000000003</c:v>
                </c:pt>
                <c:pt idx="2650">
                  <c:v>0.78500000000000003</c:v>
                </c:pt>
                <c:pt idx="2651">
                  <c:v>0.78500000000000003</c:v>
                </c:pt>
                <c:pt idx="2652">
                  <c:v>0.78500000000000003</c:v>
                </c:pt>
                <c:pt idx="2653">
                  <c:v>0.78500000000000003</c:v>
                </c:pt>
                <c:pt idx="2654">
                  <c:v>0.78500000000000003</c:v>
                </c:pt>
                <c:pt idx="2655">
                  <c:v>0.78500000000000003</c:v>
                </c:pt>
                <c:pt idx="2656">
                  <c:v>0.78500000000000003</c:v>
                </c:pt>
                <c:pt idx="2657">
                  <c:v>0.78500000000000003</c:v>
                </c:pt>
                <c:pt idx="2658">
                  <c:v>0.78500000000000003</c:v>
                </c:pt>
                <c:pt idx="2659">
                  <c:v>0.78500000000000003</c:v>
                </c:pt>
                <c:pt idx="2660">
                  <c:v>0.78500000000000003</c:v>
                </c:pt>
                <c:pt idx="2661">
                  <c:v>0.78500000000000003</c:v>
                </c:pt>
                <c:pt idx="2662">
                  <c:v>0.78500000000000003</c:v>
                </c:pt>
                <c:pt idx="2663">
                  <c:v>0.78500000000000003</c:v>
                </c:pt>
                <c:pt idx="2664">
                  <c:v>0.78500000000000003</c:v>
                </c:pt>
                <c:pt idx="2665">
                  <c:v>0.78500000000000003</c:v>
                </c:pt>
                <c:pt idx="2666">
                  <c:v>0.78500000000000003</c:v>
                </c:pt>
                <c:pt idx="2667">
                  <c:v>0.78500000000000003</c:v>
                </c:pt>
                <c:pt idx="2668">
                  <c:v>0.78500000000000003</c:v>
                </c:pt>
                <c:pt idx="2669">
                  <c:v>0.78500000000000003</c:v>
                </c:pt>
                <c:pt idx="2670">
                  <c:v>0.78500000000000003</c:v>
                </c:pt>
                <c:pt idx="2671">
                  <c:v>0.78500000000000003</c:v>
                </c:pt>
                <c:pt idx="2672">
                  <c:v>0.78500000000000003</c:v>
                </c:pt>
                <c:pt idx="2673">
                  <c:v>0.78500000000000003</c:v>
                </c:pt>
                <c:pt idx="2674">
                  <c:v>0.78500000000000003</c:v>
                </c:pt>
                <c:pt idx="2675">
                  <c:v>0.78500000000000003</c:v>
                </c:pt>
                <c:pt idx="2676">
                  <c:v>0.78500000000000003</c:v>
                </c:pt>
                <c:pt idx="2677">
                  <c:v>0.78500000000000003</c:v>
                </c:pt>
                <c:pt idx="2678">
                  <c:v>0.78500000000000003</c:v>
                </c:pt>
                <c:pt idx="2679">
                  <c:v>0.78500000000000003</c:v>
                </c:pt>
                <c:pt idx="2680">
                  <c:v>0.78500000000000003</c:v>
                </c:pt>
                <c:pt idx="2681">
                  <c:v>0.78500000000000003</c:v>
                </c:pt>
                <c:pt idx="2682">
                  <c:v>0.78500000000000003</c:v>
                </c:pt>
                <c:pt idx="2683">
                  <c:v>0.78500000000000003</c:v>
                </c:pt>
                <c:pt idx="2684">
                  <c:v>0.78500000000000003</c:v>
                </c:pt>
                <c:pt idx="2685">
                  <c:v>0.78500000000000003</c:v>
                </c:pt>
                <c:pt idx="2686">
                  <c:v>0.78500000000000003</c:v>
                </c:pt>
                <c:pt idx="2687">
                  <c:v>0.78500000000000003</c:v>
                </c:pt>
                <c:pt idx="2688">
                  <c:v>0.78500000000000003</c:v>
                </c:pt>
                <c:pt idx="2689">
                  <c:v>0.78500000000000003</c:v>
                </c:pt>
                <c:pt idx="2690">
                  <c:v>0.78500000000000003</c:v>
                </c:pt>
                <c:pt idx="2691">
                  <c:v>0.78500000000000003</c:v>
                </c:pt>
                <c:pt idx="2692">
                  <c:v>0.78500000000000003</c:v>
                </c:pt>
                <c:pt idx="2693">
                  <c:v>0.78500000000000003</c:v>
                </c:pt>
                <c:pt idx="2694">
                  <c:v>0.78500000000000003</c:v>
                </c:pt>
                <c:pt idx="2695">
                  <c:v>0.78500000000000003</c:v>
                </c:pt>
                <c:pt idx="2696">
                  <c:v>0.78500000000000003</c:v>
                </c:pt>
                <c:pt idx="2697">
                  <c:v>0.78500000000000003</c:v>
                </c:pt>
                <c:pt idx="2698">
                  <c:v>0.78500000000000003</c:v>
                </c:pt>
                <c:pt idx="2699">
                  <c:v>0.78500000000000003</c:v>
                </c:pt>
                <c:pt idx="2700">
                  <c:v>0.78500000000000003</c:v>
                </c:pt>
                <c:pt idx="2701">
                  <c:v>0.78500000000000003</c:v>
                </c:pt>
                <c:pt idx="2702">
                  <c:v>0.78500000000000003</c:v>
                </c:pt>
                <c:pt idx="2703">
                  <c:v>0.78500000000000003</c:v>
                </c:pt>
                <c:pt idx="2704">
                  <c:v>0.78500000000000003</c:v>
                </c:pt>
                <c:pt idx="2705">
                  <c:v>0.78500000000000003</c:v>
                </c:pt>
                <c:pt idx="2706">
                  <c:v>0.78500000000000003</c:v>
                </c:pt>
                <c:pt idx="2707">
                  <c:v>0.78500000000000003</c:v>
                </c:pt>
                <c:pt idx="2708">
                  <c:v>0.78500000000000003</c:v>
                </c:pt>
                <c:pt idx="2709">
                  <c:v>0.78500000000000003</c:v>
                </c:pt>
                <c:pt idx="2710">
                  <c:v>0.78500000000000003</c:v>
                </c:pt>
                <c:pt idx="2711">
                  <c:v>0.78500000000000003</c:v>
                </c:pt>
                <c:pt idx="2712">
                  <c:v>0.78500000000000003</c:v>
                </c:pt>
                <c:pt idx="2713">
                  <c:v>0.78500000000000003</c:v>
                </c:pt>
                <c:pt idx="2714">
                  <c:v>0.78500000000000003</c:v>
                </c:pt>
                <c:pt idx="2715">
                  <c:v>0.78500000000000003</c:v>
                </c:pt>
                <c:pt idx="2716">
                  <c:v>0.78500000000000003</c:v>
                </c:pt>
                <c:pt idx="2717">
                  <c:v>0.78500000000000003</c:v>
                </c:pt>
                <c:pt idx="2718">
                  <c:v>0.78500000000000003</c:v>
                </c:pt>
                <c:pt idx="2719">
                  <c:v>0.78500000000000003</c:v>
                </c:pt>
                <c:pt idx="2720">
                  <c:v>0.78500000000000003</c:v>
                </c:pt>
                <c:pt idx="2721">
                  <c:v>0.78500000000000003</c:v>
                </c:pt>
                <c:pt idx="2722">
                  <c:v>0.78500000000000003</c:v>
                </c:pt>
                <c:pt idx="2723">
                  <c:v>0.78500000000000003</c:v>
                </c:pt>
                <c:pt idx="2724">
                  <c:v>0.78500000000000003</c:v>
                </c:pt>
                <c:pt idx="2725">
                  <c:v>0.78500000000000003</c:v>
                </c:pt>
                <c:pt idx="2726">
                  <c:v>0.78500000000000003</c:v>
                </c:pt>
                <c:pt idx="2727">
                  <c:v>0.78500000000000003</c:v>
                </c:pt>
                <c:pt idx="2728">
                  <c:v>0.78500000000000003</c:v>
                </c:pt>
                <c:pt idx="2729">
                  <c:v>0.78500000000000003</c:v>
                </c:pt>
                <c:pt idx="2730">
                  <c:v>0.78500000000000003</c:v>
                </c:pt>
                <c:pt idx="2731">
                  <c:v>0.78500000000000003</c:v>
                </c:pt>
                <c:pt idx="2732">
                  <c:v>0.78500000000000003</c:v>
                </c:pt>
                <c:pt idx="2733">
                  <c:v>0.78500000000000003</c:v>
                </c:pt>
                <c:pt idx="2734">
                  <c:v>0.78500000000000003</c:v>
                </c:pt>
                <c:pt idx="2735">
                  <c:v>0.78500000000000003</c:v>
                </c:pt>
                <c:pt idx="2736">
                  <c:v>0.78500000000000003</c:v>
                </c:pt>
                <c:pt idx="2737">
                  <c:v>0.78500000000000003</c:v>
                </c:pt>
                <c:pt idx="2738">
                  <c:v>0.78500000000000003</c:v>
                </c:pt>
                <c:pt idx="2739">
                  <c:v>0.78500000000000003</c:v>
                </c:pt>
                <c:pt idx="2740">
                  <c:v>0.78500000000000003</c:v>
                </c:pt>
                <c:pt idx="2741">
                  <c:v>0.78500000000000003</c:v>
                </c:pt>
                <c:pt idx="2742">
                  <c:v>0.78500000000000003</c:v>
                </c:pt>
                <c:pt idx="2743">
                  <c:v>0.78500000000000003</c:v>
                </c:pt>
                <c:pt idx="2744">
                  <c:v>0.78500000000000003</c:v>
                </c:pt>
                <c:pt idx="2745">
                  <c:v>0.78500000000000003</c:v>
                </c:pt>
                <c:pt idx="2746">
                  <c:v>0.78500000000000003</c:v>
                </c:pt>
                <c:pt idx="2747">
                  <c:v>0.78500000000000003</c:v>
                </c:pt>
                <c:pt idx="2748">
                  <c:v>0.78500000000000003</c:v>
                </c:pt>
                <c:pt idx="2749">
                  <c:v>0.78500000000000003</c:v>
                </c:pt>
                <c:pt idx="2750">
                  <c:v>0.78500000000000003</c:v>
                </c:pt>
                <c:pt idx="2751">
                  <c:v>0.78500000000000003</c:v>
                </c:pt>
                <c:pt idx="2752">
                  <c:v>0.78500000000000003</c:v>
                </c:pt>
                <c:pt idx="2753">
                  <c:v>0.78500000000000003</c:v>
                </c:pt>
                <c:pt idx="2754">
                  <c:v>0.78500000000000003</c:v>
                </c:pt>
                <c:pt idx="2755">
                  <c:v>0.78500000000000003</c:v>
                </c:pt>
                <c:pt idx="2756">
                  <c:v>0.78500000000000003</c:v>
                </c:pt>
                <c:pt idx="2757">
                  <c:v>0.78500000000000003</c:v>
                </c:pt>
                <c:pt idx="2758">
                  <c:v>0.78500000000000003</c:v>
                </c:pt>
                <c:pt idx="2759">
                  <c:v>0.78500000000000003</c:v>
                </c:pt>
                <c:pt idx="2760">
                  <c:v>0.78500000000000003</c:v>
                </c:pt>
                <c:pt idx="2761">
                  <c:v>0.78500000000000003</c:v>
                </c:pt>
                <c:pt idx="2762">
                  <c:v>0.78500000000000003</c:v>
                </c:pt>
                <c:pt idx="2763">
                  <c:v>0.78500000000000003</c:v>
                </c:pt>
                <c:pt idx="2764">
                  <c:v>0.78500000000000003</c:v>
                </c:pt>
                <c:pt idx="2765">
                  <c:v>0.78500000000000003</c:v>
                </c:pt>
                <c:pt idx="2766">
                  <c:v>0.78500000000000003</c:v>
                </c:pt>
                <c:pt idx="2767">
                  <c:v>0.78500000000000003</c:v>
                </c:pt>
                <c:pt idx="2768">
                  <c:v>0.78500000000000003</c:v>
                </c:pt>
                <c:pt idx="2769">
                  <c:v>0.78500000000000003</c:v>
                </c:pt>
                <c:pt idx="2770">
                  <c:v>0.78500000000000003</c:v>
                </c:pt>
                <c:pt idx="2771">
                  <c:v>0.78500000000000003</c:v>
                </c:pt>
                <c:pt idx="2772">
                  <c:v>0.78500000000000003</c:v>
                </c:pt>
                <c:pt idx="2773">
                  <c:v>0.78500000000000003</c:v>
                </c:pt>
                <c:pt idx="2774">
                  <c:v>0.78500000000000003</c:v>
                </c:pt>
                <c:pt idx="2775">
                  <c:v>0.78500000000000003</c:v>
                </c:pt>
                <c:pt idx="2776">
                  <c:v>0.78500000000000003</c:v>
                </c:pt>
                <c:pt idx="2777">
                  <c:v>0.78500000000000003</c:v>
                </c:pt>
                <c:pt idx="2778">
                  <c:v>0.78500000000000003</c:v>
                </c:pt>
                <c:pt idx="2779">
                  <c:v>0.78500000000000003</c:v>
                </c:pt>
                <c:pt idx="2780">
                  <c:v>0.78500000000000003</c:v>
                </c:pt>
                <c:pt idx="2781">
                  <c:v>0.78500000000000003</c:v>
                </c:pt>
                <c:pt idx="2782">
                  <c:v>0.78500000000000003</c:v>
                </c:pt>
                <c:pt idx="2783">
                  <c:v>0.78500000000000003</c:v>
                </c:pt>
                <c:pt idx="2784">
                  <c:v>0.78500000000000003</c:v>
                </c:pt>
                <c:pt idx="2785">
                  <c:v>0.78500000000000003</c:v>
                </c:pt>
                <c:pt idx="2786">
                  <c:v>0.78500000000000003</c:v>
                </c:pt>
                <c:pt idx="2787">
                  <c:v>0.78500000000000003</c:v>
                </c:pt>
                <c:pt idx="2788">
                  <c:v>0.78500000000000003</c:v>
                </c:pt>
                <c:pt idx="2789">
                  <c:v>0.78500000000000003</c:v>
                </c:pt>
                <c:pt idx="2790">
                  <c:v>0.78500000000000003</c:v>
                </c:pt>
                <c:pt idx="2791">
                  <c:v>0.78500000000000003</c:v>
                </c:pt>
                <c:pt idx="2792">
                  <c:v>0.78500000000000003</c:v>
                </c:pt>
                <c:pt idx="2793">
                  <c:v>0.78500000000000003</c:v>
                </c:pt>
                <c:pt idx="2794">
                  <c:v>0.78500000000000003</c:v>
                </c:pt>
                <c:pt idx="2795">
                  <c:v>0.78500000000000003</c:v>
                </c:pt>
                <c:pt idx="2796">
                  <c:v>0.78500000000000003</c:v>
                </c:pt>
                <c:pt idx="2797">
                  <c:v>0.78500000000000003</c:v>
                </c:pt>
                <c:pt idx="2798">
                  <c:v>0.78500000000000003</c:v>
                </c:pt>
                <c:pt idx="2799">
                  <c:v>0.78500000000000003</c:v>
                </c:pt>
                <c:pt idx="2800">
                  <c:v>0.78500000000000003</c:v>
                </c:pt>
                <c:pt idx="2801">
                  <c:v>0.78500000000000003</c:v>
                </c:pt>
                <c:pt idx="2802">
                  <c:v>0.78500000000000003</c:v>
                </c:pt>
                <c:pt idx="2803">
                  <c:v>0.78500000000000003</c:v>
                </c:pt>
                <c:pt idx="2804">
                  <c:v>0.78500000000000003</c:v>
                </c:pt>
                <c:pt idx="2805">
                  <c:v>0.78500000000000003</c:v>
                </c:pt>
                <c:pt idx="2806">
                  <c:v>0.78500000000000003</c:v>
                </c:pt>
                <c:pt idx="2807">
                  <c:v>0.78500000000000003</c:v>
                </c:pt>
                <c:pt idx="2808">
                  <c:v>0.78500000000000003</c:v>
                </c:pt>
                <c:pt idx="2809">
                  <c:v>0.78500000000000003</c:v>
                </c:pt>
                <c:pt idx="2810">
                  <c:v>0.78500000000000003</c:v>
                </c:pt>
                <c:pt idx="2811">
                  <c:v>0.78500000000000003</c:v>
                </c:pt>
                <c:pt idx="2812">
                  <c:v>0.78500000000000003</c:v>
                </c:pt>
                <c:pt idx="2813">
                  <c:v>0.78500000000000003</c:v>
                </c:pt>
                <c:pt idx="2814">
                  <c:v>0.78500000000000003</c:v>
                </c:pt>
                <c:pt idx="2815">
                  <c:v>0.78500000000000003</c:v>
                </c:pt>
                <c:pt idx="2816">
                  <c:v>0.78500000000000003</c:v>
                </c:pt>
                <c:pt idx="2817">
                  <c:v>0.78500000000000003</c:v>
                </c:pt>
                <c:pt idx="2818">
                  <c:v>0.78500000000000003</c:v>
                </c:pt>
                <c:pt idx="2819">
                  <c:v>0.78500000000000003</c:v>
                </c:pt>
                <c:pt idx="2820">
                  <c:v>0.78500000000000003</c:v>
                </c:pt>
                <c:pt idx="2821">
                  <c:v>0.78500000000000003</c:v>
                </c:pt>
                <c:pt idx="2822">
                  <c:v>0.78500000000000003</c:v>
                </c:pt>
                <c:pt idx="2823">
                  <c:v>0.78500000000000003</c:v>
                </c:pt>
                <c:pt idx="2824">
                  <c:v>0.78500000000000003</c:v>
                </c:pt>
                <c:pt idx="2825">
                  <c:v>0.78500000000000003</c:v>
                </c:pt>
                <c:pt idx="2826">
                  <c:v>0.78500000000000003</c:v>
                </c:pt>
                <c:pt idx="2827">
                  <c:v>0.78500000000000003</c:v>
                </c:pt>
                <c:pt idx="2828">
                  <c:v>0.78500000000000003</c:v>
                </c:pt>
                <c:pt idx="2829">
                  <c:v>0.78500000000000003</c:v>
                </c:pt>
                <c:pt idx="2830">
                  <c:v>0.78500000000000003</c:v>
                </c:pt>
                <c:pt idx="2831">
                  <c:v>0.78500000000000003</c:v>
                </c:pt>
                <c:pt idx="2832">
                  <c:v>0.78500000000000003</c:v>
                </c:pt>
                <c:pt idx="2833">
                  <c:v>0.78500000000000003</c:v>
                </c:pt>
                <c:pt idx="2834">
                  <c:v>0.78500000000000003</c:v>
                </c:pt>
                <c:pt idx="2835">
                  <c:v>0.78500000000000003</c:v>
                </c:pt>
                <c:pt idx="2836">
                  <c:v>0.78500000000000003</c:v>
                </c:pt>
                <c:pt idx="2837">
                  <c:v>0.78500000000000003</c:v>
                </c:pt>
                <c:pt idx="2838">
                  <c:v>0.78500000000000003</c:v>
                </c:pt>
                <c:pt idx="2839">
                  <c:v>0.78500000000000003</c:v>
                </c:pt>
                <c:pt idx="2840">
                  <c:v>0.78500000000000003</c:v>
                </c:pt>
                <c:pt idx="2841">
                  <c:v>0.78500000000000003</c:v>
                </c:pt>
                <c:pt idx="2842">
                  <c:v>0.78500000000000003</c:v>
                </c:pt>
                <c:pt idx="2843">
                  <c:v>0.78500000000000003</c:v>
                </c:pt>
                <c:pt idx="2844">
                  <c:v>0.78500000000000003</c:v>
                </c:pt>
                <c:pt idx="2845">
                  <c:v>0.78500000000000003</c:v>
                </c:pt>
                <c:pt idx="2846">
                  <c:v>0.78500000000000003</c:v>
                </c:pt>
                <c:pt idx="2847">
                  <c:v>0.78500000000000003</c:v>
                </c:pt>
                <c:pt idx="2848">
                  <c:v>0.78500000000000003</c:v>
                </c:pt>
                <c:pt idx="2849">
                  <c:v>0.78500000000000003</c:v>
                </c:pt>
                <c:pt idx="2850">
                  <c:v>0.78500000000000003</c:v>
                </c:pt>
                <c:pt idx="2851">
                  <c:v>0.78500000000000003</c:v>
                </c:pt>
                <c:pt idx="2852">
                  <c:v>0.78500000000000003</c:v>
                </c:pt>
                <c:pt idx="2853">
                  <c:v>0.78500000000000003</c:v>
                </c:pt>
                <c:pt idx="2854">
                  <c:v>0.78500000000000003</c:v>
                </c:pt>
                <c:pt idx="2855">
                  <c:v>0.78500000000000003</c:v>
                </c:pt>
                <c:pt idx="2856">
                  <c:v>0.78500000000000003</c:v>
                </c:pt>
                <c:pt idx="2857">
                  <c:v>0.78500000000000003</c:v>
                </c:pt>
                <c:pt idx="2858">
                  <c:v>0.78500000000000003</c:v>
                </c:pt>
                <c:pt idx="2859">
                  <c:v>0.78500000000000003</c:v>
                </c:pt>
                <c:pt idx="2860">
                  <c:v>0.78500000000000003</c:v>
                </c:pt>
                <c:pt idx="2861">
                  <c:v>0.78500000000000003</c:v>
                </c:pt>
                <c:pt idx="2862">
                  <c:v>0.78500000000000003</c:v>
                </c:pt>
                <c:pt idx="2863">
                  <c:v>0.78500000000000003</c:v>
                </c:pt>
                <c:pt idx="2864">
                  <c:v>0.78500000000000003</c:v>
                </c:pt>
                <c:pt idx="2865">
                  <c:v>0.78500000000000003</c:v>
                </c:pt>
                <c:pt idx="2866">
                  <c:v>0.78500000000000003</c:v>
                </c:pt>
                <c:pt idx="2867">
                  <c:v>0.78500000000000003</c:v>
                </c:pt>
                <c:pt idx="2868">
                  <c:v>0.78500000000000003</c:v>
                </c:pt>
                <c:pt idx="2869">
                  <c:v>0.78500000000000003</c:v>
                </c:pt>
                <c:pt idx="2870">
                  <c:v>0.78500000000000003</c:v>
                </c:pt>
                <c:pt idx="2871">
                  <c:v>0.78500000000000003</c:v>
                </c:pt>
                <c:pt idx="2872">
                  <c:v>0.78500000000000003</c:v>
                </c:pt>
                <c:pt idx="2873">
                  <c:v>0.78500000000000003</c:v>
                </c:pt>
                <c:pt idx="2874">
                  <c:v>0.78500000000000003</c:v>
                </c:pt>
                <c:pt idx="2875">
                  <c:v>0.78500000000000003</c:v>
                </c:pt>
                <c:pt idx="2876">
                  <c:v>0.78500000000000003</c:v>
                </c:pt>
                <c:pt idx="2877">
                  <c:v>0.78500000000000003</c:v>
                </c:pt>
                <c:pt idx="2878">
                  <c:v>0.78500000000000003</c:v>
                </c:pt>
                <c:pt idx="2879">
                  <c:v>0.78500000000000003</c:v>
                </c:pt>
                <c:pt idx="2880">
                  <c:v>0.78500000000000003</c:v>
                </c:pt>
                <c:pt idx="2881">
                  <c:v>0.78500000000000003</c:v>
                </c:pt>
                <c:pt idx="2882">
                  <c:v>0.78500000000000003</c:v>
                </c:pt>
                <c:pt idx="2883">
                  <c:v>0.78500000000000003</c:v>
                </c:pt>
                <c:pt idx="2884">
                  <c:v>0.78500000000000003</c:v>
                </c:pt>
                <c:pt idx="2885">
                  <c:v>0.78500000000000003</c:v>
                </c:pt>
                <c:pt idx="2886">
                  <c:v>0.78500000000000003</c:v>
                </c:pt>
                <c:pt idx="2887">
                  <c:v>0.78500000000000003</c:v>
                </c:pt>
                <c:pt idx="2888">
                  <c:v>0.78500000000000003</c:v>
                </c:pt>
                <c:pt idx="2889">
                  <c:v>0.78500000000000003</c:v>
                </c:pt>
                <c:pt idx="2890">
                  <c:v>0.78500000000000003</c:v>
                </c:pt>
                <c:pt idx="2891">
                  <c:v>0.78500000000000003</c:v>
                </c:pt>
                <c:pt idx="2892">
                  <c:v>0.78500000000000003</c:v>
                </c:pt>
                <c:pt idx="2893">
                  <c:v>0.78500000000000003</c:v>
                </c:pt>
                <c:pt idx="2894">
                  <c:v>0.78500000000000003</c:v>
                </c:pt>
                <c:pt idx="2895">
                  <c:v>0.78500000000000003</c:v>
                </c:pt>
                <c:pt idx="2896">
                  <c:v>0.78500000000000003</c:v>
                </c:pt>
                <c:pt idx="2897">
                  <c:v>0.78500000000000003</c:v>
                </c:pt>
                <c:pt idx="2898">
                  <c:v>0.78500000000000003</c:v>
                </c:pt>
                <c:pt idx="2899">
                  <c:v>0.78500000000000003</c:v>
                </c:pt>
                <c:pt idx="2900">
                  <c:v>0.78500000000000003</c:v>
                </c:pt>
                <c:pt idx="2901">
                  <c:v>0.78500000000000003</c:v>
                </c:pt>
                <c:pt idx="2902">
                  <c:v>0.78500000000000003</c:v>
                </c:pt>
                <c:pt idx="2903">
                  <c:v>0.78500000000000003</c:v>
                </c:pt>
                <c:pt idx="2904">
                  <c:v>0.78500000000000003</c:v>
                </c:pt>
                <c:pt idx="2905">
                  <c:v>0.78500000000000003</c:v>
                </c:pt>
                <c:pt idx="2906">
                  <c:v>0.78500000000000003</c:v>
                </c:pt>
                <c:pt idx="2907">
                  <c:v>0.78500000000000003</c:v>
                </c:pt>
                <c:pt idx="2908">
                  <c:v>0.78500000000000003</c:v>
                </c:pt>
                <c:pt idx="2909">
                  <c:v>0.78500000000000003</c:v>
                </c:pt>
                <c:pt idx="2910">
                  <c:v>0.78500000000000003</c:v>
                </c:pt>
                <c:pt idx="2911">
                  <c:v>0.78500000000000003</c:v>
                </c:pt>
                <c:pt idx="2912">
                  <c:v>0.78500000000000003</c:v>
                </c:pt>
                <c:pt idx="2913">
                  <c:v>0.78500000000000003</c:v>
                </c:pt>
                <c:pt idx="2914">
                  <c:v>0.78500000000000003</c:v>
                </c:pt>
                <c:pt idx="2915">
                  <c:v>0.78500000000000003</c:v>
                </c:pt>
                <c:pt idx="2916">
                  <c:v>0.78500000000000003</c:v>
                </c:pt>
                <c:pt idx="2917">
                  <c:v>0.78500000000000003</c:v>
                </c:pt>
                <c:pt idx="2918">
                  <c:v>0.78500000000000003</c:v>
                </c:pt>
                <c:pt idx="2919">
                  <c:v>0.78500000000000003</c:v>
                </c:pt>
                <c:pt idx="2920">
                  <c:v>0.78500000000000003</c:v>
                </c:pt>
                <c:pt idx="2921">
                  <c:v>0.78500000000000003</c:v>
                </c:pt>
                <c:pt idx="2922">
                  <c:v>0.78500000000000003</c:v>
                </c:pt>
                <c:pt idx="2923">
                  <c:v>0.78500000000000003</c:v>
                </c:pt>
                <c:pt idx="2924">
                  <c:v>0.78500000000000003</c:v>
                </c:pt>
                <c:pt idx="2925">
                  <c:v>0.78500000000000003</c:v>
                </c:pt>
                <c:pt idx="2926">
                  <c:v>0.78500000000000003</c:v>
                </c:pt>
                <c:pt idx="2927">
                  <c:v>0.78500000000000003</c:v>
                </c:pt>
                <c:pt idx="2928">
                  <c:v>0.78500000000000003</c:v>
                </c:pt>
                <c:pt idx="2929">
                  <c:v>0.78500000000000003</c:v>
                </c:pt>
                <c:pt idx="2930">
                  <c:v>0.78500000000000003</c:v>
                </c:pt>
                <c:pt idx="2931">
                  <c:v>0.78500000000000003</c:v>
                </c:pt>
                <c:pt idx="2932">
                  <c:v>0.78500000000000003</c:v>
                </c:pt>
                <c:pt idx="2933">
                  <c:v>0.78500000000000003</c:v>
                </c:pt>
                <c:pt idx="2934">
                  <c:v>0.78500000000000003</c:v>
                </c:pt>
                <c:pt idx="2935">
                  <c:v>0.78500000000000003</c:v>
                </c:pt>
                <c:pt idx="2936">
                  <c:v>0.78500000000000003</c:v>
                </c:pt>
                <c:pt idx="2937">
                  <c:v>0.78500000000000003</c:v>
                </c:pt>
                <c:pt idx="2938">
                  <c:v>0.78500000000000003</c:v>
                </c:pt>
                <c:pt idx="2939">
                  <c:v>0.78500000000000003</c:v>
                </c:pt>
                <c:pt idx="2940">
                  <c:v>0.78500000000000003</c:v>
                </c:pt>
                <c:pt idx="2941">
                  <c:v>0.78500000000000003</c:v>
                </c:pt>
                <c:pt idx="2942">
                  <c:v>0.78500000000000003</c:v>
                </c:pt>
                <c:pt idx="2943">
                  <c:v>0.78500000000000003</c:v>
                </c:pt>
                <c:pt idx="2944">
                  <c:v>0.78500000000000003</c:v>
                </c:pt>
                <c:pt idx="2945">
                  <c:v>0.78500000000000003</c:v>
                </c:pt>
                <c:pt idx="2946">
                  <c:v>0.78500000000000003</c:v>
                </c:pt>
                <c:pt idx="2947">
                  <c:v>0.78500000000000003</c:v>
                </c:pt>
                <c:pt idx="2948">
                  <c:v>0.78500000000000003</c:v>
                </c:pt>
                <c:pt idx="2949">
                  <c:v>0.78500000000000003</c:v>
                </c:pt>
                <c:pt idx="2950">
                  <c:v>0.78500000000000003</c:v>
                </c:pt>
                <c:pt idx="2951">
                  <c:v>0.78500000000000003</c:v>
                </c:pt>
                <c:pt idx="2952">
                  <c:v>0.78500000000000003</c:v>
                </c:pt>
                <c:pt idx="2953">
                  <c:v>0.78500000000000003</c:v>
                </c:pt>
                <c:pt idx="2954">
                  <c:v>0.78500000000000003</c:v>
                </c:pt>
                <c:pt idx="2955">
                  <c:v>0.78500000000000003</c:v>
                </c:pt>
                <c:pt idx="2956">
                  <c:v>0.78500000000000003</c:v>
                </c:pt>
                <c:pt idx="2957">
                  <c:v>0.78500000000000003</c:v>
                </c:pt>
                <c:pt idx="2958">
                  <c:v>0.78500000000000003</c:v>
                </c:pt>
                <c:pt idx="2959">
                  <c:v>0.78500000000000003</c:v>
                </c:pt>
                <c:pt idx="2960">
                  <c:v>0.78500000000000003</c:v>
                </c:pt>
                <c:pt idx="2961">
                  <c:v>0.78500000000000003</c:v>
                </c:pt>
                <c:pt idx="2962">
                  <c:v>0.78500000000000003</c:v>
                </c:pt>
                <c:pt idx="2963">
                  <c:v>0.78500000000000003</c:v>
                </c:pt>
                <c:pt idx="2964">
                  <c:v>0.78500000000000003</c:v>
                </c:pt>
                <c:pt idx="2965">
                  <c:v>0.78500000000000003</c:v>
                </c:pt>
                <c:pt idx="2966">
                  <c:v>0.78500000000000003</c:v>
                </c:pt>
                <c:pt idx="2967">
                  <c:v>0.78500000000000003</c:v>
                </c:pt>
                <c:pt idx="2968">
                  <c:v>0.78500000000000003</c:v>
                </c:pt>
                <c:pt idx="2969">
                  <c:v>0.78500000000000003</c:v>
                </c:pt>
                <c:pt idx="2970">
                  <c:v>0.78500000000000003</c:v>
                </c:pt>
                <c:pt idx="2971">
                  <c:v>0.78500000000000003</c:v>
                </c:pt>
                <c:pt idx="2972">
                  <c:v>0.78500000000000003</c:v>
                </c:pt>
                <c:pt idx="2973">
                  <c:v>0.78500000000000003</c:v>
                </c:pt>
                <c:pt idx="2974">
                  <c:v>0.78500000000000003</c:v>
                </c:pt>
                <c:pt idx="2975">
                  <c:v>0.78500000000000003</c:v>
                </c:pt>
                <c:pt idx="2976">
                  <c:v>0.78500000000000003</c:v>
                </c:pt>
                <c:pt idx="2977">
                  <c:v>0.78500000000000003</c:v>
                </c:pt>
                <c:pt idx="2978">
                  <c:v>0.78500000000000003</c:v>
                </c:pt>
                <c:pt idx="2979">
                  <c:v>0.78500000000000003</c:v>
                </c:pt>
                <c:pt idx="2980">
                  <c:v>0.78500000000000003</c:v>
                </c:pt>
                <c:pt idx="2981">
                  <c:v>0.78500000000000003</c:v>
                </c:pt>
                <c:pt idx="2982">
                  <c:v>0.78500000000000003</c:v>
                </c:pt>
                <c:pt idx="2983">
                  <c:v>0.78500000000000003</c:v>
                </c:pt>
                <c:pt idx="2984">
                  <c:v>0.78500000000000003</c:v>
                </c:pt>
                <c:pt idx="2985">
                  <c:v>0.78500000000000003</c:v>
                </c:pt>
                <c:pt idx="2986">
                  <c:v>0.78500000000000003</c:v>
                </c:pt>
                <c:pt idx="2987">
                  <c:v>0.78500000000000003</c:v>
                </c:pt>
                <c:pt idx="2988">
                  <c:v>0.78500000000000003</c:v>
                </c:pt>
                <c:pt idx="2989">
                  <c:v>0.78500000000000003</c:v>
                </c:pt>
                <c:pt idx="2990">
                  <c:v>0.78500000000000003</c:v>
                </c:pt>
                <c:pt idx="2991">
                  <c:v>0.78500000000000003</c:v>
                </c:pt>
                <c:pt idx="2992">
                  <c:v>0.78500000000000003</c:v>
                </c:pt>
                <c:pt idx="2993">
                  <c:v>0.78500000000000003</c:v>
                </c:pt>
                <c:pt idx="2994">
                  <c:v>0.78500000000000003</c:v>
                </c:pt>
                <c:pt idx="2995">
                  <c:v>0.78500000000000003</c:v>
                </c:pt>
                <c:pt idx="2996">
                  <c:v>0.78500000000000003</c:v>
                </c:pt>
                <c:pt idx="2997">
                  <c:v>0.78500000000000003</c:v>
                </c:pt>
                <c:pt idx="2998">
                  <c:v>0.78500000000000003</c:v>
                </c:pt>
                <c:pt idx="2999">
                  <c:v>0.78500000000000003</c:v>
                </c:pt>
                <c:pt idx="3000">
                  <c:v>0.78500000000000003</c:v>
                </c:pt>
                <c:pt idx="3001">
                  <c:v>0.78500000000000003</c:v>
                </c:pt>
                <c:pt idx="3002">
                  <c:v>0.78500000000000003</c:v>
                </c:pt>
                <c:pt idx="3003">
                  <c:v>0.78500000000000003</c:v>
                </c:pt>
                <c:pt idx="3004">
                  <c:v>0.78500000000000003</c:v>
                </c:pt>
                <c:pt idx="3005">
                  <c:v>0.78500000000000003</c:v>
                </c:pt>
                <c:pt idx="3006">
                  <c:v>0.78500000000000003</c:v>
                </c:pt>
                <c:pt idx="3007">
                  <c:v>0.78500000000000003</c:v>
                </c:pt>
                <c:pt idx="3008">
                  <c:v>0.78500000000000003</c:v>
                </c:pt>
                <c:pt idx="3009">
                  <c:v>0.78500000000000003</c:v>
                </c:pt>
                <c:pt idx="3010">
                  <c:v>0.78500000000000003</c:v>
                </c:pt>
                <c:pt idx="3011">
                  <c:v>0.78500000000000003</c:v>
                </c:pt>
                <c:pt idx="3012">
                  <c:v>0.78500000000000003</c:v>
                </c:pt>
                <c:pt idx="3013">
                  <c:v>0.78500000000000003</c:v>
                </c:pt>
                <c:pt idx="3014">
                  <c:v>0.78500000000000003</c:v>
                </c:pt>
                <c:pt idx="3015">
                  <c:v>0.78500000000000003</c:v>
                </c:pt>
                <c:pt idx="3016">
                  <c:v>0.78500000000000003</c:v>
                </c:pt>
                <c:pt idx="3017">
                  <c:v>0.78500000000000003</c:v>
                </c:pt>
                <c:pt idx="3018">
                  <c:v>0.78500000000000003</c:v>
                </c:pt>
                <c:pt idx="3019">
                  <c:v>0.78500000000000003</c:v>
                </c:pt>
                <c:pt idx="3020">
                  <c:v>0.78500000000000003</c:v>
                </c:pt>
                <c:pt idx="3021">
                  <c:v>0.78500000000000003</c:v>
                </c:pt>
                <c:pt idx="3022">
                  <c:v>0.78500000000000003</c:v>
                </c:pt>
                <c:pt idx="3023">
                  <c:v>0.78500000000000003</c:v>
                </c:pt>
                <c:pt idx="3024">
                  <c:v>0.78500000000000003</c:v>
                </c:pt>
                <c:pt idx="3025">
                  <c:v>0.78500000000000003</c:v>
                </c:pt>
                <c:pt idx="3026">
                  <c:v>0.78500000000000003</c:v>
                </c:pt>
                <c:pt idx="3027">
                  <c:v>0.78500000000000003</c:v>
                </c:pt>
                <c:pt idx="3028">
                  <c:v>0.78500000000000003</c:v>
                </c:pt>
                <c:pt idx="3029">
                  <c:v>0.78500000000000003</c:v>
                </c:pt>
                <c:pt idx="3030">
                  <c:v>0.78500000000000003</c:v>
                </c:pt>
                <c:pt idx="3031">
                  <c:v>0.78500000000000003</c:v>
                </c:pt>
                <c:pt idx="3032">
                  <c:v>0.78500000000000003</c:v>
                </c:pt>
                <c:pt idx="3033">
                  <c:v>0.78500000000000003</c:v>
                </c:pt>
                <c:pt idx="3034">
                  <c:v>0.78500000000000003</c:v>
                </c:pt>
                <c:pt idx="3035">
                  <c:v>0.78500000000000003</c:v>
                </c:pt>
                <c:pt idx="3036">
                  <c:v>0.78500000000000003</c:v>
                </c:pt>
                <c:pt idx="3037">
                  <c:v>0.78500000000000003</c:v>
                </c:pt>
                <c:pt idx="3038">
                  <c:v>0.78500000000000003</c:v>
                </c:pt>
                <c:pt idx="3039">
                  <c:v>0.78500000000000003</c:v>
                </c:pt>
                <c:pt idx="3040">
                  <c:v>0.78500000000000003</c:v>
                </c:pt>
                <c:pt idx="3041">
                  <c:v>0.78500000000000003</c:v>
                </c:pt>
                <c:pt idx="3042">
                  <c:v>0.78500000000000003</c:v>
                </c:pt>
                <c:pt idx="3043">
                  <c:v>0.78500000000000003</c:v>
                </c:pt>
                <c:pt idx="3044">
                  <c:v>0.78500000000000003</c:v>
                </c:pt>
                <c:pt idx="3045">
                  <c:v>0.78500000000000003</c:v>
                </c:pt>
                <c:pt idx="3046">
                  <c:v>0.78500000000000003</c:v>
                </c:pt>
                <c:pt idx="3047">
                  <c:v>0.78500000000000003</c:v>
                </c:pt>
                <c:pt idx="3048">
                  <c:v>0.78500000000000003</c:v>
                </c:pt>
                <c:pt idx="3049">
                  <c:v>0.78500000000000003</c:v>
                </c:pt>
                <c:pt idx="3050">
                  <c:v>0.78500000000000003</c:v>
                </c:pt>
                <c:pt idx="3051">
                  <c:v>0.78500000000000003</c:v>
                </c:pt>
                <c:pt idx="3052">
                  <c:v>0.78500000000000003</c:v>
                </c:pt>
                <c:pt idx="3053">
                  <c:v>0.78500000000000003</c:v>
                </c:pt>
                <c:pt idx="3054">
                  <c:v>0.78500000000000003</c:v>
                </c:pt>
                <c:pt idx="3055">
                  <c:v>0.78500000000000003</c:v>
                </c:pt>
                <c:pt idx="3056">
                  <c:v>0.78500000000000003</c:v>
                </c:pt>
                <c:pt idx="3057">
                  <c:v>0.78500000000000003</c:v>
                </c:pt>
                <c:pt idx="3058">
                  <c:v>0.78500000000000003</c:v>
                </c:pt>
                <c:pt idx="3059">
                  <c:v>0.78500000000000003</c:v>
                </c:pt>
                <c:pt idx="3060">
                  <c:v>0.78500000000000003</c:v>
                </c:pt>
                <c:pt idx="3061">
                  <c:v>0.78500000000000003</c:v>
                </c:pt>
                <c:pt idx="3062">
                  <c:v>0.78500000000000003</c:v>
                </c:pt>
                <c:pt idx="3063">
                  <c:v>0.78500000000000003</c:v>
                </c:pt>
                <c:pt idx="3064">
                  <c:v>0.78500000000000003</c:v>
                </c:pt>
                <c:pt idx="3065">
                  <c:v>0.78500000000000003</c:v>
                </c:pt>
                <c:pt idx="3066">
                  <c:v>0.78500000000000003</c:v>
                </c:pt>
                <c:pt idx="3067">
                  <c:v>0.78500000000000003</c:v>
                </c:pt>
                <c:pt idx="3068">
                  <c:v>0.78500000000000003</c:v>
                </c:pt>
                <c:pt idx="3069">
                  <c:v>0.78500000000000003</c:v>
                </c:pt>
                <c:pt idx="3070">
                  <c:v>0.78500000000000003</c:v>
                </c:pt>
                <c:pt idx="3071">
                  <c:v>0.78500000000000003</c:v>
                </c:pt>
                <c:pt idx="3072">
                  <c:v>0.78500000000000003</c:v>
                </c:pt>
                <c:pt idx="3073">
                  <c:v>0.78500000000000003</c:v>
                </c:pt>
                <c:pt idx="3074">
                  <c:v>0.78500000000000003</c:v>
                </c:pt>
                <c:pt idx="3075">
                  <c:v>0.78500000000000003</c:v>
                </c:pt>
                <c:pt idx="3076">
                  <c:v>0.78500000000000003</c:v>
                </c:pt>
                <c:pt idx="3077">
                  <c:v>0.78500000000000003</c:v>
                </c:pt>
                <c:pt idx="3078">
                  <c:v>0.78500000000000003</c:v>
                </c:pt>
                <c:pt idx="3079">
                  <c:v>0.78500000000000003</c:v>
                </c:pt>
                <c:pt idx="3080">
                  <c:v>0.78500000000000003</c:v>
                </c:pt>
                <c:pt idx="3081">
                  <c:v>0.78500000000000003</c:v>
                </c:pt>
                <c:pt idx="3082">
                  <c:v>0.78500000000000003</c:v>
                </c:pt>
                <c:pt idx="3083">
                  <c:v>0.78500000000000003</c:v>
                </c:pt>
                <c:pt idx="3084">
                  <c:v>0.78500000000000003</c:v>
                </c:pt>
                <c:pt idx="3085">
                  <c:v>0.78500000000000003</c:v>
                </c:pt>
                <c:pt idx="3086">
                  <c:v>0.78500000000000003</c:v>
                </c:pt>
                <c:pt idx="3087">
                  <c:v>0.78500000000000003</c:v>
                </c:pt>
                <c:pt idx="3088">
                  <c:v>0.78500000000000003</c:v>
                </c:pt>
                <c:pt idx="3089">
                  <c:v>0.78500000000000003</c:v>
                </c:pt>
                <c:pt idx="3090">
                  <c:v>0.78500000000000003</c:v>
                </c:pt>
                <c:pt idx="3091">
                  <c:v>0.78500000000000003</c:v>
                </c:pt>
                <c:pt idx="3092">
                  <c:v>0.78500000000000003</c:v>
                </c:pt>
                <c:pt idx="3093">
                  <c:v>0.78500000000000003</c:v>
                </c:pt>
                <c:pt idx="3094">
                  <c:v>0.78500000000000003</c:v>
                </c:pt>
                <c:pt idx="3095">
                  <c:v>0.78500000000000003</c:v>
                </c:pt>
                <c:pt idx="3096">
                  <c:v>0.78500000000000003</c:v>
                </c:pt>
                <c:pt idx="3097">
                  <c:v>0.78500000000000003</c:v>
                </c:pt>
                <c:pt idx="3098">
                  <c:v>0.78500000000000003</c:v>
                </c:pt>
                <c:pt idx="3099">
                  <c:v>0.78500000000000003</c:v>
                </c:pt>
                <c:pt idx="3100">
                  <c:v>0.78500000000000003</c:v>
                </c:pt>
                <c:pt idx="3101">
                  <c:v>0.78500000000000003</c:v>
                </c:pt>
                <c:pt idx="3102">
                  <c:v>0.78500000000000003</c:v>
                </c:pt>
                <c:pt idx="3103">
                  <c:v>0.78500000000000003</c:v>
                </c:pt>
                <c:pt idx="3104">
                  <c:v>0.78500000000000003</c:v>
                </c:pt>
                <c:pt idx="3105">
                  <c:v>0.78500000000000003</c:v>
                </c:pt>
                <c:pt idx="3106">
                  <c:v>0.78500000000000003</c:v>
                </c:pt>
                <c:pt idx="3107">
                  <c:v>0.78500000000000003</c:v>
                </c:pt>
                <c:pt idx="3108">
                  <c:v>0.78500000000000003</c:v>
                </c:pt>
                <c:pt idx="3109">
                  <c:v>0.78500000000000003</c:v>
                </c:pt>
                <c:pt idx="3110">
                  <c:v>0.78500000000000003</c:v>
                </c:pt>
                <c:pt idx="3111">
                  <c:v>0.78500000000000003</c:v>
                </c:pt>
                <c:pt idx="3112">
                  <c:v>0.78500000000000003</c:v>
                </c:pt>
                <c:pt idx="3113">
                  <c:v>0.78500000000000003</c:v>
                </c:pt>
                <c:pt idx="3114">
                  <c:v>0.78500000000000003</c:v>
                </c:pt>
                <c:pt idx="3115">
                  <c:v>0.78500000000000003</c:v>
                </c:pt>
                <c:pt idx="3116">
                  <c:v>0.78500000000000003</c:v>
                </c:pt>
                <c:pt idx="3117">
                  <c:v>0.78500000000000003</c:v>
                </c:pt>
                <c:pt idx="3118">
                  <c:v>0.78500000000000003</c:v>
                </c:pt>
                <c:pt idx="3119">
                  <c:v>0.78500000000000003</c:v>
                </c:pt>
                <c:pt idx="3120">
                  <c:v>0.78500000000000003</c:v>
                </c:pt>
                <c:pt idx="3121">
                  <c:v>0.78500000000000003</c:v>
                </c:pt>
                <c:pt idx="3122">
                  <c:v>0.78500000000000003</c:v>
                </c:pt>
                <c:pt idx="3123">
                  <c:v>0.78500000000000003</c:v>
                </c:pt>
                <c:pt idx="3124">
                  <c:v>0.78500000000000003</c:v>
                </c:pt>
                <c:pt idx="3125">
                  <c:v>0.78500000000000003</c:v>
                </c:pt>
                <c:pt idx="3126">
                  <c:v>0.78500000000000003</c:v>
                </c:pt>
                <c:pt idx="3127">
                  <c:v>0.78500000000000003</c:v>
                </c:pt>
                <c:pt idx="3128">
                  <c:v>0.78500000000000003</c:v>
                </c:pt>
                <c:pt idx="3129">
                  <c:v>0.78500000000000003</c:v>
                </c:pt>
                <c:pt idx="3130">
                  <c:v>0.78500000000000003</c:v>
                </c:pt>
                <c:pt idx="3131">
                  <c:v>0.78500000000000003</c:v>
                </c:pt>
                <c:pt idx="3132">
                  <c:v>0.78500000000000003</c:v>
                </c:pt>
                <c:pt idx="3133">
                  <c:v>0.78500000000000003</c:v>
                </c:pt>
                <c:pt idx="3134">
                  <c:v>0.78500000000000003</c:v>
                </c:pt>
                <c:pt idx="3135">
                  <c:v>0.78500000000000003</c:v>
                </c:pt>
                <c:pt idx="3136">
                  <c:v>0.78500000000000003</c:v>
                </c:pt>
                <c:pt idx="3137">
                  <c:v>0.78500000000000003</c:v>
                </c:pt>
                <c:pt idx="3138">
                  <c:v>0.78500000000000003</c:v>
                </c:pt>
                <c:pt idx="3139">
                  <c:v>0.78500000000000003</c:v>
                </c:pt>
                <c:pt idx="3140">
                  <c:v>0.78500000000000003</c:v>
                </c:pt>
                <c:pt idx="3141">
                  <c:v>0.78500000000000003</c:v>
                </c:pt>
                <c:pt idx="3142">
                  <c:v>0.78500000000000003</c:v>
                </c:pt>
                <c:pt idx="3143">
                  <c:v>0.78500000000000003</c:v>
                </c:pt>
                <c:pt idx="3144">
                  <c:v>0.78500000000000003</c:v>
                </c:pt>
                <c:pt idx="3145">
                  <c:v>0.78500000000000003</c:v>
                </c:pt>
                <c:pt idx="3146">
                  <c:v>0.78500000000000003</c:v>
                </c:pt>
                <c:pt idx="3147">
                  <c:v>0.78500000000000003</c:v>
                </c:pt>
                <c:pt idx="3148">
                  <c:v>0.78500000000000003</c:v>
                </c:pt>
                <c:pt idx="3149">
                  <c:v>0.78500000000000003</c:v>
                </c:pt>
                <c:pt idx="3150">
                  <c:v>0.78500000000000003</c:v>
                </c:pt>
                <c:pt idx="3151">
                  <c:v>0.78500000000000003</c:v>
                </c:pt>
                <c:pt idx="3152">
                  <c:v>0.78500000000000003</c:v>
                </c:pt>
                <c:pt idx="3153">
                  <c:v>0.78500000000000003</c:v>
                </c:pt>
                <c:pt idx="3154">
                  <c:v>0.78500000000000003</c:v>
                </c:pt>
                <c:pt idx="3155">
                  <c:v>0.78500000000000003</c:v>
                </c:pt>
                <c:pt idx="3156">
                  <c:v>0.78500000000000003</c:v>
                </c:pt>
                <c:pt idx="3157">
                  <c:v>0.78500000000000003</c:v>
                </c:pt>
                <c:pt idx="3158">
                  <c:v>0.78500000000000003</c:v>
                </c:pt>
                <c:pt idx="3159">
                  <c:v>0.78500000000000003</c:v>
                </c:pt>
                <c:pt idx="3160">
                  <c:v>0.78500000000000003</c:v>
                </c:pt>
                <c:pt idx="3161">
                  <c:v>0.78500000000000003</c:v>
                </c:pt>
                <c:pt idx="3162">
                  <c:v>0.78500000000000003</c:v>
                </c:pt>
                <c:pt idx="3163">
                  <c:v>0.78500000000000003</c:v>
                </c:pt>
                <c:pt idx="3164">
                  <c:v>0.78500000000000003</c:v>
                </c:pt>
                <c:pt idx="3165">
                  <c:v>0.78500000000000003</c:v>
                </c:pt>
                <c:pt idx="3166">
                  <c:v>0.78500000000000003</c:v>
                </c:pt>
                <c:pt idx="3167">
                  <c:v>0.78500000000000003</c:v>
                </c:pt>
                <c:pt idx="3168">
                  <c:v>0.78500000000000003</c:v>
                </c:pt>
                <c:pt idx="3169">
                  <c:v>0.78500000000000003</c:v>
                </c:pt>
                <c:pt idx="3170">
                  <c:v>0.78500000000000003</c:v>
                </c:pt>
                <c:pt idx="3171">
                  <c:v>0.78500000000000003</c:v>
                </c:pt>
                <c:pt idx="3172">
                  <c:v>0.78500000000000003</c:v>
                </c:pt>
                <c:pt idx="3173">
                  <c:v>0.78500000000000003</c:v>
                </c:pt>
                <c:pt idx="3174">
                  <c:v>0.78500000000000003</c:v>
                </c:pt>
                <c:pt idx="3175">
                  <c:v>0.78500000000000003</c:v>
                </c:pt>
                <c:pt idx="3176">
                  <c:v>0.78500000000000003</c:v>
                </c:pt>
                <c:pt idx="3177">
                  <c:v>0.78500000000000003</c:v>
                </c:pt>
                <c:pt idx="3178">
                  <c:v>0.78500000000000003</c:v>
                </c:pt>
                <c:pt idx="3179">
                  <c:v>0.78500000000000003</c:v>
                </c:pt>
                <c:pt idx="3180">
                  <c:v>0.78500000000000003</c:v>
                </c:pt>
                <c:pt idx="3181">
                  <c:v>0.78500000000000003</c:v>
                </c:pt>
                <c:pt idx="3182">
                  <c:v>0.78500000000000003</c:v>
                </c:pt>
                <c:pt idx="3183">
                  <c:v>0.78500000000000003</c:v>
                </c:pt>
                <c:pt idx="3184">
                  <c:v>0.78500000000000003</c:v>
                </c:pt>
                <c:pt idx="3185">
                  <c:v>0.78500000000000003</c:v>
                </c:pt>
                <c:pt idx="3186">
                  <c:v>0.78500000000000003</c:v>
                </c:pt>
                <c:pt idx="3187">
                  <c:v>0.78500000000000003</c:v>
                </c:pt>
                <c:pt idx="3188">
                  <c:v>0.78500000000000003</c:v>
                </c:pt>
                <c:pt idx="3189">
                  <c:v>0.78500000000000003</c:v>
                </c:pt>
                <c:pt idx="3190">
                  <c:v>0.78500000000000003</c:v>
                </c:pt>
                <c:pt idx="3191">
                  <c:v>0.78500000000000003</c:v>
                </c:pt>
                <c:pt idx="3192">
                  <c:v>0.78500000000000003</c:v>
                </c:pt>
                <c:pt idx="3193">
                  <c:v>0.78500000000000003</c:v>
                </c:pt>
                <c:pt idx="3194">
                  <c:v>0.78500000000000003</c:v>
                </c:pt>
                <c:pt idx="3195">
                  <c:v>0.78500000000000003</c:v>
                </c:pt>
                <c:pt idx="3196">
                  <c:v>0.78500000000000003</c:v>
                </c:pt>
                <c:pt idx="3197">
                  <c:v>0.78500000000000003</c:v>
                </c:pt>
                <c:pt idx="3198">
                  <c:v>0.78500000000000003</c:v>
                </c:pt>
                <c:pt idx="3199">
                  <c:v>0.78500000000000003</c:v>
                </c:pt>
                <c:pt idx="3200">
                  <c:v>0.78500000000000003</c:v>
                </c:pt>
                <c:pt idx="3201">
                  <c:v>0.78500000000000003</c:v>
                </c:pt>
                <c:pt idx="3202">
                  <c:v>0.78500000000000003</c:v>
                </c:pt>
                <c:pt idx="3203">
                  <c:v>0.78500000000000003</c:v>
                </c:pt>
                <c:pt idx="3204">
                  <c:v>0.78500000000000003</c:v>
                </c:pt>
                <c:pt idx="3205">
                  <c:v>0.78500000000000003</c:v>
                </c:pt>
                <c:pt idx="3206">
                  <c:v>0.78500000000000003</c:v>
                </c:pt>
                <c:pt idx="3207">
                  <c:v>0.78500000000000003</c:v>
                </c:pt>
                <c:pt idx="3208">
                  <c:v>0.78500000000000003</c:v>
                </c:pt>
                <c:pt idx="3209">
                  <c:v>0.78500000000000003</c:v>
                </c:pt>
                <c:pt idx="3210">
                  <c:v>0.78500000000000003</c:v>
                </c:pt>
                <c:pt idx="3211">
                  <c:v>0.78500000000000003</c:v>
                </c:pt>
                <c:pt idx="3212">
                  <c:v>0.78500000000000003</c:v>
                </c:pt>
                <c:pt idx="3213">
                  <c:v>0.78500000000000003</c:v>
                </c:pt>
                <c:pt idx="3214">
                  <c:v>0.78500000000000003</c:v>
                </c:pt>
                <c:pt idx="3215">
                  <c:v>0.78500000000000003</c:v>
                </c:pt>
                <c:pt idx="3216">
                  <c:v>0.78500000000000003</c:v>
                </c:pt>
                <c:pt idx="3217">
                  <c:v>0.78500000000000003</c:v>
                </c:pt>
                <c:pt idx="3218">
                  <c:v>0.78500000000000003</c:v>
                </c:pt>
                <c:pt idx="3219">
                  <c:v>0.78500000000000003</c:v>
                </c:pt>
                <c:pt idx="3220">
                  <c:v>0.78500000000000003</c:v>
                </c:pt>
                <c:pt idx="3221">
                  <c:v>0.78500000000000003</c:v>
                </c:pt>
                <c:pt idx="3222">
                  <c:v>0.78500000000000003</c:v>
                </c:pt>
                <c:pt idx="3223">
                  <c:v>0.78500000000000003</c:v>
                </c:pt>
                <c:pt idx="3224">
                  <c:v>0.78500000000000003</c:v>
                </c:pt>
                <c:pt idx="3225">
                  <c:v>0.78500000000000003</c:v>
                </c:pt>
                <c:pt idx="3226">
                  <c:v>0.78500000000000003</c:v>
                </c:pt>
                <c:pt idx="3227">
                  <c:v>0.78500000000000003</c:v>
                </c:pt>
                <c:pt idx="3228">
                  <c:v>0.78500000000000003</c:v>
                </c:pt>
                <c:pt idx="3229">
                  <c:v>0.78500000000000003</c:v>
                </c:pt>
                <c:pt idx="3230">
                  <c:v>0.78500000000000003</c:v>
                </c:pt>
                <c:pt idx="3231">
                  <c:v>0.78500000000000003</c:v>
                </c:pt>
                <c:pt idx="3232">
                  <c:v>0.78500000000000003</c:v>
                </c:pt>
                <c:pt idx="3233">
                  <c:v>0.78500000000000003</c:v>
                </c:pt>
                <c:pt idx="3234">
                  <c:v>0.78500000000000003</c:v>
                </c:pt>
                <c:pt idx="3235">
                  <c:v>0.78500000000000003</c:v>
                </c:pt>
                <c:pt idx="3236">
                  <c:v>0.78500000000000003</c:v>
                </c:pt>
                <c:pt idx="3237">
                  <c:v>0.78500000000000003</c:v>
                </c:pt>
                <c:pt idx="3238">
                  <c:v>0.78500000000000003</c:v>
                </c:pt>
                <c:pt idx="3239">
                  <c:v>0.78500000000000003</c:v>
                </c:pt>
                <c:pt idx="3240">
                  <c:v>0.78500000000000003</c:v>
                </c:pt>
                <c:pt idx="3241">
                  <c:v>0.78500000000000003</c:v>
                </c:pt>
                <c:pt idx="3242">
                  <c:v>0.78500000000000003</c:v>
                </c:pt>
                <c:pt idx="3243">
                  <c:v>0.78500000000000003</c:v>
                </c:pt>
                <c:pt idx="3244">
                  <c:v>0.78500000000000003</c:v>
                </c:pt>
                <c:pt idx="3245">
                  <c:v>0.78500000000000003</c:v>
                </c:pt>
                <c:pt idx="3246">
                  <c:v>0.78500000000000003</c:v>
                </c:pt>
                <c:pt idx="3247">
                  <c:v>0.78500000000000003</c:v>
                </c:pt>
                <c:pt idx="3248">
                  <c:v>0.78500000000000003</c:v>
                </c:pt>
                <c:pt idx="3249">
                  <c:v>0.78500000000000003</c:v>
                </c:pt>
                <c:pt idx="3250">
                  <c:v>0.78500000000000003</c:v>
                </c:pt>
                <c:pt idx="3251">
                  <c:v>0.78500000000000003</c:v>
                </c:pt>
                <c:pt idx="3252">
                  <c:v>0.78500000000000003</c:v>
                </c:pt>
                <c:pt idx="3253">
                  <c:v>0.78500000000000003</c:v>
                </c:pt>
                <c:pt idx="3254">
                  <c:v>0.78500000000000003</c:v>
                </c:pt>
                <c:pt idx="3255">
                  <c:v>0.78500000000000003</c:v>
                </c:pt>
                <c:pt idx="3256">
                  <c:v>0.78500000000000003</c:v>
                </c:pt>
                <c:pt idx="3257">
                  <c:v>0.78500000000000003</c:v>
                </c:pt>
                <c:pt idx="3258">
                  <c:v>0.78500000000000003</c:v>
                </c:pt>
                <c:pt idx="3259">
                  <c:v>0.78500000000000003</c:v>
                </c:pt>
                <c:pt idx="3260">
                  <c:v>0.78500000000000003</c:v>
                </c:pt>
                <c:pt idx="3261">
                  <c:v>0.78500000000000003</c:v>
                </c:pt>
                <c:pt idx="3262">
                  <c:v>0.78500000000000003</c:v>
                </c:pt>
                <c:pt idx="3263">
                  <c:v>0.78500000000000003</c:v>
                </c:pt>
                <c:pt idx="3264">
                  <c:v>0.78500000000000003</c:v>
                </c:pt>
                <c:pt idx="3265">
                  <c:v>0.78500000000000003</c:v>
                </c:pt>
                <c:pt idx="3266">
                  <c:v>0.78500000000000003</c:v>
                </c:pt>
                <c:pt idx="3267">
                  <c:v>0.78500000000000003</c:v>
                </c:pt>
                <c:pt idx="3268">
                  <c:v>0.78500000000000003</c:v>
                </c:pt>
                <c:pt idx="3269">
                  <c:v>0.78500000000000003</c:v>
                </c:pt>
                <c:pt idx="3270">
                  <c:v>0.78500000000000003</c:v>
                </c:pt>
                <c:pt idx="3271">
                  <c:v>0.78500000000000003</c:v>
                </c:pt>
                <c:pt idx="3272">
                  <c:v>0.78500000000000003</c:v>
                </c:pt>
                <c:pt idx="3273">
                  <c:v>0.78500000000000003</c:v>
                </c:pt>
                <c:pt idx="3274">
                  <c:v>0.78500000000000003</c:v>
                </c:pt>
                <c:pt idx="3275">
                  <c:v>0.78500000000000003</c:v>
                </c:pt>
                <c:pt idx="3276">
                  <c:v>0.78500000000000003</c:v>
                </c:pt>
                <c:pt idx="3277">
                  <c:v>0.78500000000000003</c:v>
                </c:pt>
                <c:pt idx="3278">
                  <c:v>0.78500000000000003</c:v>
                </c:pt>
                <c:pt idx="3279">
                  <c:v>0.78500000000000003</c:v>
                </c:pt>
                <c:pt idx="3280">
                  <c:v>0.78500000000000003</c:v>
                </c:pt>
                <c:pt idx="3281">
                  <c:v>0.78500000000000003</c:v>
                </c:pt>
                <c:pt idx="3282">
                  <c:v>0.78500000000000003</c:v>
                </c:pt>
                <c:pt idx="3283">
                  <c:v>0.78500000000000003</c:v>
                </c:pt>
                <c:pt idx="3284">
                  <c:v>0.78500000000000003</c:v>
                </c:pt>
                <c:pt idx="3285">
                  <c:v>0.78500000000000003</c:v>
                </c:pt>
                <c:pt idx="3286">
                  <c:v>0.78500000000000003</c:v>
                </c:pt>
                <c:pt idx="3287">
                  <c:v>0.78500000000000003</c:v>
                </c:pt>
                <c:pt idx="3288">
                  <c:v>0.78500000000000003</c:v>
                </c:pt>
                <c:pt idx="3289">
                  <c:v>0.78500000000000003</c:v>
                </c:pt>
                <c:pt idx="3290">
                  <c:v>0.78500000000000003</c:v>
                </c:pt>
                <c:pt idx="3291">
                  <c:v>0.78500000000000003</c:v>
                </c:pt>
                <c:pt idx="3292">
                  <c:v>0.78500000000000003</c:v>
                </c:pt>
                <c:pt idx="3293">
                  <c:v>0.78500000000000003</c:v>
                </c:pt>
                <c:pt idx="3294">
                  <c:v>0.78500000000000003</c:v>
                </c:pt>
                <c:pt idx="3295">
                  <c:v>0.78500000000000003</c:v>
                </c:pt>
                <c:pt idx="3296">
                  <c:v>0.78500000000000003</c:v>
                </c:pt>
                <c:pt idx="3297">
                  <c:v>0.78500000000000003</c:v>
                </c:pt>
                <c:pt idx="3298">
                  <c:v>0.78500000000000003</c:v>
                </c:pt>
                <c:pt idx="3299">
                  <c:v>0.78500000000000003</c:v>
                </c:pt>
                <c:pt idx="3300">
                  <c:v>0.78500000000000003</c:v>
                </c:pt>
                <c:pt idx="3301">
                  <c:v>0.78500000000000003</c:v>
                </c:pt>
                <c:pt idx="3302">
                  <c:v>0.78500000000000003</c:v>
                </c:pt>
                <c:pt idx="3303">
                  <c:v>0.78500000000000003</c:v>
                </c:pt>
                <c:pt idx="3304">
                  <c:v>0.78500000000000003</c:v>
                </c:pt>
                <c:pt idx="3305">
                  <c:v>0.78500000000000003</c:v>
                </c:pt>
                <c:pt idx="3306">
                  <c:v>0.78500000000000003</c:v>
                </c:pt>
                <c:pt idx="3307">
                  <c:v>0.78500000000000003</c:v>
                </c:pt>
                <c:pt idx="3308">
                  <c:v>0.78500000000000003</c:v>
                </c:pt>
                <c:pt idx="3309">
                  <c:v>0.78500000000000003</c:v>
                </c:pt>
                <c:pt idx="3310">
                  <c:v>0.78500000000000003</c:v>
                </c:pt>
                <c:pt idx="3311">
                  <c:v>0.78500000000000003</c:v>
                </c:pt>
                <c:pt idx="3312">
                  <c:v>0.78500000000000003</c:v>
                </c:pt>
                <c:pt idx="3313">
                  <c:v>0.78500000000000003</c:v>
                </c:pt>
                <c:pt idx="3314">
                  <c:v>0.78500000000000003</c:v>
                </c:pt>
                <c:pt idx="3315">
                  <c:v>0.78500000000000003</c:v>
                </c:pt>
                <c:pt idx="3316">
                  <c:v>0.78500000000000003</c:v>
                </c:pt>
                <c:pt idx="3317">
                  <c:v>0.78500000000000003</c:v>
                </c:pt>
                <c:pt idx="3318">
                  <c:v>0.78500000000000003</c:v>
                </c:pt>
                <c:pt idx="3319">
                  <c:v>0.78500000000000003</c:v>
                </c:pt>
                <c:pt idx="3320">
                  <c:v>0.78500000000000003</c:v>
                </c:pt>
                <c:pt idx="3321">
                  <c:v>0.78500000000000003</c:v>
                </c:pt>
                <c:pt idx="3322">
                  <c:v>0.78500000000000003</c:v>
                </c:pt>
                <c:pt idx="3323">
                  <c:v>0.78500000000000003</c:v>
                </c:pt>
                <c:pt idx="3324">
                  <c:v>0.78500000000000003</c:v>
                </c:pt>
                <c:pt idx="3325">
                  <c:v>0.78500000000000003</c:v>
                </c:pt>
                <c:pt idx="3326">
                  <c:v>0.78500000000000003</c:v>
                </c:pt>
                <c:pt idx="3327">
                  <c:v>0.78500000000000003</c:v>
                </c:pt>
                <c:pt idx="3328">
                  <c:v>0.78500000000000003</c:v>
                </c:pt>
                <c:pt idx="3329">
                  <c:v>0.78500000000000003</c:v>
                </c:pt>
                <c:pt idx="3330">
                  <c:v>0.78500000000000003</c:v>
                </c:pt>
                <c:pt idx="3331">
                  <c:v>0.78500000000000003</c:v>
                </c:pt>
                <c:pt idx="3332">
                  <c:v>0.78500000000000003</c:v>
                </c:pt>
                <c:pt idx="3333">
                  <c:v>0.78500000000000003</c:v>
                </c:pt>
                <c:pt idx="3334">
                  <c:v>0.78500000000000003</c:v>
                </c:pt>
                <c:pt idx="3335">
                  <c:v>0.78500000000000003</c:v>
                </c:pt>
                <c:pt idx="3336">
                  <c:v>0.78500000000000003</c:v>
                </c:pt>
                <c:pt idx="3337">
                  <c:v>0.78500000000000003</c:v>
                </c:pt>
                <c:pt idx="3338">
                  <c:v>0.78500000000000003</c:v>
                </c:pt>
                <c:pt idx="3339">
                  <c:v>0.78500000000000003</c:v>
                </c:pt>
                <c:pt idx="3340">
                  <c:v>0.78500000000000003</c:v>
                </c:pt>
                <c:pt idx="3341">
                  <c:v>0.78500000000000003</c:v>
                </c:pt>
                <c:pt idx="3342">
                  <c:v>0.78500000000000003</c:v>
                </c:pt>
                <c:pt idx="3343">
                  <c:v>0.78500000000000003</c:v>
                </c:pt>
                <c:pt idx="3344">
                  <c:v>0.78500000000000003</c:v>
                </c:pt>
                <c:pt idx="3345">
                  <c:v>0.78500000000000003</c:v>
                </c:pt>
                <c:pt idx="3346">
                  <c:v>0.78500000000000003</c:v>
                </c:pt>
                <c:pt idx="3347">
                  <c:v>0.78500000000000003</c:v>
                </c:pt>
                <c:pt idx="3348">
                  <c:v>0.78500000000000003</c:v>
                </c:pt>
                <c:pt idx="3349">
                  <c:v>0.78500000000000003</c:v>
                </c:pt>
                <c:pt idx="3350">
                  <c:v>0.78500000000000003</c:v>
                </c:pt>
                <c:pt idx="3351">
                  <c:v>0.78500000000000003</c:v>
                </c:pt>
                <c:pt idx="3352">
                  <c:v>0.78500000000000003</c:v>
                </c:pt>
                <c:pt idx="3353">
                  <c:v>0.78500000000000003</c:v>
                </c:pt>
                <c:pt idx="3354">
                  <c:v>0.78500000000000003</c:v>
                </c:pt>
                <c:pt idx="3355">
                  <c:v>0.78500000000000003</c:v>
                </c:pt>
                <c:pt idx="3356">
                  <c:v>0.78500000000000003</c:v>
                </c:pt>
                <c:pt idx="3357">
                  <c:v>0.78500000000000003</c:v>
                </c:pt>
                <c:pt idx="3358">
                  <c:v>0.78500000000000003</c:v>
                </c:pt>
                <c:pt idx="3359">
                  <c:v>0.78500000000000003</c:v>
                </c:pt>
                <c:pt idx="3360">
                  <c:v>0.78500000000000003</c:v>
                </c:pt>
                <c:pt idx="3361">
                  <c:v>0.78500000000000003</c:v>
                </c:pt>
                <c:pt idx="3362">
                  <c:v>0.78500000000000003</c:v>
                </c:pt>
                <c:pt idx="3363">
                  <c:v>0.78500000000000003</c:v>
                </c:pt>
                <c:pt idx="3364">
                  <c:v>0.78500000000000003</c:v>
                </c:pt>
                <c:pt idx="3365">
                  <c:v>0.78500000000000003</c:v>
                </c:pt>
                <c:pt idx="3366">
                  <c:v>0.78500000000000003</c:v>
                </c:pt>
                <c:pt idx="3367">
                  <c:v>0.78500000000000003</c:v>
                </c:pt>
                <c:pt idx="3368">
                  <c:v>0.78500000000000003</c:v>
                </c:pt>
                <c:pt idx="3369">
                  <c:v>0.78500000000000003</c:v>
                </c:pt>
                <c:pt idx="3370">
                  <c:v>0.78500000000000003</c:v>
                </c:pt>
                <c:pt idx="3371">
                  <c:v>0.78500000000000003</c:v>
                </c:pt>
                <c:pt idx="3372">
                  <c:v>0.78500000000000003</c:v>
                </c:pt>
                <c:pt idx="3373">
                  <c:v>0.78500000000000003</c:v>
                </c:pt>
                <c:pt idx="3374">
                  <c:v>0.78500000000000003</c:v>
                </c:pt>
                <c:pt idx="3375">
                  <c:v>0.78500000000000003</c:v>
                </c:pt>
                <c:pt idx="3376">
                  <c:v>0.78500000000000003</c:v>
                </c:pt>
                <c:pt idx="3377">
                  <c:v>0.78500000000000003</c:v>
                </c:pt>
                <c:pt idx="3378">
                  <c:v>0.78500000000000003</c:v>
                </c:pt>
                <c:pt idx="3379">
                  <c:v>0.78500000000000003</c:v>
                </c:pt>
                <c:pt idx="3380">
                  <c:v>0.78500000000000003</c:v>
                </c:pt>
                <c:pt idx="3381">
                  <c:v>0.78500000000000003</c:v>
                </c:pt>
                <c:pt idx="3382">
                  <c:v>0.78500000000000003</c:v>
                </c:pt>
                <c:pt idx="3383">
                  <c:v>0.78500000000000003</c:v>
                </c:pt>
                <c:pt idx="3384">
                  <c:v>0.78500000000000003</c:v>
                </c:pt>
                <c:pt idx="3385">
                  <c:v>0.78500000000000003</c:v>
                </c:pt>
                <c:pt idx="3386">
                  <c:v>0.78500000000000003</c:v>
                </c:pt>
                <c:pt idx="3387">
                  <c:v>0.78500000000000003</c:v>
                </c:pt>
                <c:pt idx="3388">
                  <c:v>0.78500000000000003</c:v>
                </c:pt>
                <c:pt idx="3389">
                  <c:v>0.78500000000000003</c:v>
                </c:pt>
                <c:pt idx="3390">
                  <c:v>0.78500000000000003</c:v>
                </c:pt>
                <c:pt idx="3391">
                  <c:v>0.78500000000000003</c:v>
                </c:pt>
                <c:pt idx="3392">
                  <c:v>0.78500000000000003</c:v>
                </c:pt>
                <c:pt idx="3393">
                  <c:v>0.78500000000000003</c:v>
                </c:pt>
                <c:pt idx="3394">
                  <c:v>0.78500000000000003</c:v>
                </c:pt>
                <c:pt idx="3395">
                  <c:v>0.78500000000000003</c:v>
                </c:pt>
                <c:pt idx="3396">
                  <c:v>0.78500000000000003</c:v>
                </c:pt>
                <c:pt idx="3397">
                  <c:v>0.78500000000000003</c:v>
                </c:pt>
                <c:pt idx="3398">
                  <c:v>0.78500000000000003</c:v>
                </c:pt>
                <c:pt idx="3399">
                  <c:v>0.78500000000000003</c:v>
                </c:pt>
                <c:pt idx="3400">
                  <c:v>0.78500000000000003</c:v>
                </c:pt>
                <c:pt idx="3401">
                  <c:v>0.78500000000000003</c:v>
                </c:pt>
                <c:pt idx="3402">
                  <c:v>0.78500000000000003</c:v>
                </c:pt>
                <c:pt idx="3403">
                  <c:v>0.78500000000000003</c:v>
                </c:pt>
                <c:pt idx="3404">
                  <c:v>0.78500000000000003</c:v>
                </c:pt>
                <c:pt idx="3405">
                  <c:v>0.78500000000000003</c:v>
                </c:pt>
                <c:pt idx="3406">
                  <c:v>0.78500000000000003</c:v>
                </c:pt>
                <c:pt idx="3407">
                  <c:v>0.78500000000000003</c:v>
                </c:pt>
                <c:pt idx="3408">
                  <c:v>0.78500000000000003</c:v>
                </c:pt>
                <c:pt idx="3409">
                  <c:v>0.78500000000000003</c:v>
                </c:pt>
                <c:pt idx="3410">
                  <c:v>0.78500000000000003</c:v>
                </c:pt>
                <c:pt idx="3411">
                  <c:v>0.78500000000000003</c:v>
                </c:pt>
                <c:pt idx="3412">
                  <c:v>0.78500000000000003</c:v>
                </c:pt>
                <c:pt idx="3413">
                  <c:v>0.78500000000000003</c:v>
                </c:pt>
                <c:pt idx="3414">
                  <c:v>0.78500000000000003</c:v>
                </c:pt>
                <c:pt idx="3415">
                  <c:v>0.78500000000000003</c:v>
                </c:pt>
                <c:pt idx="3416">
                  <c:v>0.78500000000000003</c:v>
                </c:pt>
                <c:pt idx="3417">
                  <c:v>0.78500000000000003</c:v>
                </c:pt>
                <c:pt idx="3418">
                  <c:v>0.78500000000000003</c:v>
                </c:pt>
                <c:pt idx="3419">
                  <c:v>0.78500000000000003</c:v>
                </c:pt>
                <c:pt idx="3420">
                  <c:v>0.78500000000000003</c:v>
                </c:pt>
                <c:pt idx="3421">
                  <c:v>0.78500000000000003</c:v>
                </c:pt>
                <c:pt idx="3422">
                  <c:v>0.78500000000000003</c:v>
                </c:pt>
                <c:pt idx="3423">
                  <c:v>0.78500000000000003</c:v>
                </c:pt>
                <c:pt idx="3424">
                  <c:v>0.78500000000000003</c:v>
                </c:pt>
                <c:pt idx="3425">
                  <c:v>0.78500000000000003</c:v>
                </c:pt>
                <c:pt idx="3426">
                  <c:v>0.78500000000000003</c:v>
                </c:pt>
                <c:pt idx="3427">
                  <c:v>0.78500000000000003</c:v>
                </c:pt>
                <c:pt idx="3428">
                  <c:v>0.78500000000000003</c:v>
                </c:pt>
                <c:pt idx="3429">
                  <c:v>0.78500000000000003</c:v>
                </c:pt>
                <c:pt idx="3430">
                  <c:v>0.78500000000000003</c:v>
                </c:pt>
                <c:pt idx="3431">
                  <c:v>0.78500000000000003</c:v>
                </c:pt>
                <c:pt idx="3432">
                  <c:v>0.78500000000000003</c:v>
                </c:pt>
                <c:pt idx="3433">
                  <c:v>0.78500000000000003</c:v>
                </c:pt>
                <c:pt idx="3434">
                  <c:v>0.78500000000000003</c:v>
                </c:pt>
                <c:pt idx="3435">
                  <c:v>0.78500000000000003</c:v>
                </c:pt>
                <c:pt idx="3436">
                  <c:v>0.78500000000000003</c:v>
                </c:pt>
                <c:pt idx="3437">
                  <c:v>0.78500000000000003</c:v>
                </c:pt>
                <c:pt idx="3438">
                  <c:v>0.78500000000000003</c:v>
                </c:pt>
                <c:pt idx="3439">
                  <c:v>0.78500000000000003</c:v>
                </c:pt>
                <c:pt idx="3440">
                  <c:v>0.78500000000000003</c:v>
                </c:pt>
                <c:pt idx="3441">
                  <c:v>0.78500000000000003</c:v>
                </c:pt>
                <c:pt idx="3442">
                  <c:v>0.78500000000000003</c:v>
                </c:pt>
                <c:pt idx="3443">
                  <c:v>0.78500000000000003</c:v>
                </c:pt>
                <c:pt idx="3444">
                  <c:v>0.78500000000000003</c:v>
                </c:pt>
                <c:pt idx="3445">
                  <c:v>0.78500000000000003</c:v>
                </c:pt>
                <c:pt idx="3446">
                  <c:v>0.78500000000000003</c:v>
                </c:pt>
                <c:pt idx="3447">
                  <c:v>0.78500000000000003</c:v>
                </c:pt>
                <c:pt idx="3448">
                  <c:v>0.78500000000000003</c:v>
                </c:pt>
                <c:pt idx="3449">
                  <c:v>0.78500000000000003</c:v>
                </c:pt>
                <c:pt idx="3450">
                  <c:v>0.78500000000000003</c:v>
                </c:pt>
                <c:pt idx="3451">
                  <c:v>0.78500000000000003</c:v>
                </c:pt>
                <c:pt idx="3452">
                  <c:v>0.78500000000000003</c:v>
                </c:pt>
                <c:pt idx="3453">
                  <c:v>0.78500000000000003</c:v>
                </c:pt>
                <c:pt idx="3454">
                  <c:v>0.78500000000000003</c:v>
                </c:pt>
                <c:pt idx="3455">
                  <c:v>0.78500000000000003</c:v>
                </c:pt>
                <c:pt idx="3456">
                  <c:v>0.78500000000000003</c:v>
                </c:pt>
                <c:pt idx="3457">
                  <c:v>0.78500000000000003</c:v>
                </c:pt>
                <c:pt idx="3458">
                  <c:v>0.78500000000000003</c:v>
                </c:pt>
                <c:pt idx="3459">
                  <c:v>0.78500000000000003</c:v>
                </c:pt>
                <c:pt idx="3460">
                  <c:v>0.78500000000000003</c:v>
                </c:pt>
                <c:pt idx="3461">
                  <c:v>0.78500000000000003</c:v>
                </c:pt>
                <c:pt idx="3462">
                  <c:v>0.78500000000000003</c:v>
                </c:pt>
                <c:pt idx="3463">
                  <c:v>0.78500000000000003</c:v>
                </c:pt>
                <c:pt idx="3464">
                  <c:v>0.78500000000000003</c:v>
                </c:pt>
                <c:pt idx="3465">
                  <c:v>0.78500000000000003</c:v>
                </c:pt>
                <c:pt idx="3466">
                  <c:v>0.78500000000000003</c:v>
                </c:pt>
                <c:pt idx="3467">
                  <c:v>0.78500000000000003</c:v>
                </c:pt>
                <c:pt idx="3468">
                  <c:v>0.78500000000000003</c:v>
                </c:pt>
                <c:pt idx="3469">
                  <c:v>0.78500000000000003</c:v>
                </c:pt>
                <c:pt idx="3470">
                  <c:v>0.78500000000000003</c:v>
                </c:pt>
                <c:pt idx="3471">
                  <c:v>0.78500000000000003</c:v>
                </c:pt>
                <c:pt idx="3472">
                  <c:v>0.78500000000000003</c:v>
                </c:pt>
                <c:pt idx="3473">
                  <c:v>0.78500000000000003</c:v>
                </c:pt>
                <c:pt idx="3474">
                  <c:v>0.78500000000000003</c:v>
                </c:pt>
                <c:pt idx="3475">
                  <c:v>0.78500000000000003</c:v>
                </c:pt>
                <c:pt idx="3476">
                  <c:v>0.78500000000000003</c:v>
                </c:pt>
                <c:pt idx="3477">
                  <c:v>0.78500000000000003</c:v>
                </c:pt>
                <c:pt idx="3478">
                  <c:v>0.78500000000000003</c:v>
                </c:pt>
                <c:pt idx="3479">
                  <c:v>0.78500000000000003</c:v>
                </c:pt>
                <c:pt idx="3480">
                  <c:v>0.78500000000000003</c:v>
                </c:pt>
                <c:pt idx="3481">
                  <c:v>0.78500000000000003</c:v>
                </c:pt>
                <c:pt idx="3482">
                  <c:v>0.78500000000000003</c:v>
                </c:pt>
                <c:pt idx="3483">
                  <c:v>0.78500000000000003</c:v>
                </c:pt>
                <c:pt idx="3484">
                  <c:v>0.78500000000000003</c:v>
                </c:pt>
                <c:pt idx="3485">
                  <c:v>0.78500000000000003</c:v>
                </c:pt>
                <c:pt idx="3486">
                  <c:v>0.78500000000000003</c:v>
                </c:pt>
                <c:pt idx="3487">
                  <c:v>0.78500000000000003</c:v>
                </c:pt>
                <c:pt idx="3488">
                  <c:v>0.78500000000000003</c:v>
                </c:pt>
                <c:pt idx="3489">
                  <c:v>0.78500000000000003</c:v>
                </c:pt>
                <c:pt idx="3490">
                  <c:v>0.78500000000000003</c:v>
                </c:pt>
                <c:pt idx="3491">
                  <c:v>0.78500000000000003</c:v>
                </c:pt>
                <c:pt idx="3492">
                  <c:v>0.78500000000000003</c:v>
                </c:pt>
                <c:pt idx="3493">
                  <c:v>0.78500000000000003</c:v>
                </c:pt>
                <c:pt idx="3494">
                  <c:v>0.78500000000000003</c:v>
                </c:pt>
                <c:pt idx="3495">
                  <c:v>0.78500000000000003</c:v>
                </c:pt>
                <c:pt idx="3496">
                  <c:v>0.78500000000000003</c:v>
                </c:pt>
                <c:pt idx="3497">
                  <c:v>0.78500000000000003</c:v>
                </c:pt>
                <c:pt idx="3498">
                  <c:v>0.78500000000000003</c:v>
                </c:pt>
                <c:pt idx="3499">
                  <c:v>0.78500000000000003</c:v>
                </c:pt>
                <c:pt idx="3500">
                  <c:v>0.78500000000000003</c:v>
                </c:pt>
                <c:pt idx="3501">
                  <c:v>0.78500000000000003</c:v>
                </c:pt>
                <c:pt idx="3502">
                  <c:v>0.78500000000000003</c:v>
                </c:pt>
                <c:pt idx="3503">
                  <c:v>0.78500000000000003</c:v>
                </c:pt>
                <c:pt idx="3504">
                  <c:v>0.78500000000000003</c:v>
                </c:pt>
                <c:pt idx="3505">
                  <c:v>0.78500000000000003</c:v>
                </c:pt>
                <c:pt idx="3506">
                  <c:v>0.78500000000000003</c:v>
                </c:pt>
                <c:pt idx="3507">
                  <c:v>0.78500000000000003</c:v>
                </c:pt>
                <c:pt idx="3508">
                  <c:v>0.78500000000000003</c:v>
                </c:pt>
                <c:pt idx="3509">
                  <c:v>0.78500000000000003</c:v>
                </c:pt>
                <c:pt idx="3510">
                  <c:v>0.78500000000000003</c:v>
                </c:pt>
                <c:pt idx="3511">
                  <c:v>0.78500000000000003</c:v>
                </c:pt>
                <c:pt idx="3512">
                  <c:v>0.78500000000000003</c:v>
                </c:pt>
                <c:pt idx="3513">
                  <c:v>0.78500000000000003</c:v>
                </c:pt>
                <c:pt idx="3514">
                  <c:v>0.78500000000000003</c:v>
                </c:pt>
                <c:pt idx="3515">
                  <c:v>0.78500000000000003</c:v>
                </c:pt>
                <c:pt idx="3516">
                  <c:v>0.78500000000000003</c:v>
                </c:pt>
                <c:pt idx="3517">
                  <c:v>0.78500000000000003</c:v>
                </c:pt>
                <c:pt idx="3518">
                  <c:v>0.78500000000000003</c:v>
                </c:pt>
                <c:pt idx="3519">
                  <c:v>0.78500000000000003</c:v>
                </c:pt>
                <c:pt idx="3520">
                  <c:v>0.78500000000000003</c:v>
                </c:pt>
                <c:pt idx="3521">
                  <c:v>0.78500000000000003</c:v>
                </c:pt>
                <c:pt idx="3522">
                  <c:v>0.78500000000000003</c:v>
                </c:pt>
                <c:pt idx="3523">
                  <c:v>0.78500000000000003</c:v>
                </c:pt>
                <c:pt idx="3524">
                  <c:v>0.78500000000000003</c:v>
                </c:pt>
                <c:pt idx="3525">
                  <c:v>0.78500000000000003</c:v>
                </c:pt>
                <c:pt idx="3526">
                  <c:v>0.78500000000000003</c:v>
                </c:pt>
                <c:pt idx="3527">
                  <c:v>0.78500000000000003</c:v>
                </c:pt>
                <c:pt idx="3528">
                  <c:v>0.78500000000000003</c:v>
                </c:pt>
                <c:pt idx="3529">
                  <c:v>0.78500000000000003</c:v>
                </c:pt>
                <c:pt idx="3530">
                  <c:v>0.78500000000000003</c:v>
                </c:pt>
                <c:pt idx="3531">
                  <c:v>0.78500000000000003</c:v>
                </c:pt>
                <c:pt idx="3532">
                  <c:v>0.78500000000000003</c:v>
                </c:pt>
                <c:pt idx="3533">
                  <c:v>0.78500000000000003</c:v>
                </c:pt>
                <c:pt idx="3534">
                  <c:v>0.78500000000000003</c:v>
                </c:pt>
                <c:pt idx="3535">
                  <c:v>0.78500000000000003</c:v>
                </c:pt>
                <c:pt idx="3536">
                  <c:v>0.78500000000000003</c:v>
                </c:pt>
                <c:pt idx="3537">
                  <c:v>0.78500000000000003</c:v>
                </c:pt>
                <c:pt idx="3538">
                  <c:v>0.78500000000000003</c:v>
                </c:pt>
                <c:pt idx="3539">
                  <c:v>0.78500000000000003</c:v>
                </c:pt>
                <c:pt idx="3540">
                  <c:v>0.78500000000000003</c:v>
                </c:pt>
                <c:pt idx="3541">
                  <c:v>0.78500000000000003</c:v>
                </c:pt>
                <c:pt idx="3542">
                  <c:v>0.78500000000000003</c:v>
                </c:pt>
                <c:pt idx="3543">
                  <c:v>0.78500000000000003</c:v>
                </c:pt>
                <c:pt idx="3544">
                  <c:v>0.78500000000000003</c:v>
                </c:pt>
                <c:pt idx="3545">
                  <c:v>0.78500000000000003</c:v>
                </c:pt>
                <c:pt idx="3546">
                  <c:v>0.78500000000000003</c:v>
                </c:pt>
                <c:pt idx="3547">
                  <c:v>0.78500000000000003</c:v>
                </c:pt>
                <c:pt idx="3548">
                  <c:v>0.78500000000000003</c:v>
                </c:pt>
                <c:pt idx="3549">
                  <c:v>0.78500000000000003</c:v>
                </c:pt>
                <c:pt idx="3550">
                  <c:v>0.78500000000000003</c:v>
                </c:pt>
                <c:pt idx="3551">
                  <c:v>0.78500000000000003</c:v>
                </c:pt>
                <c:pt idx="3552">
                  <c:v>0.78500000000000003</c:v>
                </c:pt>
                <c:pt idx="3553">
                  <c:v>0.78500000000000003</c:v>
                </c:pt>
                <c:pt idx="3554">
                  <c:v>0.78500000000000003</c:v>
                </c:pt>
                <c:pt idx="3555">
                  <c:v>0.78500000000000003</c:v>
                </c:pt>
                <c:pt idx="3556">
                  <c:v>0.78500000000000003</c:v>
                </c:pt>
                <c:pt idx="3557">
                  <c:v>0.78500000000000003</c:v>
                </c:pt>
                <c:pt idx="3558">
                  <c:v>0.78500000000000003</c:v>
                </c:pt>
                <c:pt idx="3559">
                  <c:v>0.78500000000000003</c:v>
                </c:pt>
                <c:pt idx="3560">
                  <c:v>0.78500000000000003</c:v>
                </c:pt>
                <c:pt idx="3561">
                  <c:v>0.78500000000000003</c:v>
                </c:pt>
                <c:pt idx="3562">
                  <c:v>0.78500000000000003</c:v>
                </c:pt>
                <c:pt idx="3563">
                  <c:v>0.78500000000000003</c:v>
                </c:pt>
                <c:pt idx="3564">
                  <c:v>0.78500000000000003</c:v>
                </c:pt>
                <c:pt idx="3565">
                  <c:v>0.78500000000000003</c:v>
                </c:pt>
                <c:pt idx="3566">
                  <c:v>0.78500000000000003</c:v>
                </c:pt>
                <c:pt idx="3567">
                  <c:v>0.78500000000000003</c:v>
                </c:pt>
                <c:pt idx="3568">
                  <c:v>0.78500000000000003</c:v>
                </c:pt>
                <c:pt idx="3569">
                  <c:v>0.78500000000000003</c:v>
                </c:pt>
                <c:pt idx="3570">
                  <c:v>0.78500000000000003</c:v>
                </c:pt>
                <c:pt idx="3571">
                  <c:v>0.78500000000000003</c:v>
                </c:pt>
                <c:pt idx="3572">
                  <c:v>0.78500000000000003</c:v>
                </c:pt>
                <c:pt idx="3573">
                  <c:v>0.78500000000000003</c:v>
                </c:pt>
                <c:pt idx="3574">
                  <c:v>0.78500000000000003</c:v>
                </c:pt>
                <c:pt idx="3575">
                  <c:v>0.78500000000000003</c:v>
                </c:pt>
                <c:pt idx="3576">
                  <c:v>0.78500000000000003</c:v>
                </c:pt>
                <c:pt idx="3577">
                  <c:v>0.78500000000000003</c:v>
                </c:pt>
                <c:pt idx="3578">
                  <c:v>0.78500000000000003</c:v>
                </c:pt>
                <c:pt idx="3579">
                  <c:v>0.78500000000000003</c:v>
                </c:pt>
                <c:pt idx="3580">
                  <c:v>0.78500000000000003</c:v>
                </c:pt>
                <c:pt idx="3581">
                  <c:v>0.78500000000000003</c:v>
                </c:pt>
                <c:pt idx="3582">
                  <c:v>0.78500000000000003</c:v>
                </c:pt>
                <c:pt idx="3583">
                  <c:v>0.78500000000000003</c:v>
                </c:pt>
                <c:pt idx="3584">
                  <c:v>0.78500000000000003</c:v>
                </c:pt>
                <c:pt idx="3585">
                  <c:v>0.78500000000000003</c:v>
                </c:pt>
                <c:pt idx="3586">
                  <c:v>0.78500000000000003</c:v>
                </c:pt>
                <c:pt idx="3587">
                  <c:v>0.78500000000000003</c:v>
                </c:pt>
                <c:pt idx="3588">
                  <c:v>0.78500000000000003</c:v>
                </c:pt>
                <c:pt idx="3589">
                  <c:v>0.78500000000000003</c:v>
                </c:pt>
                <c:pt idx="3590">
                  <c:v>0.78500000000000003</c:v>
                </c:pt>
                <c:pt idx="3591">
                  <c:v>0.78500000000000003</c:v>
                </c:pt>
                <c:pt idx="3592">
                  <c:v>0.78500000000000003</c:v>
                </c:pt>
                <c:pt idx="3593">
                  <c:v>0.78500000000000003</c:v>
                </c:pt>
                <c:pt idx="3594">
                  <c:v>0.78500000000000003</c:v>
                </c:pt>
                <c:pt idx="3595">
                  <c:v>0.78500000000000003</c:v>
                </c:pt>
                <c:pt idx="3596">
                  <c:v>0.78500000000000003</c:v>
                </c:pt>
                <c:pt idx="3597">
                  <c:v>0.78500000000000003</c:v>
                </c:pt>
                <c:pt idx="3598">
                  <c:v>0.78500000000000003</c:v>
                </c:pt>
                <c:pt idx="3599">
                  <c:v>0.78500000000000003</c:v>
                </c:pt>
                <c:pt idx="3600">
                  <c:v>0.78500000000000003</c:v>
                </c:pt>
                <c:pt idx="3601">
                  <c:v>0.78500000000000003</c:v>
                </c:pt>
                <c:pt idx="3602">
                  <c:v>0.78500000000000003</c:v>
                </c:pt>
                <c:pt idx="3603">
                  <c:v>0.78500000000000003</c:v>
                </c:pt>
                <c:pt idx="3604">
                  <c:v>0.78500000000000003</c:v>
                </c:pt>
                <c:pt idx="3605">
                  <c:v>0.78500000000000003</c:v>
                </c:pt>
                <c:pt idx="3606">
                  <c:v>0.78500000000000003</c:v>
                </c:pt>
                <c:pt idx="3607">
                  <c:v>0.78500000000000003</c:v>
                </c:pt>
                <c:pt idx="3608">
                  <c:v>0.78500000000000003</c:v>
                </c:pt>
                <c:pt idx="3609">
                  <c:v>0.78500000000000003</c:v>
                </c:pt>
                <c:pt idx="3610">
                  <c:v>0.78500000000000003</c:v>
                </c:pt>
                <c:pt idx="3611">
                  <c:v>0.78500000000000003</c:v>
                </c:pt>
                <c:pt idx="3612">
                  <c:v>0.78500000000000003</c:v>
                </c:pt>
                <c:pt idx="3613">
                  <c:v>0.78500000000000003</c:v>
                </c:pt>
                <c:pt idx="3614">
                  <c:v>0.78500000000000003</c:v>
                </c:pt>
                <c:pt idx="3615">
                  <c:v>0.78500000000000003</c:v>
                </c:pt>
                <c:pt idx="3616">
                  <c:v>0.78500000000000003</c:v>
                </c:pt>
                <c:pt idx="3617">
                  <c:v>0.78500000000000003</c:v>
                </c:pt>
                <c:pt idx="3618">
                  <c:v>0.78500000000000003</c:v>
                </c:pt>
                <c:pt idx="3619">
                  <c:v>0.78500000000000003</c:v>
                </c:pt>
                <c:pt idx="3620">
                  <c:v>0.78500000000000003</c:v>
                </c:pt>
                <c:pt idx="3621">
                  <c:v>0.78500000000000003</c:v>
                </c:pt>
                <c:pt idx="3622">
                  <c:v>0.78500000000000003</c:v>
                </c:pt>
                <c:pt idx="3623">
                  <c:v>0.78500000000000003</c:v>
                </c:pt>
                <c:pt idx="3624">
                  <c:v>0.78500000000000003</c:v>
                </c:pt>
                <c:pt idx="3625">
                  <c:v>0.78500000000000003</c:v>
                </c:pt>
                <c:pt idx="3626">
                  <c:v>0.78500000000000003</c:v>
                </c:pt>
                <c:pt idx="3627">
                  <c:v>0.78500000000000003</c:v>
                </c:pt>
                <c:pt idx="3628">
                  <c:v>0.78500000000000003</c:v>
                </c:pt>
                <c:pt idx="3629">
                  <c:v>0.78500000000000003</c:v>
                </c:pt>
                <c:pt idx="3630">
                  <c:v>0.78500000000000003</c:v>
                </c:pt>
                <c:pt idx="3631">
                  <c:v>0.78500000000000003</c:v>
                </c:pt>
                <c:pt idx="3632">
                  <c:v>0.78500000000000003</c:v>
                </c:pt>
                <c:pt idx="3633">
                  <c:v>0.78500000000000003</c:v>
                </c:pt>
                <c:pt idx="3634">
                  <c:v>0.78500000000000003</c:v>
                </c:pt>
                <c:pt idx="3635">
                  <c:v>0.78500000000000003</c:v>
                </c:pt>
                <c:pt idx="3636">
                  <c:v>0.78500000000000003</c:v>
                </c:pt>
                <c:pt idx="3637">
                  <c:v>0.78500000000000003</c:v>
                </c:pt>
                <c:pt idx="3638">
                  <c:v>0.78500000000000003</c:v>
                </c:pt>
                <c:pt idx="3639">
                  <c:v>0.78500000000000003</c:v>
                </c:pt>
                <c:pt idx="3640">
                  <c:v>0.78500000000000003</c:v>
                </c:pt>
                <c:pt idx="3641">
                  <c:v>0.78500000000000003</c:v>
                </c:pt>
                <c:pt idx="3642">
                  <c:v>0.78500000000000003</c:v>
                </c:pt>
                <c:pt idx="3643">
                  <c:v>0.78500000000000003</c:v>
                </c:pt>
                <c:pt idx="3644">
                  <c:v>0.78500000000000003</c:v>
                </c:pt>
                <c:pt idx="3645">
                  <c:v>0.78500000000000003</c:v>
                </c:pt>
                <c:pt idx="3646">
                  <c:v>0.78500000000000003</c:v>
                </c:pt>
                <c:pt idx="3647">
                  <c:v>0.78500000000000003</c:v>
                </c:pt>
                <c:pt idx="3648">
                  <c:v>0.78500000000000003</c:v>
                </c:pt>
                <c:pt idx="3649">
                  <c:v>0.78500000000000003</c:v>
                </c:pt>
                <c:pt idx="3650">
                  <c:v>0.78500000000000003</c:v>
                </c:pt>
                <c:pt idx="3651">
                  <c:v>0.78500000000000003</c:v>
                </c:pt>
                <c:pt idx="3652">
                  <c:v>0.78500000000000003</c:v>
                </c:pt>
                <c:pt idx="3653">
                  <c:v>0.78500000000000003</c:v>
                </c:pt>
                <c:pt idx="3654">
                  <c:v>0.78500000000000003</c:v>
                </c:pt>
                <c:pt idx="3655">
                  <c:v>0.78500000000000003</c:v>
                </c:pt>
                <c:pt idx="3656">
                  <c:v>0.78500000000000003</c:v>
                </c:pt>
                <c:pt idx="3657">
                  <c:v>0.78500000000000003</c:v>
                </c:pt>
                <c:pt idx="3658">
                  <c:v>0.78500000000000003</c:v>
                </c:pt>
                <c:pt idx="3659">
                  <c:v>0.78500000000000003</c:v>
                </c:pt>
                <c:pt idx="3660">
                  <c:v>0.78500000000000003</c:v>
                </c:pt>
                <c:pt idx="3661">
                  <c:v>0.78500000000000003</c:v>
                </c:pt>
                <c:pt idx="3662">
                  <c:v>0.78500000000000003</c:v>
                </c:pt>
                <c:pt idx="3663">
                  <c:v>0.78500000000000003</c:v>
                </c:pt>
                <c:pt idx="3664">
                  <c:v>0.78500000000000003</c:v>
                </c:pt>
                <c:pt idx="3665">
                  <c:v>0.78500000000000003</c:v>
                </c:pt>
                <c:pt idx="3666">
                  <c:v>0.78500000000000003</c:v>
                </c:pt>
                <c:pt idx="3667">
                  <c:v>0.78500000000000003</c:v>
                </c:pt>
                <c:pt idx="3668">
                  <c:v>0.78500000000000003</c:v>
                </c:pt>
                <c:pt idx="3669">
                  <c:v>0.78500000000000003</c:v>
                </c:pt>
                <c:pt idx="3670">
                  <c:v>0.78500000000000003</c:v>
                </c:pt>
                <c:pt idx="3671">
                  <c:v>0.78500000000000003</c:v>
                </c:pt>
                <c:pt idx="3672">
                  <c:v>0.78500000000000003</c:v>
                </c:pt>
                <c:pt idx="3673">
                  <c:v>0.78500000000000003</c:v>
                </c:pt>
                <c:pt idx="3674">
                  <c:v>0.78500000000000003</c:v>
                </c:pt>
                <c:pt idx="3675">
                  <c:v>0.78500000000000003</c:v>
                </c:pt>
                <c:pt idx="3676">
                  <c:v>0.78500000000000003</c:v>
                </c:pt>
                <c:pt idx="3677">
                  <c:v>0.78500000000000003</c:v>
                </c:pt>
                <c:pt idx="3678">
                  <c:v>0.78500000000000003</c:v>
                </c:pt>
                <c:pt idx="3679">
                  <c:v>0.78500000000000003</c:v>
                </c:pt>
                <c:pt idx="3680">
                  <c:v>0.78500000000000003</c:v>
                </c:pt>
                <c:pt idx="3681">
                  <c:v>0.78500000000000003</c:v>
                </c:pt>
                <c:pt idx="3682">
                  <c:v>0.78500000000000003</c:v>
                </c:pt>
                <c:pt idx="3683">
                  <c:v>0.78500000000000003</c:v>
                </c:pt>
                <c:pt idx="3684">
                  <c:v>0.78500000000000003</c:v>
                </c:pt>
                <c:pt idx="3685">
                  <c:v>0.78500000000000003</c:v>
                </c:pt>
                <c:pt idx="3686">
                  <c:v>0.78500000000000003</c:v>
                </c:pt>
                <c:pt idx="3687">
                  <c:v>0.78500000000000003</c:v>
                </c:pt>
                <c:pt idx="3688">
                  <c:v>0.78500000000000003</c:v>
                </c:pt>
                <c:pt idx="3689">
                  <c:v>0.78500000000000003</c:v>
                </c:pt>
                <c:pt idx="3690">
                  <c:v>0.78500000000000003</c:v>
                </c:pt>
                <c:pt idx="3691">
                  <c:v>0.78500000000000003</c:v>
                </c:pt>
                <c:pt idx="3692">
                  <c:v>0.78500000000000003</c:v>
                </c:pt>
                <c:pt idx="3693">
                  <c:v>0.78500000000000003</c:v>
                </c:pt>
                <c:pt idx="3694">
                  <c:v>0.78500000000000003</c:v>
                </c:pt>
                <c:pt idx="3695">
                  <c:v>0.78500000000000003</c:v>
                </c:pt>
                <c:pt idx="3696">
                  <c:v>0.78500000000000003</c:v>
                </c:pt>
                <c:pt idx="3697">
                  <c:v>0.78500000000000003</c:v>
                </c:pt>
                <c:pt idx="3698">
                  <c:v>0.78500000000000003</c:v>
                </c:pt>
                <c:pt idx="3699">
                  <c:v>0.78500000000000003</c:v>
                </c:pt>
                <c:pt idx="3700">
                  <c:v>0.78500000000000003</c:v>
                </c:pt>
                <c:pt idx="3701">
                  <c:v>0.78500000000000003</c:v>
                </c:pt>
                <c:pt idx="3702">
                  <c:v>0.78500000000000003</c:v>
                </c:pt>
                <c:pt idx="3703">
                  <c:v>0.78500000000000003</c:v>
                </c:pt>
                <c:pt idx="3704">
                  <c:v>0.78500000000000003</c:v>
                </c:pt>
                <c:pt idx="3705">
                  <c:v>0.78500000000000003</c:v>
                </c:pt>
                <c:pt idx="3706">
                  <c:v>0.78500000000000003</c:v>
                </c:pt>
                <c:pt idx="3707">
                  <c:v>0.78500000000000003</c:v>
                </c:pt>
                <c:pt idx="3708">
                  <c:v>0.78500000000000003</c:v>
                </c:pt>
                <c:pt idx="3709">
                  <c:v>0.78500000000000003</c:v>
                </c:pt>
                <c:pt idx="3710">
                  <c:v>0.78500000000000003</c:v>
                </c:pt>
                <c:pt idx="3711">
                  <c:v>0.78500000000000003</c:v>
                </c:pt>
                <c:pt idx="3712">
                  <c:v>0.78500000000000003</c:v>
                </c:pt>
                <c:pt idx="3713">
                  <c:v>0.78500000000000003</c:v>
                </c:pt>
                <c:pt idx="3714">
                  <c:v>0.78500000000000003</c:v>
                </c:pt>
                <c:pt idx="3715">
                  <c:v>0.78500000000000003</c:v>
                </c:pt>
                <c:pt idx="3716">
                  <c:v>0.78500000000000003</c:v>
                </c:pt>
                <c:pt idx="3717">
                  <c:v>0.78500000000000003</c:v>
                </c:pt>
                <c:pt idx="3718">
                  <c:v>0.78500000000000003</c:v>
                </c:pt>
                <c:pt idx="3719">
                  <c:v>0.78500000000000003</c:v>
                </c:pt>
                <c:pt idx="3720">
                  <c:v>0.78500000000000003</c:v>
                </c:pt>
                <c:pt idx="3721">
                  <c:v>0.78500000000000003</c:v>
                </c:pt>
                <c:pt idx="3722">
                  <c:v>0.78500000000000003</c:v>
                </c:pt>
                <c:pt idx="3723">
                  <c:v>0.78500000000000003</c:v>
                </c:pt>
                <c:pt idx="3724">
                  <c:v>0.78500000000000003</c:v>
                </c:pt>
                <c:pt idx="3725">
                  <c:v>0.78500000000000003</c:v>
                </c:pt>
                <c:pt idx="3726">
                  <c:v>0.78500000000000003</c:v>
                </c:pt>
                <c:pt idx="3727">
                  <c:v>0.78500000000000003</c:v>
                </c:pt>
                <c:pt idx="3728">
                  <c:v>0.78500000000000003</c:v>
                </c:pt>
                <c:pt idx="3729">
                  <c:v>0.78500000000000003</c:v>
                </c:pt>
                <c:pt idx="3730">
                  <c:v>0.78500000000000003</c:v>
                </c:pt>
                <c:pt idx="3731">
                  <c:v>0.78500000000000003</c:v>
                </c:pt>
                <c:pt idx="3732">
                  <c:v>0.78500000000000003</c:v>
                </c:pt>
                <c:pt idx="3733">
                  <c:v>0.78500000000000003</c:v>
                </c:pt>
                <c:pt idx="3734">
                  <c:v>0.78500000000000003</c:v>
                </c:pt>
                <c:pt idx="3735">
                  <c:v>0.78500000000000003</c:v>
                </c:pt>
                <c:pt idx="3736">
                  <c:v>0.78500000000000003</c:v>
                </c:pt>
                <c:pt idx="3737">
                  <c:v>0.78500000000000003</c:v>
                </c:pt>
                <c:pt idx="3738">
                  <c:v>0.78500000000000003</c:v>
                </c:pt>
                <c:pt idx="3739">
                  <c:v>0.78500000000000003</c:v>
                </c:pt>
                <c:pt idx="3740">
                  <c:v>0.78500000000000003</c:v>
                </c:pt>
                <c:pt idx="3741">
                  <c:v>0.78500000000000003</c:v>
                </c:pt>
                <c:pt idx="3742">
                  <c:v>0.78500000000000003</c:v>
                </c:pt>
                <c:pt idx="3743">
                  <c:v>0.78500000000000003</c:v>
                </c:pt>
                <c:pt idx="3744">
                  <c:v>0.78500000000000003</c:v>
                </c:pt>
                <c:pt idx="3745">
                  <c:v>0.78500000000000003</c:v>
                </c:pt>
                <c:pt idx="3746">
                  <c:v>0.78500000000000003</c:v>
                </c:pt>
                <c:pt idx="3747">
                  <c:v>0.78500000000000003</c:v>
                </c:pt>
                <c:pt idx="3748">
                  <c:v>0.78500000000000003</c:v>
                </c:pt>
                <c:pt idx="3749">
                  <c:v>0.78500000000000003</c:v>
                </c:pt>
                <c:pt idx="3750">
                  <c:v>0.78500000000000003</c:v>
                </c:pt>
                <c:pt idx="3751">
                  <c:v>0.78500000000000003</c:v>
                </c:pt>
                <c:pt idx="3752">
                  <c:v>0.78500000000000003</c:v>
                </c:pt>
                <c:pt idx="3753">
                  <c:v>0.78500000000000003</c:v>
                </c:pt>
                <c:pt idx="3754">
                  <c:v>0.78500000000000003</c:v>
                </c:pt>
                <c:pt idx="3755">
                  <c:v>0.78500000000000003</c:v>
                </c:pt>
                <c:pt idx="3756">
                  <c:v>0.78500000000000003</c:v>
                </c:pt>
                <c:pt idx="3757">
                  <c:v>0.78500000000000003</c:v>
                </c:pt>
                <c:pt idx="3758">
                  <c:v>0.78500000000000003</c:v>
                </c:pt>
                <c:pt idx="3759">
                  <c:v>0.78500000000000003</c:v>
                </c:pt>
                <c:pt idx="3760">
                  <c:v>0.78500000000000003</c:v>
                </c:pt>
                <c:pt idx="3761">
                  <c:v>0.78500000000000003</c:v>
                </c:pt>
                <c:pt idx="3762">
                  <c:v>0.78500000000000003</c:v>
                </c:pt>
                <c:pt idx="3763">
                  <c:v>0.78500000000000003</c:v>
                </c:pt>
                <c:pt idx="3764">
                  <c:v>0.78500000000000003</c:v>
                </c:pt>
                <c:pt idx="3765">
                  <c:v>0.78500000000000003</c:v>
                </c:pt>
                <c:pt idx="3766">
                  <c:v>0.78500000000000003</c:v>
                </c:pt>
                <c:pt idx="3767">
                  <c:v>0.78500000000000003</c:v>
                </c:pt>
                <c:pt idx="3768">
                  <c:v>0.78500000000000003</c:v>
                </c:pt>
                <c:pt idx="3769">
                  <c:v>0.78500000000000003</c:v>
                </c:pt>
                <c:pt idx="3770">
                  <c:v>0.78500000000000003</c:v>
                </c:pt>
                <c:pt idx="3771">
                  <c:v>0.78500000000000003</c:v>
                </c:pt>
                <c:pt idx="3772">
                  <c:v>0.78500000000000003</c:v>
                </c:pt>
                <c:pt idx="3773">
                  <c:v>0.78500000000000003</c:v>
                </c:pt>
                <c:pt idx="3774">
                  <c:v>0.78500000000000003</c:v>
                </c:pt>
                <c:pt idx="3775">
                  <c:v>0.78500000000000003</c:v>
                </c:pt>
                <c:pt idx="3776">
                  <c:v>0.78500000000000003</c:v>
                </c:pt>
                <c:pt idx="3777">
                  <c:v>0.78500000000000003</c:v>
                </c:pt>
                <c:pt idx="3778">
                  <c:v>0.78500000000000003</c:v>
                </c:pt>
                <c:pt idx="3779">
                  <c:v>0.78500000000000003</c:v>
                </c:pt>
                <c:pt idx="3780">
                  <c:v>0.78500000000000003</c:v>
                </c:pt>
                <c:pt idx="3781">
                  <c:v>0.78500000000000003</c:v>
                </c:pt>
                <c:pt idx="3782">
                  <c:v>0.78500000000000003</c:v>
                </c:pt>
                <c:pt idx="3783">
                  <c:v>0.78500000000000003</c:v>
                </c:pt>
                <c:pt idx="3784">
                  <c:v>0.78500000000000003</c:v>
                </c:pt>
                <c:pt idx="3785">
                  <c:v>0.78500000000000003</c:v>
                </c:pt>
                <c:pt idx="3786">
                  <c:v>0.78500000000000003</c:v>
                </c:pt>
                <c:pt idx="3787">
                  <c:v>0.78500000000000003</c:v>
                </c:pt>
                <c:pt idx="3788">
                  <c:v>0.78500000000000003</c:v>
                </c:pt>
                <c:pt idx="3789">
                  <c:v>0.78500000000000003</c:v>
                </c:pt>
                <c:pt idx="3790">
                  <c:v>0.78500000000000003</c:v>
                </c:pt>
                <c:pt idx="3791">
                  <c:v>0.78500000000000003</c:v>
                </c:pt>
                <c:pt idx="3792">
                  <c:v>0.78500000000000003</c:v>
                </c:pt>
                <c:pt idx="3793">
                  <c:v>0.78500000000000003</c:v>
                </c:pt>
                <c:pt idx="3794">
                  <c:v>0.78500000000000003</c:v>
                </c:pt>
                <c:pt idx="3795">
                  <c:v>0.78500000000000003</c:v>
                </c:pt>
                <c:pt idx="3796">
                  <c:v>0.78500000000000003</c:v>
                </c:pt>
                <c:pt idx="3797">
                  <c:v>0.78500000000000003</c:v>
                </c:pt>
                <c:pt idx="3798">
                  <c:v>0.78500000000000003</c:v>
                </c:pt>
                <c:pt idx="3799">
                  <c:v>0.78500000000000003</c:v>
                </c:pt>
                <c:pt idx="3800">
                  <c:v>0.78500000000000003</c:v>
                </c:pt>
                <c:pt idx="3801">
                  <c:v>0.78500000000000003</c:v>
                </c:pt>
                <c:pt idx="3802">
                  <c:v>0.78500000000000003</c:v>
                </c:pt>
                <c:pt idx="3803">
                  <c:v>0.78500000000000003</c:v>
                </c:pt>
                <c:pt idx="3804">
                  <c:v>0.78500000000000003</c:v>
                </c:pt>
                <c:pt idx="3805">
                  <c:v>0.78500000000000003</c:v>
                </c:pt>
                <c:pt idx="3806">
                  <c:v>0.78500000000000003</c:v>
                </c:pt>
                <c:pt idx="3807">
                  <c:v>0.78500000000000003</c:v>
                </c:pt>
                <c:pt idx="3808">
                  <c:v>0.78500000000000003</c:v>
                </c:pt>
                <c:pt idx="3809">
                  <c:v>0.78500000000000003</c:v>
                </c:pt>
                <c:pt idx="3810">
                  <c:v>0.78500000000000003</c:v>
                </c:pt>
                <c:pt idx="3811">
                  <c:v>0.78500000000000003</c:v>
                </c:pt>
                <c:pt idx="3812">
                  <c:v>0.78500000000000003</c:v>
                </c:pt>
                <c:pt idx="3813">
                  <c:v>0.78500000000000003</c:v>
                </c:pt>
                <c:pt idx="3814">
                  <c:v>0.78500000000000003</c:v>
                </c:pt>
                <c:pt idx="3815">
                  <c:v>0.78500000000000003</c:v>
                </c:pt>
                <c:pt idx="3816">
                  <c:v>0.78500000000000003</c:v>
                </c:pt>
                <c:pt idx="3817">
                  <c:v>0.78500000000000003</c:v>
                </c:pt>
                <c:pt idx="3818">
                  <c:v>0.78500000000000003</c:v>
                </c:pt>
                <c:pt idx="3819">
                  <c:v>0.78500000000000003</c:v>
                </c:pt>
                <c:pt idx="3820">
                  <c:v>0.78500000000000003</c:v>
                </c:pt>
                <c:pt idx="3821">
                  <c:v>0.78500000000000003</c:v>
                </c:pt>
                <c:pt idx="3822">
                  <c:v>0.78500000000000003</c:v>
                </c:pt>
                <c:pt idx="3823">
                  <c:v>0.78500000000000003</c:v>
                </c:pt>
                <c:pt idx="3824">
                  <c:v>0.78500000000000003</c:v>
                </c:pt>
                <c:pt idx="3825">
                  <c:v>0.78500000000000003</c:v>
                </c:pt>
                <c:pt idx="3826">
                  <c:v>0.78500000000000003</c:v>
                </c:pt>
                <c:pt idx="3827">
                  <c:v>0.78500000000000003</c:v>
                </c:pt>
                <c:pt idx="3828">
                  <c:v>0.78500000000000003</c:v>
                </c:pt>
                <c:pt idx="3829">
                  <c:v>0.78500000000000003</c:v>
                </c:pt>
                <c:pt idx="3830">
                  <c:v>0.78500000000000003</c:v>
                </c:pt>
                <c:pt idx="3831">
                  <c:v>0.78500000000000003</c:v>
                </c:pt>
                <c:pt idx="3832">
                  <c:v>0.78500000000000003</c:v>
                </c:pt>
                <c:pt idx="3833">
                  <c:v>0.78500000000000003</c:v>
                </c:pt>
                <c:pt idx="3834">
                  <c:v>0.78500000000000003</c:v>
                </c:pt>
                <c:pt idx="3835">
                  <c:v>0.78500000000000003</c:v>
                </c:pt>
                <c:pt idx="3836">
                  <c:v>0.78500000000000003</c:v>
                </c:pt>
                <c:pt idx="3837">
                  <c:v>0.78500000000000003</c:v>
                </c:pt>
                <c:pt idx="3838">
                  <c:v>0.78500000000000003</c:v>
                </c:pt>
                <c:pt idx="3839">
                  <c:v>0.78500000000000003</c:v>
                </c:pt>
                <c:pt idx="3840">
                  <c:v>0.78500000000000003</c:v>
                </c:pt>
                <c:pt idx="3841">
                  <c:v>0.78500000000000003</c:v>
                </c:pt>
                <c:pt idx="3842">
                  <c:v>0.78500000000000003</c:v>
                </c:pt>
                <c:pt idx="3843">
                  <c:v>0.78500000000000003</c:v>
                </c:pt>
                <c:pt idx="3844">
                  <c:v>0.78500000000000003</c:v>
                </c:pt>
                <c:pt idx="3845">
                  <c:v>0.78500000000000003</c:v>
                </c:pt>
                <c:pt idx="3846">
                  <c:v>0.78500000000000003</c:v>
                </c:pt>
                <c:pt idx="3847">
                  <c:v>0.78500000000000003</c:v>
                </c:pt>
                <c:pt idx="3848">
                  <c:v>0.78500000000000003</c:v>
                </c:pt>
                <c:pt idx="3849">
                  <c:v>0.78500000000000003</c:v>
                </c:pt>
                <c:pt idx="3850">
                  <c:v>0.78500000000000003</c:v>
                </c:pt>
                <c:pt idx="3851">
                  <c:v>0.78500000000000003</c:v>
                </c:pt>
                <c:pt idx="3852">
                  <c:v>0.78500000000000003</c:v>
                </c:pt>
                <c:pt idx="3853">
                  <c:v>0.78500000000000003</c:v>
                </c:pt>
                <c:pt idx="3854">
                  <c:v>0.78500000000000003</c:v>
                </c:pt>
                <c:pt idx="3855">
                  <c:v>0.78500000000000003</c:v>
                </c:pt>
                <c:pt idx="3856">
                  <c:v>0.78500000000000003</c:v>
                </c:pt>
                <c:pt idx="3857">
                  <c:v>0.78500000000000003</c:v>
                </c:pt>
                <c:pt idx="3858">
                  <c:v>0.78500000000000003</c:v>
                </c:pt>
                <c:pt idx="3859">
                  <c:v>0.78500000000000003</c:v>
                </c:pt>
                <c:pt idx="3860">
                  <c:v>0.78500000000000003</c:v>
                </c:pt>
                <c:pt idx="3861">
                  <c:v>0.78500000000000003</c:v>
                </c:pt>
                <c:pt idx="3862">
                  <c:v>0.78500000000000003</c:v>
                </c:pt>
                <c:pt idx="3863">
                  <c:v>0.78500000000000003</c:v>
                </c:pt>
                <c:pt idx="3864">
                  <c:v>0.78500000000000003</c:v>
                </c:pt>
                <c:pt idx="3865">
                  <c:v>0.78500000000000003</c:v>
                </c:pt>
                <c:pt idx="3866">
                  <c:v>0.78500000000000003</c:v>
                </c:pt>
                <c:pt idx="3867">
                  <c:v>0.78500000000000003</c:v>
                </c:pt>
                <c:pt idx="3868">
                  <c:v>0.78500000000000003</c:v>
                </c:pt>
                <c:pt idx="3869">
                  <c:v>0.78500000000000003</c:v>
                </c:pt>
                <c:pt idx="3870">
                  <c:v>0.78500000000000003</c:v>
                </c:pt>
                <c:pt idx="3871">
                  <c:v>0.78500000000000003</c:v>
                </c:pt>
                <c:pt idx="3872">
                  <c:v>0.78500000000000003</c:v>
                </c:pt>
                <c:pt idx="3873">
                  <c:v>0.78500000000000003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D6-4840-A69E-3C0222CD29F5}"/>
            </c:ext>
          </c:extLst>
        </c:ser>
        <c:ser>
          <c:idx val="1"/>
          <c:order val="2"/>
          <c:spPr>
            <a:ln w="254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  <a:prstDash val="sysDot"/>
              </a:ln>
              <a:effectLst/>
            </c:spPr>
          </c:marker>
          <c:xVal>
            <c:strRef>
              <c:f>'Ark1'!$B:$B</c:f>
              <c:strCache>
                <c:ptCount val="1943"/>
                <c:pt idx="0">
                  <c:v>*</c:v>
                </c:pt>
                <c:pt idx="1">
                  <c:v>* VDMJ VDM_RT Interpreter</c:v>
                </c:pt>
                <c:pt idx="2">
                  <c:v>*</c:v>
                </c:pt>
                <c:pt idx="4">
                  <c:v>Default class is World</c:v>
                </c:pt>
                <c:pt idx="5">
                  <c:v>Initialized in ... 0.008 secs.</c:v>
                </c:pt>
                <c:pt idx="6">
                  <c:v>6.00E-09</c:v>
                </c:pt>
                <c:pt idx="7">
                  <c:v>0.100000006</c:v>
                </c:pt>
                <c:pt idx="8">
                  <c:v>0.200000006</c:v>
                </c:pt>
                <c:pt idx="9">
                  <c:v>0.300000006</c:v>
                </c:pt>
                <c:pt idx="10">
                  <c:v>0.400000006</c:v>
                </c:pt>
                <c:pt idx="11">
                  <c:v>0.500000006</c:v>
                </c:pt>
                <c:pt idx="12">
                  <c:v>0.600000006</c:v>
                </c:pt>
                <c:pt idx="13">
                  <c:v>0.700000006</c:v>
                </c:pt>
                <c:pt idx="14">
                  <c:v>0.800000006</c:v>
                </c:pt>
                <c:pt idx="15">
                  <c:v>0.900000006</c:v>
                </c:pt>
                <c:pt idx="16">
                  <c:v>1.000000006</c:v>
                </c:pt>
                <c:pt idx="17">
                  <c:v>1.100000006</c:v>
                </c:pt>
                <c:pt idx="18">
                  <c:v>1.200000006</c:v>
                </c:pt>
                <c:pt idx="19">
                  <c:v>1.300000006</c:v>
                </c:pt>
                <c:pt idx="20">
                  <c:v>1.400000006</c:v>
                </c:pt>
                <c:pt idx="21">
                  <c:v>1.500000006</c:v>
                </c:pt>
                <c:pt idx="22">
                  <c:v>1.600000006</c:v>
                </c:pt>
                <c:pt idx="23">
                  <c:v>1.700000006</c:v>
                </c:pt>
                <c:pt idx="24">
                  <c:v>1.800000006</c:v>
                </c:pt>
                <c:pt idx="25">
                  <c:v>1.900000006</c:v>
                </c:pt>
                <c:pt idx="26">
                  <c:v>2.000000006</c:v>
                </c:pt>
                <c:pt idx="27">
                  <c:v>2.100000006</c:v>
                </c:pt>
                <c:pt idx="28">
                  <c:v>2.200000006</c:v>
                </c:pt>
                <c:pt idx="29">
                  <c:v>2.300000006</c:v>
                </c:pt>
                <c:pt idx="30">
                  <c:v>2.400000006</c:v>
                </c:pt>
                <c:pt idx="31">
                  <c:v>2.500000006</c:v>
                </c:pt>
                <c:pt idx="32">
                  <c:v>2.600000006</c:v>
                </c:pt>
                <c:pt idx="33">
                  <c:v>2.700000006</c:v>
                </c:pt>
                <c:pt idx="34">
                  <c:v>2.800000006</c:v>
                </c:pt>
                <c:pt idx="35">
                  <c:v>2.900000006</c:v>
                </c:pt>
                <c:pt idx="36">
                  <c:v>3.000000006</c:v>
                </c:pt>
                <c:pt idx="37">
                  <c:v>3.100000006</c:v>
                </c:pt>
                <c:pt idx="38">
                  <c:v>3.200000006</c:v>
                </c:pt>
                <c:pt idx="39">
                  <c:v>3.300000006</c:v>
                </c:pt>
                <c:pt idx="40">
                  <c:v>3.400000006</c:v>
                </c:pt>
                <c:pt idx="41">
                  <c:v>3.500000006</c:v>
                </c:pt>
                <c:pt idx="42">
                  <c:v>3.600000006</c:v>
                </c:pt>
                <c:pt idx="43">
                  <c:v>3.700000006</c:v>
                </c:pt>
                <c:pt idx="44">
                  <c:v>3.800000006</c:v>
                </c:pt>
                <c:pt idx="45">
                  <c:v>3.900000006</c:v>
                </c:pt>
                <c:pt idx="46">
                  <c:v>4.000000006</c:v>
                </c:pt>
                <c:pt idx="47">
                  <c:v>4.100000006</c:v>
                </c:pt>
                <c:pt idx="48">
                  <c:v>4.300000006</c:v>
                </c:pt>
                <c:pt idx="49">
                  <c:v>4.400000006</c:v>
                </c:pt>
                <c:pt idx="50">
                  <c:v>4.500000006</c:v>
                </c:pt>
                <c:pt idx="51">
                  <c:v>4.600000006</c:v>
                </c:pt>
                <c:pt idx="52">
                  <c:v>4.700000006</c:v>
                </c:pt>
                <c:pt idx="53">
                  <c:v>4.800000006</c:v>
                </c:pt>
                <c:pt idx="54">
                  <c:v>4.900000006</c:v>
                </c:pt>
                <c:pt idx="55">
                  <c:v>5.000000006</c:v>
                </c:pt>
                <c:pt idx="56">
                  <c:v>5.100000006</c:v>
                </c:pt>
                <c:pt idx="57">
                  <c:v>5.200000006</c:v>
                </c:pt>
                <c:pt idx="58">
                  <c:v>5.300000006</c:v>
                </c:pt>
                <c:pt idx="59">
                  <c:v>5.400000006</c:v>
                </c:pt>
                <c:pt idx="60">
                  <c:v>5.500000006</c:v>
                </c:pt>
                <c:pt idx="61">
                  <c:v>5.600000006</c:v>
                </c:pt>
                <c:pt idx="62">
                  <c:v>5.700000006</c:v>
                </c:pt>
                <c:pt idx="63">
                  <c:v>5.800000006</c:v>
                </c:pt>
                <c:pt idx="64">
                  <c:v>5.900000006</c:v>
                </c:pt>
                <c:pt idx="65">
                  <c:v>6.000000006</c:v>
                </c:pt>
                <c:pt idx="66">
                  <c:v>6.100000006</c:v>
                </c:pt>
                <c:pt idx="67">
                  <c:v>6.200000006</c:v>
                </c:pt>
                <c:pt idx="68">
                  <c:v>6.300000006</c:v>
                </c:pt>
                <c:pt idx="69">
                  <c:v>6.400000006</c:v>
                </c:pt>
                <c:pt idx="70">
                  <c:v>6.500000006</c:v>
                </c:pt>
                <c:pt idx="71">
                  <c:v>6.600000006</c:v>
                </c:pt>
                <c:pt idx="72">
                  <c:v>6.700000006</c:v>
                </c:pt>
                <c:pt idx="73">
                  <c:v>6.800000006</c:v>
                </c:pt>
                <c:pt idx="74">
                  <c:v>6.900000006</c:v>
                </c:pt>
                <c:pt idx="75">
                  <c:v>7.000000006</c:v>
                </c:pt>
                <c:pt idx="76">
                  <c:v>7.100000006</c:v>
                </c:pt>
                <c:pt idx="77">
                  <c:v>7.300000006</c:v>
                </c:pt>
                <c:pt idx="78">
                  <c:v>7.400000006</c:v>
                </c:pt>
                <c:pt idx="79">
                  <c:v>7.500000006</c:v>
                </c:pt>
                <c:pt idx="80">
                  <c:v>7.600000006</c:v>
                </c:pt>
                <c:pt idx="81">
                  <c:v>7.700000006</c:v>
                </c:pt>
                <c:pt idx="82">
                  <c:v>7.800000006</c:v>
                </c:pt>
                <c:pt idx="83">
                  <c:v>7.900000006</c:v>
                </c:pt>
                <c:pt idx="84">
                  <c:v>8.000000006</c:v>
                </c:pt>
                <c:pt idx="85">
                  <c:v>8.100000006</c:v>
                </c:pt>
                <c:pt idx="86">
                  <c:v>8.200000006</c:v>
                </c:pt>
                <c:pt idx="87">
                  <c:v>8.300000006</c:v>
                </c:pt>
                <c:pt idx="88">
                  <c:v>8.400000006</c:v>
                </c:pt>
                <c:pt idx="89">
                  <c:v>8.500000006</c:v>
                </c:pt>
                <c:pt idx="90">
                  <c:v>8.600000006</c:v>
                </c:pt>
                <c:pt idx="91">
                  <c:v>8.700000006</c:v>
                </c:pt>
                <c:pt idx="92">
                  <c:v>8.800000006</c:v>
                </c:pt>
                <c:pt idx="93">
                  <c:v>8.900000006</c:v>
                </c:pt>
                <c:pt idx="94">
                  <c:v>9.000000006</c:v>
                </c:pt>
                <c:pt idx="95">
                  <c:v>9.100000006</c:v>
                </c:pt>
                <c:pt idx="96">
                  <c:v>9.200000006</c:v>
                </c:pt>
                <c:pt idx="97">
                  <c:v>9.300000006</c:v>
                </c:pt>
                <c:pt idx="98">
                  <c:v>9.400000006</c:v>
                </c:pt>
                <c:pt idx="99">
                  <c:v>9.500000006</c:v>
                </c:pt>
                <c:pt idx="100">
                  <c:v>9.600000006</c:v>
                </c:pt>
                <c:pt idx="101">
                  <c:v>9.700000006</c:v>
                </c:pt>
                <c:pt idx="102">
                  <c:v>9.800000006</c:v>
                </c:pt>
                <c:pt idx="103">
                  <c:v>9.900000006</c:v>
                </c:pt>
                <c:pt idx="104">
                  <c:v>10.00000001</c:v>
                </c:pt>
                <c:pt idx="105">
                  <c:v>10.10000001</c:v>
                </c:pt>
                <c:pt idx="106">
                  <c:v>10.30000001</c:v>
                </c:pt>
                <c:pt idx="107">
                  <c:v>10.40000001</c:v>
                </c:pt>
                <c:pt idx="108">
                  <c:v>10.50000001</c:v>
                </c:pt>
                <c:pt idx="109">
                  <c:v>10.60000001</c:v>
                </c:pt>
                <c:pt idx="110">
                  <c:v>10.70000001</c:v>
                </c:pt>
                <c:pt idx="111">
                  <c:v>10.80000001</c:v>
                </c:pt>
                <c:pt idx="112">
                  <c:v>10.90000001</c:v>
                </c:pt>
                <c:pt idx="113">
                  <c:v>11.00000001</c:v>
                </c:pt>
                <c:pt idx="114">
                  <c:v>11.10000001</c:v>
                </c:pt>
                <c:pt idx="115">
                  <c:v>11.20000001</c:v>
                </c:pt>
                <c:pt idx="116">
                  <c:v>11.30000001</c:v>
                </c:pt>
                <c:pt idx="117">
                  <c:v>11.40000001</c:v>
                </c:pt>
                <c:pt idx="118">
                  <c:v>11.50000001</c:v>
                </c:pt>
                <c:pt idx="119">
                  <c:v>11.60000001</c:v>
                </c:pt>
                <c:pt idx="120">
                  <c:v>11.70000001</c:v>
                </c:pt>
                <c:pt idx="121">
                  <c:v>11.80000001</c:v>
                </c:pt>
                <c:pt idx="122">
                  <c:v>11.90000001</c:v>
                </c:pt>
                <c:pt idx="123">
                  <c:v>12.00000001</c:v>
                </c:pt>
                <c:pt idx="124">
                  <c:v>12.10000001</c:v>
                </c:pt>
                <c:pt idx="125">
                  <c:v>12.20000001</c:v>
                </c:pt>
                <c:pt idx="126">
                  <c:v>12.30000001</c:v>
                </c:pt>
                <c:pt idx="127">
                  <c:v>12.40000001</c:v>
                </c:pt>
                <c:pt idx="128">
                  <c:v>12.50000001</c:v>
                </c:pt>
                <c:pt idx="129">
                  <c:v>12.60000001</c:v>
                </c:pt>
                <c:pt idx="130">
                  <c:v>12.70000001</c:v>
                </c:pt>
                <c:pt idx="131">
                  <c:v>12.80000001</c:v>
                </c:pt>
                <c:pt idx="132">
                  <c:v>12.90000001</c:v>
                </c:pt>
                <c:pt idx="133">
                  <c:v>13.00000001</c:v>
                </c:pt>
                <c:pt idx="134">
                  <c:v>13.10000001</c:v>
                </c:pt>
                <c:pt idx="135">
                  <c:v>13.30000001</c:v>
                </c:pt>
                <c:pt idx="136">
                  <c:v>13.40000001</c:v>
                </c:pt>
                <c:pt idx="137">
                  <c:v>13.50000001</c:v>
                </c:pt>
                <c:pt idx="138">
                  <c:v>13.60000001</c:v>
                </c:pt>
                <c:pt idx="139">
                  <c:v>13.70000001</c:v>
                </c:pt>
                <c:pt idx="140">
                  <c:v>13.80000001</c:v>
                </c:pt>
                <c:pt idx="141">
                  <c:v>13.90000001</c:v>
                </c:pt>
                <c:pt idx="142">
                  <c:v>14.00000001</c:v>
                </c:pt>
                <c:pt idx="143">
                  <c:v>14.10000001</c:v>
                </c:pt>
                <c:pt idx="144">
                  <c:v>14.20000001</c:v>
                </c:pt>
                <c:pt idx="145">
                  <c:v>14.30000001</c:v>
                </c:pt>
                <c:pt idx="146">
                  <c:v>14.40000001</c:v>
                </c:pt>
                <c:pt idx="147">
                  <c:v>14.50000001</c:v>
                </c:pt>
                <c:pt idx="148">
                  <c:v>14.60000001</c:v>
                </c:pt>
                <c:pt idx="149">
                  <c:v>14.70000001</c:v>
                </c:pt>
                <c:pt idx="150">
                  <c:v>14.80000001</c:v>
                </c:pt>
                <c:pt idx="151">
                  <c:v>14.90000001</c:v>
                </c:pt>
                <c:pt idx="152">
                  <c:v>15.00000001</c:v>
                </c:pt>
                <c:pt idx="153">
                  <c:v>15.10000001</c:v>
                </c:pt>
                <c:pt idx="154">
                  <c:v>15.20000001</c:v>
                </c:pt>
                <c:pt idx="155">
                  <c:v>15.30000001</c:v>
                </c:pt>
                <c:pt idx="156">
                  <c:v>15.40000001</c:v>
                </c:pt>
                <c:pt idx="157">
                  <c:v>15.50000001</c:v>
                </c:pt>
                <c:pt idx="158">
                  <c:v>15.60000001</c:v>
                </c:pt>
                <c:pt idx="159">
                  <c:v>15.70000001</c:v>
                </c:pt>
                <c:pt idx="160">
                  <c:v>15.80000001</c:v>
                </c:pt>
                <c:pt idx="161">
                  <c:v>15.90000001</c:v>
                </c:pt>
                <c:pt idx="162">
                  <c:v>16.00000001</c:v>
                </c:pt>
                <c:pt idx="163">
                  <c:v>16.10000001</c:v>
                </c:pt>
                <c:pt idx="164">
                  <c:v>16.30000001</c:v>
                </c:pt>
                <c:pt idx="165">
                  <c:v>16.40000001</c:v>
                </c:pt>
                <c:pt idx="166">
                  <c:v>16.50000001</c:v>
                </c:pt>
                <c:pt idx="167">
                  <c:v>16.60000001</c:v>
                </c:pt>
                <c:pt idx="168">
                  <c:v>16.70000001</c:v>
                </c:pt>
                <c:pt idx="169">
                  <c:v>16.80000001</c:v>
                </c:pt>
                <c:pt idx="170">
                  <c:v>16.90000001</c:v>
                </c:pt>
                <c:pt idx="171">
                  <c:v>17.00000001</c:v>
                </c:pt>
                <c:pt idx="172">
                  <c:v>17.10000001</c:v>
                </c:pt>
                <c:pt idx="173">
                  <c:v>17.20000001</c:v>
                </c:pt>
                <c:pt idx="174">
                  <c:v>17.30000001</c:v>
                </c:pt>
                <c:pt idx="175">
                  <c:v>17.40000001</c:v>
                </c:pt>
                <c:pt idx="176">
                  <c:v>17.50000001</c:v>
                </c:pt>
                <c:pt idx="177">
                  <c:v>17.60000001</c:v>
                </c:pt>
                <c:pt idx="178">
                  <c:v>17.70000001</c:v>
                </c:pt>
                <c:pt idx="179">
                  <c:v>17.80000001</c:v>
                </c:pt>
                <c:pt idx="180">
                  <c:v>17.90000001</c:v>
                </c:pt>
                <c:pt idx="181">
                  <c:v>18.00000001</c:v>
                </c:pt>
                <c:pt idx="182">
                  <c:v>18.10000001</c:v>
                </c:pt>
                <c:pt idx="183">
                  <c:v>18.20000001</c:v>
                </c:pt>
                <c:pt idx="184">
                  <c:v>18.30000001</c:v>
                </c:pt>
                <c:pt idx="185">
                  <c:v>18.40000001</c:v>
                </c:pt>
                <c:pt idx="186">
                  <c:v>18.50000001</c:v>
                </c:pt>
                <c:pt idx="187">
                  <c:v>18.60000001</c:v>
                </c:pt>
                <c:pt idx="188">
                  <c:v>18.70000001</c:v>
                </c:pt>
                <c:pt idx="189">
                  <c:v>18.80000001</c:v>
                </c:pt>
                <c:pt idx="190">
                  <c:v>18.90000001</c:v>
                </c:pt>
                <c:pt idx="191">
                  <c:v>19.00000001</c:v>
                </c:pt>
                <c:pt idx="192">
                  <c:v>19.10000001</c:v>
                </c:pt>
                <c:pt idx="193">
                  <c:v>19.30000001</c:v>
                </c:pt>
                <c:pt idx="194">
                  <c:v>19.40000001</c:v>
                </c:pt>
                <c:pt idx="195">
                  <c:v>19.50000001</c:v>
                </c:pt>
                <c:pt idx="196">
                  <c:v>19.60000001</c:v>
                </c:pt>
                <c:pt idx="197">
                  <c:v>19.70000001</c:v>
                </c:pt>
                <c:pt idx="198">
                  <c:v>19.80000001</c:v>
                </c:pt>
                <c:pt idx="199">
                  <c:v>19.90000001</c:v>
                </c:pt>
                <c:pt idx="200">
                  <c:v>20.00000001</c:v>
                </c:pt>
                <c:pt idx="201">
                  <c:v>20.10000001</c:v>
                </c:pt>
                <c:pt idx="202">
                  <c:v>20.20000001</c:v>
                </c:pt>
                <c:pt idx="203">
                  <c:v>20.30000001</c:v>
                </c:pt>
                <c:pt idx="204">
                  <c:v>20.40000001</c:v>
                </c:pt>
                <c:pt idx="205">
                  <c:v>20.50000001</c:v>
                </c:pt>
                <c:pt idx="206">
                  <c:v>20.60000001</c:v>
                </c:pt>
                <c:pt idx="207">
                  <c:v>20.70000001</c:v>
                </c:pt>
                <c:pt idx="208">
                  <c:v>20.80000001</c:v>
                </c:pt>
                <c:pt idx="209">
                  <c:v>20.90000001</c:v>
                </c:pt>
                <c:pt idx="210">
                  <c:v>21.00000001</c:v>
                </c:pt>
                <c:pt idx="211">
                  <c:v>21.10000001</c:v>
                </c:pt>
                <c:pt idx="212">
                  <c:v>21.20000001</c:v>
                </c:pt>
                <c:pt idx="213">
                  <c:v>21.30000001</c:v>
                </c:pt>
                <c:pt idx="214">
                  <c:v>21.40000001</c:v>
                </c:pt>
                <c:pt idx="215">
                  <c:v>21.50000001</c:v>
                </c:pt>
                <c:pt idx="216">
                  <c:v>21.60000001</c:v>
                </c:pt>
                <c:pt idx="217">
                  <c:v>21.70000001</c:v>
                </c:pt>
                <c:pt idx="218">
                  <c:v>21.80000001</c:v>
                </c:pt>
                <c:pt idx="219">
                  <c:v>21.90000001</c:v>
                </c:pt>
                <c:pt idx="220">
                  <c:v>22.00000001</c:v>
                </c:pt>
                <c:pt idx="221">
                  <c:v>22.10000001</c:v>
                </c:pt>
                <c:pt idx="222">
                  <c:v>22.30000001</c:v>
                </c:pt>
                <c:pt idx="223">
                  <c:v>22.40000001</c:v>
                </c:pt>
                <c:pt idx="224">
                  <c:v>22.50000001</c:v>
                </c:pt>
                <c:pt idx="225">
                  <c:v>22.60000001</c:v>
                </c:pt>
                <c:pt idx="226">
                  <c:v>22.70000001</c:v>
                </c:pt>
                <c:pt idx="227">
                  <c:v>22.80000001</c:v>
                </c:pt>
                <c:pt idx="228">
                  <c:v>22.90000001</c:v>
                </c:pt>
                <c:pt idx="229">
                  <c:v>23.00000001</c:v>
                </c:pt>
                <c:pt idx="230">
                  <c:v>23.10000001</c:v>
                </c:pt>
                <c:pt idx="231">
                  <c:v>23.20000001</c:v>
                </c:pt>
                <c:pt idx="232">
                  <c:v>23.30000001</c:v>
                </c:pt>
                <c:pt idx="233">
                  <c:v>23.40000001</c:v>
                </c:pt>
                <c:pt idx="234">
                  <c:v>23.50000001</c:v>
                </c:pt>
                <c:pt idx="235">
                  <c:v>23.60000001</c:v>
                </c:pt>
                <c:pt idx="236">
                  <c:v>23.70000001</c:v>
                </c:pt>
                <c:pt idx="237">
                  <c:v>23.80000001</c:v>
                </c:pt>
                <c:pt idx="238">
                  <c:v>23.90000001</c:v>
                </c:pt>
                <c:pt idx="239">
                  <c:v>24.00000001</c:v>
                </c:pt>
                <c:pt idx="240">
                  <c:v>24.10000001</c:v>
                </c:pt>
                <c:pt idx="241">
                  <c:v>24.20000001</c:v>
                </c:pt>
                <c:pt idx="242">
                  <c:v>24.30000001</c:v>
                </c:pt>
                <c:pt idx="243">
                  <c:v>24.40000001</c:v>
                </c:pt>
                <c:pt idx="244">
                  <c:v>24.50000001</c:v>
                </c:pt>
                <c:pt idx="245">
                  <c:v>24.60000001</c:v>
                </c:pt>
                <c:pt idx="246">
                  <c:v>24.70000001</c:v>
                </c:pt>
                <c:pt idx="247">
                  <c:v>24.80000001</c:v>
                </c:pt>
                <c:pt idx="248">
                  <c:v>24.90000001</c:v>
                </c:pt>
                <c:pt idx="249">
                  <c:v>25.00000001</c:v>
                </c:pt>
                <c:pt idx="250">
                  <c:v>25.10000001</c:v>
                </c:pt>
                <c:pt idx="251">
                  <c:v>25.30000001</c:v>
                </c:pt>
                <c:pt idx="252">
                  <c:v>25.40000001</c:v>
                </c:pt>
                <c:pt idx="253">
                  <c:v>25.50000001</c:v>
                </c:pt>
                <c:pt idx="254">
                  <c:v>25.60000001</c:v>
                </c:pt>
                <c:pt idx="255">
                  <c:v>25.70000001</c:v>
                </c:pt>
                <c:pt idx="256">
                  <c:v>25.80000001</c:v>
                </c:pt>
                <c:pt idx="257">
                  <c:v>25.90000001</c:v>
                </c:pt>
                <c:pt idx="258">
                  <c:v>26.00000001</c:v>
                </c:pt>
                <c:pt idx="259">
                  <c:v>26.10000001</c:v>
                </c:pt>
                <c:pt idx="260">
                  <c:v>26.20000001</c:v>
                </c:pt>
                <c:pt idx="261">
                  <c:v>26.30000001</c:v>
                </c:pt>
                <c:pt idx="262">
                  <c:v>26.40000001</c:v>
                </c:pt>
                <c:pt idx="263">
                  <c:v>26.50000001</c:v>
                </c:pt>
                <c:pt idx="264">
                  <c:v>26.60000001</c:v>
                </c:pt>
                <c:pt idx="265">
                  <c:v>26.70000001</c:v>
                </c:pt>
                <c:pt idx="266">
                  <c:v>26.80000001</c:v>
                </c:pt>
                <c:pt idx="267">
                  <c:v>26.90000001</c:v>
                </c:pt>
                <c:pt idx="268">
                  <c:v>27.00000001</c:v>
                </c:pt>
                <c:pt idx="269">
                  <c:v>27.10000001</c:v>
                </c:pt>
                <c:pt idx="270">
                  <c:v>27.20000001</c:v>
                </c:pt>
                <c:pt idx="271">
                  <c:v>27.30000001</c:v>
                </c:pt>
                <c:pt idx="272">
                  <c:v>27.40000001</c:v>
                </c:pt>
                <c:pt idx="273">
                  <c:v>27.50000001</c:v>
                </c:pt>
                <c:pt idx="274">
                  <c:v>27.60000001</c:v>
                </c:pt>
                <c:pt idx="275">
                  <c:v>27.70000001</c:v>
                </c:pt>
                <c:pt idx="276">
                  <c:v>27.80000001</c:v>
                </c:pt>
                <c:pt idx="277">
                  <c:v>27.90000001</c:v>
                </c:pt>
                <c:pt idx="278">
                  <c:v>28.00000001</c:v>
                </c:pt>
                <c:pt idx="279">
                  <c:v>28.10000001</c:v>
                </c:pt>
                <c:pt idx="280">
                  <c:v>28.30000001</c:v>
                </c:pt>
                <c:pt idx="281">
                  <c:v>28.40000001</c:v>
                </c:pt>
                <c:pt idx="282">
                  <c:v>28.50000001</c:v>
                </c:pt>
                <c:pt idx="283">
                  <c:v>28.60000001</c:v>
                </c:pt>
                <c:pt idx="284">
                  <c:v>28.70000001</c:v>
                </c:pt>
                <c:pt idx="285">
                  <c:v>28.80000001</c:v>
                </c:pt>
                <c:pt idx="286">
                  <c:v>28.90000001</c:v>
                </c:pt>
                <c:pt idx="287">
                  <c:v>29.00000001</c:v>
                </c:pt>
                <c:pt idx="288">
                  <c:v>29.10000001</c:v>
                </c:pt>
                <c:pt idx="289">
                  <c:v>29.20000001</c:v>
                </c:pt>
                <c:pt idx="290">
                  <c:v>29.30000001</c:v>
                </c:pt>
                <c:pt idx="291">
                  <c:v>29.40000001</c:v>
                </c:pt>
                <c:pt idx="292">
                  <c:v>29.50000001</c:v>
                </c:pt>
                <c:pt idx="293">
                  <c:v>29.60000001</c:v>
                </c:pt>
                <c:pt idx="294">
                  <c:v>29.70000001</c:v>
                </c:pt>
                <c:pt idx="295">
                  <c:v>29.80000001</c:v>
                </c:pt>
                <c:pt idx="296">
                  <c:v>29.90000001</c:v>
                </c:pt>
                <c:pt idx="297">
                  <c:v>30.00000001</c:v>
                </c:pt>
                <c:pt idx="298">
                  <c:v>30.10000001</c:v>
                </c:pt>
                <c:pt idx="299">
                  <c:v>30.20000001</c:v>
                </c:pt>
                <c:pt idx="300">
                  <c:v>30.30000001</c:v>
                </c:pt>
                <c:pt idx="301">
                  <c:v>30.40000001</c:v>
                </c:pt>
                <c:pt idx="302">
                  <c:v>30.50000001</c:v>
                </c:pt>
                <c:pt idx="303">
                  <c:v>30.60000001</c:v>
                </c:pt>
                <c:pt idx="304">
                  <c:v>30.70000001</c:v>
                </c:pt>
                <c:pt idx="305">
                  <c:v>30.80000001</c:v>
                </c:pt>
                <c:pt idx="306">
                  <c:v>30.90000001</c:v>
                </c:pt>
                <c:pt idx="307">
                  <c:v>31.00000001</c:v>
                </c:pt>
                <c:pt idx="308">
                  <c:v>31.10000001</c:v>
                </c:pt>
                <c:pt idx="309">
                  <c:v>31.30000001</c:v>
                </c:pt>
                <c:pt idx="310">
                  <c:v>31.40000001</c:v>
                </c:pt>
                <c:pt idx="311">
                  <c:v>31.50000001</c:v>
                </c:pt>
                <c:pt idx="312">
                  <c:v>31.60000001</c:v>
                </c:pt>
                <c:pt idx="313">
                  <c:v>31.70000001</c:v>
                </c:pt>
                <c:pt idx="314">
                  <c:v>31.80000001</c:v>
                </c:pt>
                <c:pt idx="315">
                  <c:v>31.90000001</c:v>
                </c:pt>
                <c:pt idx="316">
                  <c:v>32.00000001</c:v>
                </c:pt>
                <c:pt idx="317">
                  <c:v>32.10000001</c:v>
                </c:pt>
                <c:pt idx="318">
                  <c:v>32.20000001</c:v>
                </c:pt>
                <c:pt idx="319">
                  <c:v>32.30000001</c:v>
                </c:pt>
                <c:pt idx="320">
                  <c:v>32.40000001</c:v>
                </c:pt>
                <c:pt idx="321">
                  <c:v>32.50000001</c:v>
                </c:pt>
                <c:pt idx="322">
                  <c:v>32.60000001</c:v>
                </c:pt>
                <c:pt idx="323">
                  <c:v>32.70000001</c:v>
                </c:pt>
                <c:pt idx="324">
                  <c:v>32.80000001</c:v>
                </c:pt>
                <c:pt idx="325">
                  <c:v>32.90000001</c:v>
                </c:pt>
                <c:pt idx="326">
                  <c:v>33.00000001</c:v>
                </c:pt>
                <c:pt idx="327">
                  <c:v>33.10000001</c:v>
                </c:pt>
                <c:pt idx="328">
                  <c:v>33.20000001</c:v>
                </c:pt>
                <c:pt idx="329">
                  <c:v>33.30000001</c:v>
                </c:pt>
                <c:pt idx="330">
                  <c:v>33.40000001</c:v>
                </c:pt>
                <c:pt idx="331">
                  <c:v>33.50000001</c:v>
                </c:pt>
                <c:pt idx="332">
                  <c:v>33.60000001</c:v>
                </c:pt>
                <c:pt idx="333">
                  <c:v>33.70000001</c:v>
                </c:pt>
                <c:pt idx="334">
                  <c:v>33.80000001</c:v>
                </c:pt>
                <c:pt idx="335">
                  <c:v>33.90000001</c:v>
                </c:pt>
                <c:pt idx="336">
                  <c:v>34.00000001</c:v>
                </c:pt>
                <c:pt idx="337">
                  <c:v>34.10000001</c:v>
                </c:pt>
                <c:pt idx="338">
                  <c:v>34.30000001</c:v>
                </c:pt>
                <c:pt idx="339">
                  <c:v>34.40000001</c:v>
                </c:pt>
                <c:pt idx="340">
                  <c:v>34.50000001</c:v>
                </c:pt>
                <c:pt idx="341">
                  <c:v>34.60000001</c:v>
                </c:pt>
                <c:pt idx="342">
                  <c:v>34.70000001</c:v>
                </c:pt>
                <c:pt idx="343">
                  <c:v>34.80000001</c:v>
                </c:pt>
                <c:pt idx="344">
                  <c:v>34.90000001</c:v>
                </c:pt>
                <c:pt idx="345">
                  <c:v>35.00000001</c:v>
                </c:pt>
                <c:pt idx="346">
                  <c:v>35.10000001</c:v>
                </c:pt>
                <c:pt idx="347">
                  <c:v>35.20000001</c:v>
                </c:pt>
                <c:pt idx="348">
                  <c:v>35.30000001</c:v>
                </c:pt>
                <c:pt idx="349">
                  <c:v>35.40000001</c:v>
                </c:pt>
                <c:pt idx="350">
                  <c:v>35.50000001</c:v>
                </c:pt>
                <c:pt idx="351">
                  <c:v>35.60000001</c:v>
                </c:pt>
                <c:pt idx="352">
                  <c:v>35.70000001</c:v>
                </c:pt>
                <c:pt idx="353">
                  <c:v>35.80000001</c:v>
                </c:pt>
                <c:pt idx="354">
                  <c:v>35.90000001</c:v>
                </c:pt>
                <c:pt idx="355">
                  <c:v>36.00000001</c:v>
                </c:pt>
                <c:pt idx="356">
                  <c:v>36.10000001</c:v>
                </c:pt>
                <c:pt idx="357">
                  <c:v>36.20000001</c:v>
                </c:pt>
                <c:pt idx="358">
                  <c:v>36.30000001</c:v>
                </c:pt>
                <c:pt idx="359">
                  <c:v>36.40000001</c:v>
                </c:pt>
                <c:pt idx="360">
                  <c:v>36.50000001</c:v>
                </c:pt>
                <c:pt idx="361">
                  <c:v>36.60000001</c:v>
                </c:pt>
                <c:pt idx="362">
                  <c:v>36.70000001</c:v>
                </c:pt>
                <c:pt idx="363">
                  <c:v>36.80000001</c:v>
                </c:pt>
                <c:pt idx="364">
                  <c:v>36.90000001</c:v>
                </c:pt>
                <c:pt idx="365">
                  <c:v>37.00000001</c:v>
                </c:pt>
                <c:pt idx="366">
                  <c:v>37.10000001</c:v>
                </c:pt>
                <c:pt idx="367">
                  <c:v>37.30000001</c:v>
                </c:pt>
                <c:pt idx="368">
                  <c:v>37.40000001</c:v>
                </c:pt>
                <c:pt idx="369">
                  <c:v>37.50000001</c:v>
                </c:pt>
                <c:pt idx="370">
                  <c:v>37.60000001</c:v>
                </c:pt>
                <c:pt idx="371">
                  <c:v>37.70000001</c:v>
                </c:pt>
                <c:pt idx="372">
                  <c:v>37.80000001</c:v>
                </c:pt>
                <c:pt idx="373">
                  <c:v>37.90000001</c:v>
                </c:pt>
                <c:pt idx="374">
                  <c:v>38.00000001</c:v>
                </c:pt>
                <c:pt idx="375">
                  <c:v>38.10000001</c:v>
                </c:pt>
                <c:pt idx="376">
                  <c:v>38.20000001</c:v>
                </c:pt>
                <c:pt idx="377">
                  <c:v>38.30000001</c:v>
                </c:pt>
                <c:pt idx="378">
                  <c:v>38.40000001</c:v>
                </c:pt>
                <c:pt idx="379">
                  <c:v>38.50000001</c:v>
                </c:pt>
                <c:pt idx="380">
                  <c:v>38.60000001</c:v>
                </c:pt>
                <c:pt idx="381">
                  <c:v>38.70000001</c:v>
                </c:pt>
                <c:pt idx="382">
                  <c:v>38.80000001</c:v>
                </c:pt>
                <c:pt idx="383">
                  <c:v>38.90000001</c:v>
                </c:pt>
                <c:pt idx="384">
                  <c:v>39.00000001</c:v>
                </c:pt>
                <c:pt idx="385">
                  <c:v>39.10000001</c:v>
                </c:pt>
                <c:pt idx="386">
                  <c:v>39.20000001</c:v>
                </c:pt>
                <c:pt idx="387">
                  <c:v>39.30000001</c:v>
                </c:pt>
                <c:pt idx="388">
                  <c:v>39.40000001</c:v>
                </c:pt>
                <c:pt idx="389">
                  <c:v>39.50000001</c:v>
                </c:pt>
                <c:pt idx="390">
                  <c:v>39.60000001</c:v>
                </c:pt>
                <c:pt idx="391">
                  <c:v>39.70000001</c:v>
                </c:pt>
                <c:pt idx="392">
                  <c:v>39.80000001</c:v>
                </c:pt>
                <c:pt idx="393">
                  <c:v>39.90000001</c:v>
                </c:pt>
                <c:pt idx="394">
                  <c:v>40.00000001</c:v>
                </c:pt>
                <c:pt idx="395">
                  <c:v>40.10000001</c:v>
                </c:pt>
                <c:pt idx="396">
                  <c:v>40.30000001</c:v>
                </c:pt>
                <c:pt idx="397">
                  <c:v>40.40000001</c:v>
                </c:pt>
                <c:pt idx="398">
                  <c:v>40.50000001</c:v>
                </c:pt>
                <c:pt idx="399">
                  <c:v>40.60000001</c:v>
                </c:pt>
                <c:pt idx="400">
                  <c:v>40.70000001</c:v>
                </c:pt>
                <c:pt idx="401">
                  <c:v>40.80000001</c:v>
                </c:pt>
                <c:pt idx="402">
                  <c:v>40.90000001</c:v>
                </c:pt>
                <c:pt idx="403">
                  <c:v>41.00000001</c:v>
                </c:pt>
                <c:pt idx="404">
                  <c:v>41.10000001</c:v>
                </c:pt>
                <c:pt idx="405">
                  <c:v>41.20000001</c:v>
                </c:pt>
                <c:pt idx="406">
                  <c:v>41.30000001</c:v>
                </c:pt>
                <c:pt idx="407">
                  <c:v>41.40000001</c:v>
                </c:pt>
                <c:pt idx="408">
                  <c:v>41.50000001</c:v>
                </c:pt>
                <c:pt idx="409">
                  <c:v>41.60000001</c:v>
                </c:pt>
                <c:pt idx="410">
                  <c:v>41.70000001</c:v>
                </c:pt>
                <c:pt idx="411">
                  <c:v>41.80000001</c:v>
                </c:pt>
                <c:pt idx="412">
                  <c:v>41.90000001</c:v>
                </c:pt>
                <c:pt idx="413">
                  <c:v>42.00000001</c:v>
                </c:pt>
                <c:pt idx="414">
                  <c:v>42.10000001</c:v>
                </c:pt>
                <c:pt idx="415">
                  <c:v>42.20000001</c:v>
                </c:pt>
                <c:pt idx="416">
                  <c:v>42.30000001</c:v>
                </c:pt>
                <c:pt idx="417">
                  <c:v>42.40000001</c:v>
                </c:pt>
                <c:pt idx="418">
                  <c:v>42.50000001</c:v>
                </c:pt>
                <c:pt idx="419">
                  <c:v>42.60000001</c:v>
                </c:pt>
                <c:pt idx="420">
                  <c:v>42.70000001</c:v>
                </c:pt>
                <c:pt idx="421">
                  <c:v>42.80000001</c:v>
                </c:pt>
                <c:pt idx="422">
                  <c:v>42.90000001</c:v>
                </c:pt>
                <c:pt idx="423">
                  <c:v>43.00000001</c:v>
                </c:pt>
                <c:pt idx="424">
                  <c:v>43.10000001</c:v>
                </c:pt>
                <c:pt idx="425">
                  <c:v>43.30000001</c:v>
                </c:pt>
                <c:pt idx="426">
                  <c:v>43.40000001</c:v>
                </c:pt>
                <c:pt idx="427">
                  <c:v>43.50000001</c:v>
                </c:pt>
                <c:pt idx="428">
                  <c:v>43.60000001</c:v>
                </c:pt>
                <c:pt idx="429">
                  <c:v>43.70000001</c:v>
                </c:pt>
                <c:pt idx="430">
                  <c:v>43.80000001</c:v>
                </c:pt>
                <c:pt idx="431">
                  <c:v>43.90000001</c:v>
                </c:pt>
                <c:pt idx="432">
                  <c:v>44.00000001</c:v>
                </c:pt>
                <c:pt idx="433">
                  <c:v>44.10000001</c:v>
                </c:pt>
                <c:pt idx="434">
                  <c:v>44.20000001</c:v>
                </c:pt>
                <c:pt idx="435">
                  <c:v>44.30000001</c:v>
                </c:pt>
                <c:pt idx="436">
                  <c:v>44.40000001</c:v>
                </c:pt>
                <c:pt idx="437">
                  <c:v>44.50000001</c:v>
                </c:pt>
                <c:pt idx="438">
                  <c:v>44.60000001</c:v>
                </c:pt>
                <c:pt idx="439">
                  <c:v>44.70000001</c:v>
                </c:pt>
                <c:pt idx="440">
                  <c:v>44.80000001</c:v>
                </c:pt>
                <c:pt idx="441">
                  <c:v>44.90000001</c:v>
                </c:pt>
                <c:pt idx="442">
                  <c:v>45.00000001</c:v>
                </c:pt>
                <c:pt idx="443">
                  <c:v>45.10000001</c:v>
                </c:pt>
                <c:pt idx="444">
                  <c:v>45.20000001</c:v>
                </c:pt>
                <c:pt idx="445">
                  <c:v>45.30000001</c:v>
                </c:pt>
                <c:pt idx="446">
                  <c:v>45.40000001</c:v>
                </c:pt>
                <c:pt idx="447">
                  <c:v>45.50000001</c:v>
                </c:pt>
                <c:pt idx="448">
                  <c:v>45.60000001</c:v>
                </c:pt>
                <c:pt idx="449">
                  <c:v>45.70000001</c:v>
                </c:pt>
                <c:pt idx="450">
                  <c:v>45.80000001</c:v>
                </c:pt>
                <c:pt idx="451">
                  <c:v>45.90000001</c:v>
                </c:pt>
                <c:pt idx="452">
                  <c:v>46.00000001</c:v>
                </c:pt>
                <c:pt idx="453">
                  <c:v>46.10000001</c:v>
                </c:pt>
                <c:pt idx="454">
                  <c:v>46.30000001</c:v>
                </c:pt>
                <c:pt idx="455">
                  <c:v>46.40000001</c:v>
                </c:pt>
                <c:pt idx="456">
                  <c:v>46.50000001</c:v>
                </c:pt>
                <c:pt idx="457">
                  <c:v>46.60000001</c:v>
                </c:pt>
                <c:pt idx="458">
                  <c:v>46.70000001</c:v>
                </c:pt>
                <c:pt idx="459">
                  <c:v>46.80000001</c:v>
                </c:pt>
                <c:pt idx="460">
                  <c:v>46.90000001</c:v>
                </c:pt>
                <c:pt idx="461">
                  <c:v>47.00000001</c:v>
                </c:pt>
                <c:pt idx="462">
                  <c:v>47.10000001</c:v>
                </c:pt>
                <c:pt idx="463">
                  <c:v>47.20000001</c:v>
                </c:pt>
                <c:pt idx="464">
                  <c:v>47.30000001</c:v>
                </c:pt>
                <c:pt idx="465">
                  <c:v>47.40000001</c:v>
                </c:pt>
                <c:pt idx="466">
                  <c:v>47.50000001</c:v>
                </c:pt>
                <c:pt idx="467">
                  <c:v>47.60000001</c:v>
                </c:pt>
                <c:pt idx="468">
                  <c:v>47.70000001</c:v>
                </c:pt>
                <c:pt idx="469">
                  <c:v>47.80000001</c:v>
                </c:pt>
                <c:pt idx="470">
                  <c:v>47.90000001</c:v>
                </c:pt>
                <c:pt idx="471">
                  <c:v>48.00000001</c:v>
                </c:pt>
                <c:pt idx="472">
                  <c:v>48.10000001</c:v>
                </c:pt>
                <c:pt idx="473">
                  <c:v>48.20000001</c:v>
                </c:pt>
                <c:pt idx="474">
                  <c:v>48.30000001</c:v>
                </c:pt>
                <c:pt idx="475">
                  <c:v>48.40000001</c:v>
                </c:pt>
                <c:pt idx="476">
                  <c:v>48.50000001</c:v>
                </c:pt>
                <c:pt idx="477">
                  <c:v>48.60000001</c:v>
                </c:pt>
                <c:pt idx="478">
                  <c:v>48.70000001</c:v>
                </c:pt>
                <c:pt idx="479">
                  <c:v>48.80000001</c:v>
                </c:pt>
                <c:pt idx="480">
                  <c:v>48.90000001</c:v>
                </c:pt>
                <c:pt idx="481">
                  <c:v>49.00000001</c:v>
                </c:pt>
                <c:pt idx="482">
                  <c:v>49.10000001</c:v>
                </c:pt>
                <c:pt idx="483">
                  <c:v>49.30000001</c:v>
                </c:pt>
                <c:pt idx="484">
                  <c:v>49.40000001</c:v>
                </c:pt>
                <c:pt idx="485">
                  <c:v>49.50000001</c:v>
                </c:pt>
                <c:pt idx="486">
                  <c:v>49.60000001</c:v>
                </c:pt>
                <c:pt idx="487">
                  <c:v>49.70000001</c:v>
                </c:pt>
                <c:pt idx="488">
                  <c:v>49.80000001</c:v>
                </c:pt>
                <c:pt idx="489">
                  <c:v>49.90000001</c:v>
                </c:pt>
                <c:pt idx="490">
                  <c:v>50.00000001</c:v>
                </c:pt>
                <c:pt idx="491">
                  <c:v>50.10000001</c:v>
                </c:pt>
                <c:pt idx="492">
                  <c:v>50.20000001</c:v>
                </c:pt>
                <c:pt idx="493">
                  <c:v>50.30000001</c:v>
                </c:pt>
                <c:pt idx="494">
                  <c:v>50.40000001</c:v>
                </c:pt>
                <c:pt idx="495">
                  <c:v>50.50000001</c:v>
                </c:pt>
                <c:pt idx="496">
                  <c:v>50.60000001</c:v>
                </c:pt>
                <c:pt idx="497">
                  <c:v>50.70000001</c:v>
                </c:pt>
                <c:pt idx="498">
                  <c:v>50.80000001</c:v>
                </c:pt>
                <c:pt idx="499">
                  <c:v>50.90000001</c:v>
                </c:pt>
                <c:pt idx="500">
                  <c:v>51.00000001</c:v>
                </c:pt>
                <c:pt idx="501">
                  <c:v>51.10000001</c:v>
                </c:pt>
                <c:pt idx="502">
                  <c:v>51.20000001</c:v>
                </c:pt>
                <c:pt idx="503">
                  <c:v>51.30000001</c:v>
                </c:pt>
                <c:pt idx="504">
                  <c:v>51.40000001</c:v>
                </c:pt>
                <c:pt idx="505">
                  <c:v>51.50000001</c:v>
                </c:pt>
                <c:pt idx="506">
                  <c:v>51.60000001</c:v>
                </c:pt>
                <c:pt idx="507">
                  <c:v>51.70000001</c:v>
                </c:pt>
                <c:pt idx="508">
                  <c:v>51.80000001</c:v>
                </c:pt>
                <c:pt idx="509">
                  <c:v>51.90000001</c:v>
                </c:pt>
                <c:pt idx="510">
                  <c:v>52.00000001</c:v>
                </c:pt>
                <c:pt idx="511">
                  <c:v>52.10000001</c:v>
                </c:pt>
                <c:pt idx="512">
                  <c:v>52.30000001</c:v>
                </c:pt>
                <c:pt idx="513">
                  <c:v>52.40000001</c:v>
                </c:pt>
                <c:pt idx="514">
                  <c:v>52.50000001</c:v>
                </c:pt>
                <c:pt idx="515">
                  <c:v>52.60000001</c:v>
                </c:pt>
                <c:pt idx="516">
                  <c:v>52.70000001</c:v>
                </c:pt>
                <c:pt idx="517">
                  <c:v>52.80000001</c:v>
                </c:pt>
                <c:pt idx="518">
                  <c:v>52.90000001</c:v>
                </c:pt>
                <c:pt idx="519">
                  <c:v>53.00000001</c:v>
                </c:pt>
                <c:pt idx="520">
                  <c:v>53.10000001</c:v>
                </c:pt>
                <c:pt idx="521">
                  <c:v>53.20000001</c:v>
                </c:pt>
                <c:pt idx="522">
                  <c:v>53.30000001</c:v>
                </c:pt>
                <c:pt idx="523">
                  <c:v>53.40000001</c:v>
                </c:pt>
                <c:pt idx="524">
                  <c:v>53.50000001</c:v>
                </c:pt>
                <c:pt idx="525">
                  <c:v>53.60000001</c:v>
                </c:pt>
                <c:pt idx="526">
                  <c:v>53.70000001</c:v>
                </c:pt>
                <c:pt idx="527">
                  <c:v>53.80000001</c:v>
                </c:pt>
                <c:pt idx="528">
                  <c:v>53.90000001</c:v>
                </c:pt>
                <c:pt idx="529">
                  <c:v>54.00000001</c:v>
                </c:pt>
                <c:pt idx="530">
                  <c:v>54.10000001</c:v>
                </c:pt>
                <c:pt idx="531">
                  <c:v>54.20000001</c:v>
                </c:pt>
                <c:pt idx="532">
                  <c:v>54.30000001</c:v>
                </c:pt>
                <c:pt idx="533">
                  <c:v>54.40000001</c:v>
                </c:pt>
                <c:pt idx="534">
                  <c:v>54.50000001</c:v>
                </c:pt>
                <c:pt idx="535">
                  <c:v>54.60000001</c:v>
                </c:pt>
                <c:pt idx="536">
                  <c:v>54.70000001</c:v>
                </c:pt>
                <c:pt idx="537">
                  <c:v>54.80000001</c:v>
                </c:pt>
                <c:pt idx="538">
                  <c:v>54.90000001</c:v>
                </c:pt>
                <c:pt idx="539">
                  <c:v>55.00000001</c:v>
                </c:pt>
                <c:pt idx="540">
                  <c:v>55.10000001</c:v>
                </c:pt>
                <c:pt idx="541">
                  <c:v>55.30000001</c:v>
                </c:pt>
                <c:pt idx="542">
                  <c:v>55.40000001</c:v>
                </c:pt>
                <c:pt idx="543">
                  <c:v>55.50000001</c:v>
                </c:pt>
                <c:pt idx="544">
                  <c:v>55.60000001</c:v>
                </c:pt>
                <c:pt idx="545">
                  <c:v>55.70000001</c:v>
                </c:pt>
                <c:pt idx="546">
                  <c:v>55.80000001</c:v>
                </c:pt>
                <c:pt idx="547">
                  <c:v>55.90000001</c:v>
                </c:pt>
                <c:pt idx="548">
                  <c:v>56.00000001</c:v>
                </c:pt>
                <c:pt idx="549">
                  <c:v>56.10000001</c:v>
                </c:pt>
                <c:pt idx="550">
                  <c:v>56.20000001</c:v>
                </c:pt>
                <c:pt idx="551">
                  <c:v>56.30000001</c:v>
                </c:pt>
                <c:pt idx="552">
                  <c:v>56.40000001</c:v>
                </c:pt>
                <c:pt idx="553">
                  <c:v>56.50000001</c:v>
                </c:pt>
                <c:pt idx="554">
                  <c:v>56.60000001</c:v>
                </c:pt>
                <c:pt idx="555">
                  <c:v>56.70000001</c:v>
                </c:pt>
                <c:pt idx="556">
                  <c:v>56.80000001</c:v>
                </c:pt>
                <c:pt idx="557">
                  <c:v>56.90000001</c:v>
                </c:pt>
                <c:pt idx="558">
                  <c:v>57.00000001</c:v>
                </c:pt>
                <c:pt idx="559">
                  <c:v>57.10000001</c:v>
                </c:pt>
                <c:pt idx="560">
                  <c:v>57.20000001</c:v>
                </c:pt>
                <c:pt idx="561">
                  <c:v>57.30000001</c:v>
                </c:pt>
                <c:pt idx="562">
                  <c:v>57.40000001</c:v>
                </c:pt>
                <c:pt idx="563">
                  <c:v>57.50000001</c:v>
                </c:pt>
                <c:pt idx="564">
                  <c:v>57.60000001</c:v>
                </c:pt>
                <c:pt idx="565">
                  <c:v>57.70000001</c:v>
                </c:pt>
                <c:pt idx="566">
                  <c:v>57.80000001</c:v>
                </c:pt>
                <c:pt idx="567">
                  <c:v>57.90000001</c:v>
                </c:pt>
                <c:pt idx="568">
                  <c:v>58.00000001</c:v>
                </c:pt>
                <c:pt idx="569">
                  <c:v>58.10000001</c:v>
                </c:pt>
                <c:pt idx="570">
                  <c:v>58.30000001</c:v>
                </c:pt>
                <c:pt idx="571">
                  <c:v>58.40000001</c:v>
                </c:pt>
                <c:pt idx="572">
                  <c:v>58.50000001</c:v>
                </c:pt>
                <c:pt idx="573">
                  <c:v>58.60000001</c:v>
                </c:pt>
                <c:pt idx="574">
                  <c:v>58.70000001</c:v>
                </c:pt>
                <c:pt idx="575">
                  <c:v>58.80000001</c:v>
                </c:pt>
                <c:pt idx="576">
                  <c:v>58.90000001</c:v>
                </c:pt>
                <c:pt idx="577">
                  <c:v>59.00000001</c:v>
                </c:pt>
                <c:pt idx="578">
                  <c:v>59.10000001</c:v>
                </c:pt>
                <c:pt idx="579">
                  <c:v>59.20000001</c:v>
                </c:pt>
                <c:pt idx="580">
                  <c:v>59.30000001</c:v>
                </c:pt>
                <c:pt idx="581">
                  <c:v>59.40000001</c:v>
                </c:pt>
                <c:pt idx="582">
                  <c:v>59.50000001</c:v>
                </c:pt>
                <c:pt idx="583">
                  <c:v>59.60000001</c:v>
                </c:pt>
                <c:pt idx="584">
                  <c:v>59.70000001</c:v>
                </c:pt>
                <c:pt idx="585">
                  <c:v>59.80000001</c:v>
                </c:pt>
                <c:pt idx="586">
                  <c:v>59.90000001</c:v>
                </c:pt>
                <c:pt idx="587">
                  <c:v>60.00000001</c:v>
                </c:pt>
                <c:pt idx="588">
                  <c:v>60.10000001</c:v>
                </c:pt>
                <c:pt idx="589">
                  <c:v>60.20000001</c:v>
                </c:pt>
                <c:pt idx="590">
                  <c:v>60.30000001</c:v>
                </c:pt>
                <c:pt idx="591">
                  <c:v>60.40000001</c:v>
                </c:pt>
                <c:pt idx="592">
                  <c:v>60.50000001</c:v>
                </c:pt>
                <c:pt idx="593">
                  <c:v>60.60000001</c:v>
                </c:pt>
                <c:pt idx="594">
                  <c:v>60.70000001</c:v>
                </c:pt>
                <c:pt idx="595">
                  <c:v>60.80000001</c:v>
                </c:pt>
                <c:pt idx="596">
                  <c:v>60.90000001</c:v>
                </c:pt>
                <c:pt idx="597">
                  <c:v>61.00000001</c:v>
                </c:pt>
                <c:pt idx="598">
                  <c:v>61.10000001</c:v>
                </c:pt>
                <c:pt idx="599">
                  <c:v>61.30000001</c:v>
                </c:pt>
                <c:pt idx="600">
                  <c:v>61.40000001</c:v>
                </c:pt>
                <c:pt idx="601">
                  <c:v>61.50000001</c:v>
                </c:pt>
                <c:pt idx="602">
                  <c:v>61.60000001</c:v>
                </c:pt>
                <c:pt idx="603">
                  <c:v>61.70000001</c:v>
                </c:pt>
                <c:pt idx="604">
                  <c:v>61.80000001</c:v>
                </c:pt>
                <c:pt idx="605">
                  <c:v>61.90000001</c:v>
                </c:pt>
                <c:pt idx="606">
                  <c:v>62.00000001</c:v>
                </c:pt>
                <c:pt idx="607">
                  <c:v>62.10000001</c:v>
                </c:pt>
                <c:pt idx="608">
                  <c:v>62.20000001</c:v>
                </c:pt>
                <c:pt idx="609">
                  <c:v>62.30000001</c:v>
                </c:pt>
                <c:pt idx="610">
                  <c:v>62.40000001</c:v>
                </c:pt>
                <c:pt idx="611">
                  <c:v>62.50000001</c:v>
                </c:pt>
                <c:pt idx="612">
                  <c:v>62.60000001</c:v>
                </c:pt>
                <c:pt idx="613">
                  <c:v>62.70000001</c:v>
                </c:pt>
                <c:pt idx="614">
                  <c:v>62.80000001</c:v>
                </c:pt>
                <c:pt idx="615">
                  <c:v>62.90000001</c:v>
                </c:pt>
                <c:pt idx="616">
                  <c:v>63.00000001</c:v>
                </c:pt>
                <c:pt idx="617">
                  <c:v>63.10000001</c:v>
                </c:pt>
                <c:pt idx="618">
                  <c:v>63.20000001</c:v>
                </c:pt>
                <c:pt idx="619">
                  <c:v>63.30000001</c:v>
                </c:pt>
                <c:pt idx="620">
                  <c:v>63.40000001</c:v>
                </c:pt>
                <c:pt idx="621">
                  <c:v>63.50000001</c:v>
                </c:pt>
                <c:pt idx="622">
                  <c:v>63.60000001</c:v>
                </c:pt>
                <c:pt idx="623">
                  <c:v>63.70000001</c:v>
                </c:pt>
                <c:pt idx="624">
                  <c:v>63.80000001</c:v>
                </c:pt>
                <c:pt idx="625">
                  <c:v>63.90000001</c:v>
                </c:pt>
                <c:pt idx="626">
                  <c:v>64.00000001</c:v>
                </c:pt>
                <c:pt idx="627">
                  <c:v>64.10000001</c:v>
                </c:pt>
                <c:pt idx="628">
                  <c:v>64.30000001</c:v>
                </c:pt>
                <c:pt idx="629">
                  <c:v>64.40000001</c:v>
                </c:pt>
                <c:pt idx="630">
                  <c:v>64.50000001</c:v>
                </c:pt>
                <c:pt idx="631">
                  <c:v>64.60000001</c:v>
                </c:pt>
                <c:pt idx="632">
                  <c:v>64.70000001</c:v>
                </c:pt>
                <c:pt idx="633">
                  <c:v>64.80000001</c:v>
                </c:pt>
                <c:pt idx="634">
                  <c:v>64.90000001</c:v>
                </c:pt>
                <c:pt idx="635">
                  <c:v>65.00000001</c:v>
                </c:pt>
                <c:pt idx="636">
                  <c:v>65.10000001</c:v>
                </c:pt>
                <c:pt idx="637">
                  <c:v>65.20000001</c:v>
                </c:pt>
                <c:pt idx="638">
                  <c:v>65.30000001</c:v>
                </c:pt>
                <c:pt idx="639">
                  <c:v>65.40000001</c:v>
                </c:pt>
                <c:pt idx="640">
                  <c:v>65.50000001</c:v>
                </c:pt>
                <c:pt idx="641">
                  <c:v>65.60000001</c:v>
                </c:pt>
                <c:pt idx="642">
                  <c:v>65.70000001</c:v>
                </c:pt>
                <c:pt idx="643">
                  <c:v>65.80000001</c:v>
                </c:pt>
                <c:pt idx="644">
                  <c:v>65.90000001</c:v>
                </c:pt>
                <c:pt idx="645">
                  <c:v>66.00000001</c:v>
                </c:pt>
                <c:pt idx="646">
                  <c:v>66.10000001</c:v>
                </c:pt>
                <c:pt idx="647">
                  <c:v>66.20000001</c:v>
                </c:pt>
                <c:pt idx="648">
                  <c:v>66.30000001</c:v>
                </c:pt>
                <c:pt idx="649">
                  <c:v>66.40000001</c:v>
                </c:pt>
                <c:pt idx="650">
                  <c:v>66.50000001</c:v>
                </c:pt>
                <c:pt idx="651">
                  <c:v>66.60000001</c:v>
                </c:pt>
                <c:pt idx="652">
                  <c:v>66.70000001</c:v>
                </c:pt>
                <c:pt idx="653">
                  <c:v>66.80000001</c:v>
                </c:pt>
                <c:pt idx="654">
                  <c:v>66.90000001</c:v>
                </c:pt>
                <c:pt idx="655">
                  <c:v>67.00000001</c:v>
                </c:pt>
                <c:pt idx="656">
                  <c:v>67.10000001</c:v>
                </c:pt>
                <c:pt idx="657">
                  <c:v>67.30000001</c:v>
                </c:pt>
                <c:pt idx="658">
                  <c:v>67.40000001</c:v>
                </c:pt>
                <c:pt idx="659">
                  <c:v>67.50000001</c:v>
                </c:pt>
                <c:pt idx="660">
                  <c:v>67.60000001</c:v>
                </c:pt>
                <c:pt idx="661">
                  <c:v>67.70000001</c:v>
                </c:pt>
                <c:pt idx="662">
                  <c:v>67.80000001</c:v>
                </c:pt>
                <c:pt idx="663">
                  <c:v>67.90000001</c:v>
                </c:pt>
                <c:pt idx="664">
                  <c:v>68.00000001</c:v>
                </c:pt>
                <c:pt idx="665">
                  <c:v>68.10000001</c:v>
                </c:pt>
                <c:pt idx="666">
                  <c:v>68.20000001</c:v>
                </c:pt>
                <c:pt idx="667">
                  <c:v>68.30000001</c:v>
                </c:pt>
                <c:pt idx="668">
                  <c:v>68.40000001</c:v>
                </c:pt>
                <c:pt idx="669">
                  <c:v>68.50000001</c:v>
                </c:pt>
                <c:pt idx="670">
                  <c:v>68.60000001</c:v>
                </c:pt>
                <c:pt idx="671">
                  <c:v>68.70000001</c:v>
                </c:pt>
                <c:pt idx="672">
                  <c:v>68.80000001</c:v>
                </c:pt>
                <c:pt idx="673">
                  <c:v>68.90000001</c:v>
                </c:pt>
                <c:pt idx="674">
                  <c:v>69.00000001</c:v>
                </c:pt>
                <c:pt idx="675">
                  <c:v>69.10000001</c:v>
                </c:pt>
                <c:pt idx="676">
                  <c:v>69.20000001</c:v>
                </c:pt>
                <c:pt idx="677">
                  <c:v>69.30000001</c:v>
                </c:pt>
                <c:pt idx="678">
                  <c:v>69.40000001</c:v>
                </c:pt>
                <c:pt idx="679">
                  <c:v>69.50000001</c:v>
                </c:pt>
                <c:pt idx="680">
                  <c:v>69.60000001</c:v>
                </c:pt>
                <c:pt idx="681">
                  <c:v>69.70000001</c:v>
                </c:pt>
                <c:pt idx="682">
                  <c:v>69.80000001</c:v>
                </c:pt>
                <c:pt idx="683">
                  <c:v>69.90000001</c:v>
                </c:pt>
                <c:pt idx="684">
                  <c:v>70.00000001</c:v>
                </c:pt>
                <c:pt idx="685">
                  <c:v>70.10000001</c:v>
                </c:pt>
                <c:pt idx="686">
                  <c:v>70.30000001</c:v>
                </c:pt>
                <c:pt idx="687">
                  <c:v>70.40000001</c:v>
                </c:pt>
                <c:pt idx="688">
                  <c:v>70.50000001</c:v>
                </c:pt>
                <c:pt idx="689">
                  <c:v>70.60000001</c:v>
                </c:pt>
                <c:pt idx="690">
                  <c:v>70.70000001</c:v>
                </c:pt>
                <c:pt idx="691">
                  <c:v>70.80000001</c:v>
                </c:pt>
                <c:pt idx="692">
                  <c:v>70.90000001</c:v>
                </c:pt>
                <c:pt idx="693">
                  <c:v>71.00000001</c:v>
                </c:pt>
                <c:pt idx="694">
                  <c:v>71.10000001</c:v>
                </c:pt>
                <c:pt idx="695">
                  <c:v>71.20000001</c:v>
                </c:pt>
                <c:pt idx="696">
                  <c:v>71.30000001</c:v>
                </c:pt>
                <c:pt idx="697">
                  <c:v>71.40000001</c:v>
                </c:pt>
                <c:pt idx="698">
                  <c:v>71.50000001</c:v>
                </c:pt>
                <c:pt idx="699">
                  <c:v>71.60000001</c:v>
                </c:pt>
                <c:pt idx="700">
                  <c:v>71.70000001</c:v>
                </c:pt>
                <c:pt idx="701">
                  <c:v>71.80000001</c:v>
                </c:pt>
                <c:pt idx="702">
                  <c:v>71.90000001</c:v>
                </c:pt>
                <c:pt idx="703">
                  <c:v>72.00000001</c:v>
                </c:pt>
                <c:pt idx="704">
                  <c:v>72.10000001</c:v>
                </c:pt>
                <c:pt idx="705">
                  <c:v>72.20000001</c:v>
                </c:pt>
                <c:pt idx="706">
                  <c:v>72.30000001</c:v>
                </c:pt>
                <c:pt idx="707">
                  <c:v>72.40000001</c:v>
                </c:pt>
                <c:pt idx="708">
                  <c:v>72.50000001</c:v>
                </c:pt>
                <c:pt idx="709">
                  <c:v>72.60000001</c:v>
                </c:pt>
                <c:pt idx="710">
                  <c:v>72.70000001</c:v>
                </c:pt>
                <c:pt idx="711">
                  <c:v>72.80000001</c:v>
                </c:pt>
                <c:pt idx="712">
                  <c:v>72.90000001</c:v>
                </c:pt>
                <c:pt idx="713">
                  <c:v>73.00000001</c:v>
                </c:pt>
                <c:pt idx="714">
                  <c:v>73.10000001</c:v>
                </c:pt>
                <c:pt idx="715">
                  <c:v>73.30000001</c:v>
                </c:pt>
                <c:pt idx="716">
                  <c:v>73.40000001</c:v>
                </c:pt>
                <c:pt idx="717">
                  <c:v>73.50000001</c:v>
                </c:pt>
                <c:pt idx="718">
                  <c:v>73.60000001</c:v>
                </c:pt>
                <c:pt idx="719">
                  <c:v>73.70000001</c:v>
                </c:pt>
                <c:pt idx="720">
                  <c:v>73.80000001</c:v>
                </c:pt>
                <c:pt idx="721">
                  <c:v>73.90000001</c:v>
                </c:pt>
                <c:pt idx="722">
                  <c:v>74.00000001</c:v>
                </c:pt>
                <c:pt idx="723">
                  <c:v>74.10000001</c:v>
                </c:pt>
                <c:pt idx="724">
                  <c:v>74.20000001</c:v>
                </c:pt>
                <c:pt idx="725">
                  <c:v>74.30000001</c:v>
                </c:pt>
                <c:pt idx="726">
                  <c:v>74.40000001</c:v>
                </c:pt>
                <c:pt idx="727">
                  <c:v>74.50000001</c:v>
                </c:pt>
                <c:pt idx="728">
                  <c:v>74.60000001</c:v>
                </c:pt>
                <c:pt idx="729">
                  <c:v>74.70000001</c:v>
                </c:pt>
                <c:pt idx="730">
                  <c:v>74.80000001</c:v>
                </c:pt>
                <c:pt idx="731">
                  <c:v>74.90000001</c:v>
                </c:pt>
                <c:pt idx="732">
                  <c:v>75.00000001</c:v>
                </c:pt>
                <c:pt idx="733">
                  <c:v>75.10000001</c:v>
                </c:pt>
                <c:pt idx="734">
                  <c:v>75.20000001</c:v>
                </c:pt>
                <c:pt idx="735">
                  <c:v>75.30000001</c:v>
                </c:pt>
                <c:pt idx="736">
                  <c:v>75.40000001</c:v>
                </c:pt>
                <c:pt idx="737">
                  <c:v>75.50000001</c:v>
                </c:pt>
                <c:pt idx="738">
                  <c:v>75.60000001</c:v>
                </c:pt>
                <c:pt idx="739">
                  <c:v>75.70000001</c:v>
                </c:pt>
                <c:pt idx="740">
                  <c:v>75.80000001</c:v>
                </c:pt>
                <c:pt idx="741">
                  <c:v>75.90000001</c:v>
                </c:pt>
                <c:pt idx="742">
                  <c:v>76.00000001</c:v>
                </c:pt>
                <c:pt idx="743">
                  <c:v>76.10000001</c:v>
                </c:pt>
                <c:pt idx="744">
                  <c:v>76.30000001</c:v>
                </c:pt>
                <c:pt idx="745">
                  <c:v>76.40000001</c:v>
                </c:pt>
                <c:pt idx="746">
                  <c:v>76.50000001</c:v>
                </c:pt>
                <c:pt idx="747">
                  <c:v>76.60000001</c:v>
                </c:pt>
                <c:pt idx="748">
                  <c:v>76.70000001</c:v>
                </c:pt>
                <c:pt idx="749">
                  <c:v>76.80000001</c:v>
                </c:pt>
                <c:pt idx="750">
                  <c:v>76.90000001</c:v>
                </c:pt>
                <c:pt idx="751">
                  <c:v>77.00000001</c:v>
                </c:pt>
                <c:pt idx="752">
                  <c:v>77.10000001</c:v>
                </c:pt>
                <c:pt idx="753">
                  <c:v>77.20000001</c:v>
                </c:pt>
                <c:pt idx="754">
                  <c:v>77.30000001</c:v>
                </c:pt>
                <c:pt idx="755">
                  <c:v>77.40000001</c:v>
                </c:pt>
                <c:pt idx="756">
                  <c:v>77.50000001</c:v>
                </c:pt>
                <c:pt idx="757">
                  <c:v>77.60000001</c:v>
                </c:pt>
                <c:pt idx="758">
                  <c:v>77.70000001</c:v>
                </c:pt>
                <c:pt idx="759">
                  <c:v>77.80000001</c:v>
                </c:pt>
                <c:pt idx="760">
                  <c:v>77.90000001</c:v>
                </c:pt>
                <c:pt idx="761">
                  <c:v>78.00000001</c:v>
                </c:pt>
                <c:pt idx="762">
                  <c:v>78.10000001</c:v>
                </c:pt>
                <c:pt idx="763">
                  <c:v>78.20000001</c:v>
                </c:pt>
                <c:pt idx="764">
                  <c:v>78.30000001</c:v>
                </c:pt>
                <c:pt idx="765">
                  <c:v>78.40000001</c:v>
                </c:pt>
                <c:pt idx="766">
                  <c:v>78.50000001</c:v>
                </c:pt>
                <c:pt idx="767">
                  <c:v>78.60000001</c:v>
                </c:pt>
                <c:pt idx="768">
                  <c:v>78.70000001</c:v>
                </c:pt>
                <c:pt idx="769">
                  <c:v>78.80000001</c:v>
                </c:pt>
                <c:pt idx="770">
                  <c:v>78.90000001</c:v>
                </c:pt>
                <c:pt idx="771">
                  <c:v>79.00000001</c:v>
                </c:pt>
                <c:pt idx="772">
                  <c:v>79.10000001</c:v>
                </c:pt>
                <c:pt idx="773">
                  <c:v>79.30000001</c:v>
                </c:pt>
                <c:pt idx="774">
                  <c:v>79.40000001</c:v>
                </c:pt>
                <c:pt idx="775">
                  <c:v>79.50000001</c:v>
                </c:pt>
                <c:pt idx="776">
                  <c:v>79.60000001</c:v>
                </c:pt>
                <c:pt idx="777">
                  <c:v>79.70000001</c:v>
                </c:pt>
                <c:pt idx="778">
                  <c:v>79.80000001</c:v>
                </c:pt>
                <c:pt idx="779">
                  <c:v>79.90000001</c:v>
                </c:pt>
                <c:pt idx="780">
                  <c:v>80.00000001</c:v>
                </c:pt>
                <c:pt idx="781">
                  <c:v>80.10000001</c:v>
                </c:pt>
                <c:pt idx="782">
                  <c:v>80.20000001</c:v>
                </c:pt>
                <c:pt idx="783">
                  <c:v>80.30000001</c:v>
                </c:pt>
                <c:pt idx="784">
                  <c:v>80.40000001</c:v>
                </c:pt>
                <c:pt idx="785">
                  <c:v>80.50000001</c:v>
                </c:pt>
                <c:pt idx="786">
                  <c:v>80.60000001</c:v>
                </c:pt>
                <c:pt idx="787">
                  <c:v>80.70000001</c:v>
                </c:pt>
                <c:pt idx="788">
                  <c:v>80.80000001</c:v>
                </c:pt>
                <c:pt idx="789">
                  <c:v>80.90000001</c:v>
                </c:pt>
                <c:pt idx="790">
                  <c:v>81.00000001</c:v>
                </c:pt>
                <c:pt idx="791">
                  <c:v>81.10000001</c:v>
                </c:pt>
                <c:pt idx="792">
                  <c:v>81.20000001</c:v>
                </c:pt>
                <c:pt idx="793">
                  <c:v>81.30000001</c:v>
                </c:pt>
                <c:pt idx="794">
                  <c:v>81.40000001</c:v>
                </c:pt>
                <c:pt idx="795">
                  <c:v>81.50000001</c:v>
                </c:pt>
                <c:pt idx="796">
                  <c:v>81.60000001</c:v>
                </c:pt>
                <c:pt idx="797">
                  <c:v>81.70000001</c:v>
                </c:pt>
                <c:pt idx="798">
                  <c:v>81.80000001</c:v>
                </c:pt>
                <c:pt idx="799">
                  <c:v>81.90000001</c:v>
                </c:pt>
                <c:pt idx="800">
                  <c:v>82.00000001</c:v>
                </c:pt>
                <c:pt idx="801">
                  <c:v>82.10000001</c:v>
                </c:pt>
                <c:pt idx="802">
                  <c:v>82.30000001</c:v>
                </c:pt>
                <c:pt idx="803">
                  <c:v>82.40000001</c:v>
                </c:pt>
                <c:pt idx="804">
                  <c:v>82.50000001</c:v>
                </c:pt>
                <c:pt idx="805">
                  <c:v>82.60000001</c:v>
                </c:pt>
                <c:pt idx="806">
                  <c:v>82.70000001</c:v>
                </c:pt>
                <c:pt idx="807">
                  <c:v>82.80000001</c:v>
                </c:pt>
                <c:pt idx="808">
                  <c:v>82.90000001</c:v>
                </c:pt>
                <c:pt idx="809">
                  <c:v>83.00000001</c:v>
                </c:pt>
                <c:pt idx="810">
                  <c:v>83.10000001</c:v>
                </c:pt>
                <c:pt idx="811">
                  <c:v>83.20000001</c:v>
                </c:pt>
                <c:pt idx="812">
                  <c:v>83.30000001</c:v>
                </c:pt>
                <c:pt idx="813">
                  <c:v>83.40000001</c:v>
                </c:pt>
                <c:pt idx="814">
                  <c:v>83.50000001</c:v>
                </c:pt>
                <c:pt idx="815">
                  <c:v>83.60000001</c:v>
                </c:pt>
                <c:pt idx="816">
                  <c:v>83.70000001</c:v>
                </c:pt>
                <c:pt idx="817">
                  <c:v>83.80000001</c:v>
                </c:pt>
                <c:pt idx="818">
                  <c:v>83.90000001</c:v>
                </c:pt>
                <c:pt idx="819">
                  <c:v>84.00000001</c:v>
                </c:pt>
                <c:pt idx="820">
                  <c:v>84.10000001</c:v>
                </c:pt>
                <c:pt idx="821">
                  <c:v>84.20000001</c:v>
                </c:pt>
                <c:pt idx="822">
                  <c:v>84.30000001</c:v>
                </c:pt>
                <c:pt idx="823">
                  <c:v>84.40000001</c:v>
                </c:pt>
                <c:pt idx="824">
                  <c:v>84.50000001</c:v>
                </c:pt>
                <c:pt idx="825">
                  <c:v>84.60000001</c:v>
                </c:pt>
                <c:pt idx="826">
                  <c:v>84.70000001</c:v>
                </c:pt>
                <c:pt idx="827">
                  <c:v>84.80000001</c:v>
                </c:pt>
                <c:pt idx="828">
                  <c:v>84.90000001</c:v>
                </c:pt>
                <c:pt idx="829">
                  <c:v>85.00000001</c:v>
                </c:pt>
                <c:pt idx="830">
                  <c:v>85.10000001</c:v>
                </c:pt>
                <c:pt idx="831">
                  <c:v>85.30000001</c:v>
                </c:pt>
                <c:pt idx="832">
                  <c:v>85.40000001</c:v>
                </c:pt>
                <c:pt idx="833">
                  <c:v>85.50000001</c:v>
                </c:pt>
                <c:pt idx="834">
                  <c:v>85.60000001</c:v>
                </c:pt>
                <c:pt idx="835">
                  <c:v>85.70000001</c:v>
                </c:pt>
                <c:pt idx="836">
                  <c:v>85.80000001</c:v>
                </c:pt>
                <c:pt idx="837">
                  <c:v>85.90000001</c:v>
                </c:pt>
                <c:pt idx="838">
                  <c:v>86.00000001</c:v>
                </c:pt>
                <c:pt idx="839">
                  <c:v>86.10000001</c:v>
                </c:pt>
                <c:pt idx="840">
                  <c:v>86.20000001</c:v>
                </c:pt>
                <c:pt idx="841">
                  <c:v>86.30000001</c:v>
                </c:pt>
                <c:pt idx="842">
                  <c:v>86.40000001</c:v>
                </c:pt>
                <c:pt idx="843">
                  <c:v>86.50000001</c:v>
                </c:pt>
                <c:pt idx="844">
                  <c:v>86.60000001</c:v>
                </c:pt>
                <c:pt idx="845">
                  <c:v>86.70000001</c:v>
                </c:pt>
                <c:pt idx="846">
                  <c:v>86.80000001</c:v>
                </c:pt>
                <c:pt idx="847">
                  <c:v>86.90000001</c:v>
                </c:pt>
                <c:pt idx="848">
                  <c:v>87.00000001</c:v>
                </c:pt>
                <c:pt idx="849">
                  <c:v>87.10000001</c:v>
                </c:pt>
                <c:pt idx="850">
                  <c:v>87.20000001</c:v>
                </c:pt>
                <c:pt idx="851">
                  <c:v>87.30000001</c:v>
                </c:pt>
                <c:pt idx="852">
                  <c:v>87.40000001</c:v>
                </c:pt>
                <c:pt idx="853">
                  <c:v>87.50000001</c:v>
                </c:pt>
                <c:pt idx="854">
                  <c:v>87.60000001</c:v>
                </c:pt>
                <c:pt idx="855">
                  <c:v>87.70000001</c:v>
                </c:pt>
                <c:pt idx="856">
                  <c:v>87.80000001</c:v>
                </c:pt>
                <c:pt idx="857">
                  <c:v>87.90000001</c:v>
                </c:pt>
                <c:pt idx="858">
                  <c:v>88.00000001</c:v>
                </c:pt>
                <c:pt idx="859">
                  <c:v>88.10000001</c:v>
                </c:pt>
                <c:pt idx="860">
                  <c:v>88.30000001</c:v>
                </c:pt>
                <c:pt idx="861">
                  <c:v>88.40000001</c:v>
                </c:pt>
                <c:pt idx="862">
                  <c:v>88.50000001</c:v>
                </c:pt>
                <c:pt idx="863">
                  <c:v>88.60000001</c:v>
                </c:pt>
                <c:pt idx="864">
                  <c:v>88.70000001</c:v>
                </c:pt>
                <c:pt idx="865">
                  <c:v>88.80000001</c:v>
                </c:pt>
                <c:pt idx="866">
                  <c:v>88.90000001</c:v>
                </c:pt>
                <c:pt idx="867">
                  <c:v>89.00000001</c:v>
                </c:pt>
                <c:pt idx="868">
                  <c:v>89.10000001</c:v>
                </c:pt>
                <c:pt idx="869">
                  <c:v>89.20000001</c:v>
                </c:pt>
                <c:pt idx="870">
                  <c:v>89.30000001</c:v>
                </c:pt>
                <c:pt idx="871">
                  <c:v>89.40000001</c:v>
                </c:pt>
                <c:pt idx="872">
                  <c:v>89.50000001</c:v>
                </c:pt>
                <c:pt idx="873">
                  <c:v>89.60000001</c:v>
                </c:pt>
                <c:pt idx="874">
                  <c:v>89.70000001</c:v>
                </c:pt>
                <c:pt idx="875">
                  <c:v>89.80000001</c:v>
                </c:pt>
                <c:pt idx="876">
                  <c:v>89.90000001</c:v>
                </c:pt>
                <c:pt idx="877">
                  <c:v>90.00000001</c:v>
                </c:pt>
                <c:pt idx="878">
                  <c:v>90.10000001</c:v>
                </c:pt>
                <c:pt idx="879">
                  <c:v>90.20000001</c:v>
                </c:pt>
                <c:pt idx="880">
                  <c:v>90.30000001</c:v>
                </c:pt>
                <c:pt idx="881">
                  <c:v>90.40000001</c:v>
                </c:pt>
                <c:pt idx="882">
                  <c:v>90.50000001</c:v>
                </c:pt>
                <c:pt idx="883">
                  <c:v>90.60000001</c:v>
                </c:pt>
                <c:pt idx="884">
                  <c:v>90.70000001</c:v>
                </c:pt>
                <c:pt idx="885">
                  <c:v>90.80000001</c:v>
                </c:pt>
                <c:pt idx="886">
                  <c:v>90.90000001</c:v>
                </c:pt>
                <c:pt idx="887">
                  <c:v>91.00000001</c:v>
                </c:pt>
                <c:pt idx="888">
                  <c:v>91.10000001</c:v>
                </c:pt>
                <c:pt idx="889">
                  <c:v>91.30000001</c:v>
                </c:pt>
                <c:pt idx="890">
                  <c:v>91.40000001</c:v>
                </c:pt>
                <c:pt idx="891">
                  <c:v>91.50000001</c:v>
                </c:pt>
                <c:pt idx="892">
                  <c:v>91.60000001</c:v>
                </c:pt>
                <c:pt idx="893">
                  <c:v>91.70000001</c:v>
                </c:pt>
                <c:pt idx="894">
                  <c:v>91.80000001</c:v>
                </c:pt>
                <c:pt idx="895">
                  <c:v>91.90000001</c:v>
                </c:pt>
                <c:pt idx="896">
                  <c:v>92.00000001</c:v>
                </c:pt>
                <c:pt idx="897">
                  <c:v>92.10000001</c:v>
                </c:pt>
                <c:pt idx="898">
                  <c:v>92.20000001</c:v>
                </c:pt>
                <c:pt idx="899">
                  <c:v>92.30000001</c:v>
                </c:pt>
                <c:pt idx="900">
                  <c:v>92.40000001</c:v>
                </c:pt>
                <c:pt idx="901">
                  <c:v>92.50000001</c:v>
                </c:pt>
                <c:pt idx="902">
                  <c:v>92.60000001</c:v>
                </c:pt>
                <c:pt idx="903">
                  <c:v>92.70000001</c:v>
                </c:pt>
                <c:pt idx="904">
                  <c:v>92.80000001</c:v>
                </c:pt>
                <c:pt idx="905">
                  <c:v>92.90000001</c:v>
                </c:pt>
                <c:pt idx="906">
                  <c:v>93.00000001</c:v>
                </c:pt>
                <c:pt idx="907">
                  <c:v>93.10000001</c:v>
                </c:pt>
                <c:pt idx="908">
                  <c:v>93.20000001</c:v>
                </c:pt>
                <c:pt idx="909">
                  <c:v>93.30000001</c:v>
                </c:pt>
                <c:pt idx="910">
                  <c:v>93.40000001</c:v>
                </c:pt>
                <c:pt idx="911">
                  <c:v>93.50000001</c:v>
                </c:pt>
                <c:pt idx="912">
                  <c:v>93.60000001</c:v>
                </c:pt>
                <c:pt idx="913">
                  <c:v>93.70000001</c:v>
                </c:pt>
                <c:pt idx="914">
                  <c:v>93.80000001</c:v>
                </c:pt>
                <c:pt idx="915">
                  <c:v>93.90000001</c:v>
                </c:pt>
                <c:pt idx="916">
                  <c:v>94.00000001</c:v>
                </c:pt>
                <c:pt idx="917">
                  <c:v>94.10000001</c:v>
                </c:pt>
                <c:pt idx="918">
                  <c:v>94.30000001</c:v>
                </c:pt>
                <c:pt idx="919">
                  <c:v>94.40000001</c:v>
                </c:pt>
                <c:pt idx="920">
                  <c:v>94.50000001</c:v>
                </c:pt>
                <c:pt idx="921">
                  <c:v>94.60000001</c:v>
                </c:pt>
                <c:pt idx="922">
                  <c:v>94.70000001</c:v>
                </c:pt>
                <c:pt idx="923">
                  <c:v>94.80000001</c:v>
                </c:pt>
                <c:pt idx="924">
                  <c:v>94.90000001</c:v>
                </c:pt>
                <c:pt idx="925">
                  <c:v>95.00000001</c:v>
                </c:pt>
                <c:pt idx="926">
                  <c:v>95.10000001</c:v>
                </c:pt>
                <c:pt idx="927">
                  <c:v>95.20000001</c:v>
                </c:pt>
                <c:pt idx="928">
                  <c:v>95.30000001</c:v>
                </c:pt>
                <c:pt idx="929">
                  <c:v>95.40000001</c:v>
                </c:pt>
                <c:pt idx="930">
                  <c:v>95.50000001</c:v>
                </c:pt>
                <c:pt idx="931">
                  <c:v>95.60000001</c:v>
                </c:pt>
                <c:pt idx="932">
                  <c:v>95.70000001</c:v>
                </c:pt>
                <c:pt idx="933">
                  <c:v>95.80000001</c:v>
                </c:pt>
                <c:pt idx="934">
                  <c:v>95.90000001</c:v>
                </c:pt>
                <c:pt idx="935">
                  <c:v>96.00000001</c:v>
                </c:pt>
                <c:pt idx="936">
                  <c:v>96.10000001</c:v>
                </c:pt>
                <c:pt idx="937">
                  <c:v>96.20000001</c:v>
                </c:pt>
                <c:pt idx="938">
                  <c:v>96.30000001</c:v>
                </c:pt>
                <c:pt idx="939">
                  <c:v>96.40000001</c:v>
                </c:pt>
                <c:pt idx="940">
                  <c:v>96.50000001</c:v>
                </c:pt>
                <c:pt idx="941">
                  <c:v>96.60000001</c:v>
                </c:pt>
                <c:pt idx="942">
                  <c:v>96.70000001</c:v>
                </c:pt>
                <c:pt idx="943">
                  <c:v>96.80000001</c:v>
                </c:pt>
                <c:pt idx="944">
                  <c:v>96.90000001</c:v>
                </c:pt>
                <c:pt idx="945">
                  <c:v>97.00000001</c:v>
                </c:pt>
                <c:pt idx="946">
                  <c:v>97.10000001</c:v>
                </c:pt>
                <c:pt idx="947">
                  <c:v>97.30000001</c:v>
                </c:pt>
                <c:pt idx="948">
                  <c:v>97.40000001</c:v>
                </c:pt>
                <c:pt idx="949">
                  <c:v>97.50000001</c:v>
                </c:pt>
                <c:pt idx="950">
                  <c:v>97.60000001</c:v>
                </c:pt>
                <c:pt idx="951">
                  <c:v>97.70000001</c:v>
                </c:pt>
                <c:pt idx="952">
                  <c:v>97.80000001</c:v>
                </c:pt>
                <c:pt idx="953">
                  <c:v>97.90000001</c:v>
                </c:pt>
                <c:pt idx="954">
                  <c:v>98.00000001</c:v>
                </c:pt>
                <c:pt idx="955">
                  <c:v>98.10000001</c:v>
                </c:pt>
                <c:pt idx="956">
                  <c:v>98.20000001</c:v>
                </c:pt>
                <c:pt idx="957">
                  <c:v>98.30000001</c:v>
                </c:pt>
                <c:pt idx="958">
                  <c:v>98.40000001</c:v>
                </c:pt>
                <c:pt idx="959">
                  <c:v>98.50000001</c:v>
                </c:pt>
                <c:pt idx="960">
                  <c:v>98.60000001</c:v>
                </c:pt>
                <c:pt idx="961">
                  <c:v>98.70000001</c:v>
                </c:pt>
                <c:pt idx="962">
                  <c:v>98.80000001</c:v>
                </c:pt>
                <c:pt idx="963">
                  <c:v>98.90000001</c:v>
                </c:pt>
                <c:pt idx="964">
                  <c:v>99.00000001</c:v>
                </c:pt>
                <c:pt idx="965">
                  <c:v>99.10000001</c:v>
                </c:pt>
                <c:pt idx="966">
                  <c:v>99.20000001</c:v>
                </c:pt>
                <c:pt idx="967">
                  <c:v>99.30000001</c:v>
                </c:pt>
                <c:pt idx="968">
                  <c:v>99.40000001</c:v>
                </c:pt>
                <c:pt idx="969">
                  <c:v>99.50000001</c:v>
                </c:pt>
                <c:pt idx="970">
                  <c:v>99.60000001</c:v>
                </c:pt>
                <c:pt idx="971">
                  <c:v>99.70000001</c:v>
                </c:pt>
                <c:pt idx="972">
                  <c:v>99.80000001</c:v>
                </c:pt>
                <c:pt idx="973">
                  <c:v>99.90000001</c:v>
                </c:pt>
                <c:pt idx="974">
                  <c:v>100</c:v>
                </c:pt>
                <c:pt idx="975">
                  <c:v>100.1</c:v>
                </c:pt>
                <c:pt idx="976">
                  <c:v>100.3</c:v>
                </c:pt>
                <c:pt idx="977">
                  <c:v>100.4</c:v>
                </c:pt>
                <c:pt idx="978">
                  <c:v>100.5</c:v>
                </c:pt>
                <c:pt idx="979">
                  <c:v>100.6</c:v>
                </c:pt>
                <c:pt idx="980">
                  <c:v>100.7</c:v>
                </c:pt>
                <c:pt idx="981">
                  <c:v>100.8</c:v>
                </c:pt>
                <c:pt idx="982">
                  <c:v>100.9</c:v>
                </c:pt>
                <c:pt idx="983">
                  <c:v>101</c:v>
                </c:pt>
                <c:pt idx="984">
                  <c:v>101.1</c:v>
                </c:pt>
                <c:pt idx="985">
                  <c:v>101.2</c:v>
                </c:pt>
                <c:pt idx="986">
                  <c:v>101.3</c:v>
                </c:pt>
                <c:pt idx="987">
                  <c:v>101.4</c:v>
                </c:pt>
                <c:pt idx="988">
                  <c:v>101.5</c:v>
                </c:pt>
                <c:pt idx="989">
                  <c:v>101.6</c:v>
                </c:pt>
                <c:pt idx="990">
                  <c:v>101.7</c:v>
                </c:pt>
                <c:pt idx="991">
                  <c:v>101.8</c:v>
                </c:pt>
                <c:pt idx="992">
                  <c:v>101.9</c:v>
                </c:pt>
                <c:pt idx="993">
                  <c:v>102</c:v>
                </c:pt>
                <c:pt idx="994">
                  <c:v>102.1</c:v>
                </c:pt>
                <c:pt idx="995">
                  <c:v>102.2</c:v>
                </c:pt>
                <c:pt idx="996">
                  <c:v>102.3</c:v>
                </c:pt>
                <c:pt idx="997">
                  <c:v>102.4</c:v>
                </c:pt>
                <c:pt idx="998">
                  <c:v>102.5</c:v>
                </c:pt>
                <c:pt idx="999">
                  <c:v>102.6</c:v>
                </c:pt>
                <c:pt idx="1000">
                  <c:v>102.7</c:v>
                </c:pt>
                <c:pt idx="1001">
                  <c:v>102.8</c:v>
                </c:pt>
                <c:pt idx="1002">
                  <c:v>102.9</c:v>
                </c:pt>
                <c:pt idx="1003">
                  <c:v>103</c:v>
                </c:pt>
                <c:pt idx="1004">
                  <c:v>103.1</c:v>
                </c:pt>
                <c:pt idx="1005">
                  <c:v>103.3</c:v>
                </c:pt>
                <c:pt idx="1006">
                  <c:v>103.4</c:v>
                </c:pt>
                <c:pt idx="1007">
                  <c:v>103.5</c:v>
                </c:pt>
                <c:pt idx="1008">
                  <c:v>103.6</c:v>
                </c:pt>
                <c:pt idx="1009">
                  <c:v>103.7</c:v>
                </c:pt>
                <c:pt idx="1010">
                  <c:v>103.8</c:v>
                </c:pt>
                <c:pt idx="1011">
                  <c:v>103.9</c:v>
                </c:pt>
                <c:pt idx="1012">
                  <c:v>104</c:v>
                </c:pt>
                <c:pt idx="1013">
                  <c:v>104.1</c:v>
                </c:pt>
                <c:pt idx="1014">
                  <c:v>104.2</c:v>
                </c:pt>
                <c:pt idx="1015">
                  <c:v>104.3</c:v>
                </c:pt>
                <c:pt idx="1016">
                  <c:v>104.4</c:v>
                </c:pt>
                <c:pt idx="1017">
                  <c:v>104.5</c:v>
                </c:pt>
                <c:pt idx="1018">
                  <c:v>104.6</c:v>
                </c:pt>
                <c:pt idx="1019">
                  <c:v>104.7</c:v>
                </c:pt>
                <c:pt idx="1020">
                  <c:v>104.8</c:v>
                </c:pt>
                <c:pt idx="1021">
                  <c:v>104.9</c:v>
                </c:pt>
                <c:pt idx="1022">
                  <c:v>105</c:v>
                </c:pt>
                <c:pt idx="1023">
                  <c:v>105.1</c:v>
                </c:pt>
                <c:pt idx="1024">
                  <c:v>105.2</c:v>
                </c:pt>
                <c:pt idx="1025">
                  <c:v>105.3</c:v>
                </c:pt>
                <c:pt idx="1026">
                  <c:v>105.4</c:v>
                </c:pt>
                <c:pt idx="1027">
                  <c:v>105.5</c:v>
                </c:pt>
                <c:pt idx="1028">
                  <c:v>105.6</c:v>
                </c:pt>
                <c:pt idx="1029">
                  <c:v>105.7</c:v>
                </c:pt>
                <c:pt idx="1030">
                  <c:v>105.8</c:v>
                </c:pt>
                <c:pt idx="1031">
                  <c:v>105.9</c:v>
                </c:pt>
                <c:pt idx="1032">
                  <c:v>106</c:v>
                </c:pt>
                <c:pt idx="1033">
                  <c:v>106.1</c:v>
                </c:pt>
                <c:pt idx="1034">
                  <c:v>106.3</c:v>
                </c:pt>
                <c:pt idx="1035">
                  <c:v>106.4</c:v>
                </c:pt>
                <c:pt idx="1036">
                  <c:v>106.5</c:v>
                </c:pt>
                <c:pt idx="1037">
                  <c:v>106.6</c:v>
                </c:pt>
                <c:pt idx="1038">
                  <c:v>106.7</c:v>
                </c:pt>
                <c:pt idx="1039">
                  <c:v>106.8</c:v>
                </c:pt>
                <c:pt idx="1040">
                  <c:v>106.9</c:v>
                </c:pt>
                <c:pt idx="1041">
                  <c:v>107</c:v>
                </c:pt>
                <c:pt idx="1042">
                  <c:v>107.1</c:v>
                </c:pt>
                <c:pt idx="1043">
                  <c:v>107.2</c:v>
                </c:pt>
                <c:pt idx="1044">
                  <c:v>107.3</c:v>
                </c:pt>
                <c:pt idx="1045">
                  <c:v>107.4</c:v>
                </c:pt>
                <c:pt idx="1046">
                  <c:v>107.5</c:v>
                </c:pt>
                <c:pt idx="1047">
                  <c:v>107.6</c:v>
                </c:pt>
                <c:pt idx="1048">
                  <c:v>107.7</c:v>
                </c:pt>
                <c:pt idx="1049">
                  <c:v>107.8</c:v>
                </c:pt>
                <c:pt idx="1050">
                  <c:v>107.9</c:v>
                </c:pt>
                <c:pt idx="1051">
                  <c:v>108</c:v>
                </c:pt>
                <c:pt idx="1052">
                  <c:v>108.1</c:v>
                </c:pt>
                <c:pt idx="1053">
                  <c:v>108.2</c:v>
                </c:pt>
                <c:pt idx="1054">
                  <c:v>108.3</c:v>
                </c:pt>
                <c:pt idx="1055">
                  <c:v>108.4</c:v>
                </c:pt>
                <c:pt idx="1056">
                  <c:v>108.5</c:v>
                </c:pt>
                <c:pt idx="1057">
                  <c:v>108.6</c:v>
                </c:pt>
                <c:pt idx="1058">
                  <c:v>108.7</c:v>
                </c:pt>
                <c:pt idx="1059">
                  <c:v>108.8</c:v>
                </c:pt>
                <c:pt idx="1060">
                  <c:v>108.9</c:v>
                </c:pt>
                <c:pt idx="1061">
                  <c:v>109</c:v>
                </c:pt>
                <c:pt idx="1062">
                  <c:v>109.1</c:v>
                </c:pt>
                <c:pt idx="1063">
                  <c:v>109.3</c:v>
                </c:pt>
                <c:pt idx="1064">
                  <c:v>109.4</c:v>
                </c:pt>
                <c:pt idx="1065">
                  <c:v>109.5</c:v>
                </c:pt>
                <c:pt idx="1066">
                  <c:v>109.6</c:v>
                </c:pt>
                <c:pt idx="1067">
                  <c:v>109.7</c:v>
                </c:pt>
                <c:pt idx="1068">
                  <c:v>109.8</c:v>
                </c:pt>
                <c:pt idx="1069">
                  <c:v>109.9</c:v>
                </c:pt>
                <c:pt idx="1070">
                  <c:v>110</c:v>
                </c:pt>
                <c:pt idx="1071">
                  <c:v>110.1</c:v>
                </c:pt>
                <c:pt idx="1072">
                  <c:v>110.2</c:v>
                </c:pt>
                <c:pt idx="1073">
                  <c:v>110.3</c:v>
                </c:pt>
                <c:pt idx="1074">
                  <c:v>110.4</c:v>
                </c:pt>
                <c:pt idx="1075">
                  <c:v>110.5</c:v>
                </c:pt>
                <c:pt idx="1076">
                  <c:v>110.6</c:v>
                </c:pt>
                <c:pt idx="1077">
                  <c:v>110.7</c:v>
                </c:pt>
                <c:pt idx="1078">
                  <c:v>110.8</c:v>
                </c:pt>
                <c:pt idx="1079">
                  <c:v>110.9</c:v>
                </c:pt>
                <c:pt idx="1080">
                  <c:v>111</c:v>
                </c:pt>
                <c:pt idx="1081">
                  <c:v>111.1</c:v>
                </c:pt>
                <c:pt idx="1082">
                  <c:v>111.2</c:v>
                </c:pt>
                <c:pt idx="1083">
                  <c:v>111.3</c:v>
                </c:pt>
                <c:pt idx="1084">
                  <c:v>111.4</c:v>
                </c:pt>
                <c:pt idx="1085">
                  <c:v>111.5</c:v>
                </c:pt>
                <c:pt idx="1086">
                  <c:v>111.6</c:v>
                </c:pt>
                <c:pt idx="1087">
                  <c:v>111.7</c:v>
                </c:pt>
                <c:pt idx="1088">
                  <c:v>111.8</c:v>
                </c:pt>
                <c:pt idx="1089">
                  <c:v>111.9</c:v>
                </c:pt>
                <c:pt idx="1090">
                  <c:v>112</c:v>
                </c:pt>
                <c:pt idx="1091">
                  <c:v>112.1</c:v>
                </c:pt>
                <c:pt idx="1092">
                  <c:v>112.3</c:v>
                </c:pt>
                <c:pt idx="1093">
                  <c:v>112.4</c:v>
                </c:pt>
                <c:pt idx="1094">
                  <c:v>112.5</c:v>
                </c:pt>
                <c:pt idx="1095">
                  <c:v>112.6</c:v>
                </c:pt>
                <c:pt idx="1096">
                  <c:v>112.7</c:v>
                </c:pt>
                <c:pt idx="1097">
                  <c:v>112.8</c:v>
                </c:pt>
                <c:pt idx="1098">
                  <c:v>112.9</c:v>
                </c:pt>
                <c:pt idx="1099">
                  <c:v>113</c:v>
                </c:pt>
                <c:pt idx="1100">
                  <c:v>113.1</c:v>
                </c:pt>
                <c:pt idx="1101">
                  <c:v>113.2</c:v>
                </c:pt>
                <c:pt idx="1102">
                  <c:v>113.3</c:v>
                </c:pt>
                <c:pt idx="1103">
                  <c:v>113.4</c:v>
                </c:pt>
                <c:pt idx="1104">
                  <c:v>113.5</c:v>
                </c:pt>
                <c:pt idx="1105">
                  <c:v>113.6</c:v>
                </c:pt>
                <c:pt idx="1106">
                  <c:v>113.7</c:v>
                </c:pt>
                <c:pt idx="1107">
                  <c:v>113.8</c:v>
                </c:pt>
                <c:pt idx="1108">
                  <c:v>113.9</c:v>
                </c:pt>
                <c:pt idx="1109">
                  <c:v>114</c:v>
                </c:pt>
                <c:pt idx="1110">
                  <c:v>114.1</c:v>
                </c:pt>
                <c:pt idx="1111">
                  <c:v>114.2</c:v>
                </c:pt>
                <c:pt idx="1112">
                  <c:v>114.3</c:v>
                </c:pt>
                <c:pt idx="1113">
                  <c:v>114.4</c:v>
                </c:pt>
                <c:pt idx="1114">
                  <c:v>114.5</c:v>
                </c:pt>
                <c:pt idx="1115">
                  <c:v>114.6</c:v>
                </c:pt>
                <c:pt idx="1116">
                  <c:v>114.7</c:v>
                </c:pt>
                <c:pt idx="1117">
                  <c:v>114.8</c:v>
                </c:pt>
                <c:pt idx="1118">
                  <c:v>114.9</c:v>
                </c:pt>
                <c:pt idx="1119">
                  <c:v>115</c:v>
                </c:pt>
                <c:pt idx="1120">
                  <c:v>115.1</c:v>
                </c:pt>
                <c:pt idx="1121">
                  <c:v>115.3</c:v>
                </c:pt>
                <c:pt idx="1122">
                  <c:v>115.4</c:v>
                </c:pt>
                <c:pt idx="1123">
                  <c:v>115.5</c:v>
                </c:pt>
                <c:pt idx="1124">
                  <c:v>115.6</c:v>
                </c:pt>
                <c:pt idx="1125">
                  <c:v>115.7</c:v>
                </c:pt>
                <c:pt idx="1126">
                  <c:v>115.8</c:v>
                </c:pt>
                <c:pt idx="1127">
                  <c:v>115.9</c:v>
                </c:pt>
                <c:pt idx="1128">
                  <c:v>116</c:v>
                </c:pt>
                <c:pt idx="1129">
                  <c:v>116.1</c:v>
                </c:pt>
                <c:pt idx="1130">
                  <c:v>116.2</c:v>
                </c:pt>
                <c:pt idx="1131">
                  <c:v>116.3</c:v>
                </c:pt>
                <c:pt idx="1132">
                  <c:v>116.4</c:v>
                </c:pt>
                <c:pt idx="1133">
                  <c:v>116.5</c:v>
                </c:pt>
                <c:pt idx="1134">
                  <c:v>116.6</c:v>
                </c:pt>
                <c:pt idx="1135">
                  <c:v>116.7</c:v>
                </c:pt>
                <c:pt idx="1136">
                  <c:v>116.8</c:v>
                </c:pt>
                <c:pt idx="1137">
                  <c:v>116.9</c:v>
                </c:pt>
                <c:pt idx="1138">
                  <c:v>117</c:v>
                </c:pt>
                <c:pt idx="1139">
                  <c:v>117.1</c:v>
                </c:pt>
                <c:pt idx="1140">
                  <c:v>117.2</c:v>
                </c:pt>
                <c:pt idx="1141">
                  <c:v>117.3</c:v>
                </c:pt>
                <c:pt idx="1142">
                  <c:v>117.4</c:v>
                </c:pt>
                <c:pt idx="1143">
                  <c:v>117.5</c:v>
                </c:pt>
                <c:pt idx="1144">
                  <c:v>117.6</c:v>
                </c:pt>
                <c:pt idx="1145">
                  <c:v>117.7</c:v>
                </c:pt>
                <c:pt idx="1146">
                  <c:v>117.8</c:v>
                </c:pt>
                <c:pt idx="1147">
                  <c:v>117.9</c:v>
                </c:pt>
                <c:pt idx="1148">
                  <c:v>118</c:v>
                </c:pt>
                <c:pt idx="1149">
                  <c:v>118.1</c:v>
                </c:pt>
                <c:pt idx="1150">
                  <c:v>118.3</c:v>
                </c:pt>
                <c:pt idx="1151">
                  <c:v>118.4</c:v>
                </c:pt>
                <c:pt idx="1152">
                  <c:v>118.5</c:v>
                </c:pt>
                <c:pt idx="1153">
                  <c:v>118.6</c:v>
                </c:pt>
                <c:pt idx="1154">
                  <c:v>118.7</c:v>
                </c:pt>
                <c:pt idx="1155">
                  <c:v>118.8</c:v>
                </c:pt>
                <c:pt idx="1156">
                  <c:v>118.9</c:v>
                </c:pt>
                <c:pt idx="1157">
                  <c:v>119</c:v>
                </c:pt>
                <c:pt idx="1158">
                  <c:v>119.1</c:v>
                </c:pt>
                <c:pt idx="1159">
                  <c:v>119.2</c:v>
                </c:pt>
                <c:pt idx="1160">
                  <c:v>119.3</c:v>
                </c:pt>
                <c:pt idx="1161">
                  <c:v>119.4</c:v>
                </c:pt>
                <c:pt idx="1162">
                  <c:v>119.5</c:v>
                </c:pt>
                <c:pt idx="1163">
                  <c:v>119.6</c:v>
                </c:pt>
                <c:pt idx="1164">
                  <c:v>119.7</c:v>
                </c:pt>
                <c:pt idx="1165">
                  <c:v>119.8</c:v>
                </c:pt>
                <c:pt idx="1166">
                  <c:v>119.9</c:v>
                </c:pt>
                <c:pt idx="1167">
                  <c:v>120</c:v>
                </c:pt>
                <c:pt idx="1168">
                  <c:v>120.1</c:v>
                </c:pt>
                <c:pt idx="1169">
                  <c:v>120.2</c:v>
                </c:pt>
                <c:pt idx="1170">
                  <c:v>120.3</c:v>
                </c:pt>
                <c:pt idx="1171">
                  <c:v>120.4</c:v>
                </c:pt>
                <c:pt idx="1172">
                  <c:v>120.5</c:v>
                </c:pt>
                <c:pt idx="1173">
                  <c:v>120.6</c:v>
                </c:pt>
                <c:pt idx="1174">
                  <c:v>120.7</c:v>
                </c:pt>
                <c:pt idx="1175">
                  <c:v>120.8</c:v>
                </c:pt>
                <c:pt idx="1176">
                  <c:v>120.9</c:v>
                </c:pt>
                <c:pt idx="1177">
                  <c:v>121</c:v>
                </c:pt>
                <c:pt idx="1178">
                  <c:v>121.1</c:v>
                </c:pt>
                <c:pt idx="1179">
                  <c:v>121.3</c:v>
                </c:pt>
                <c:pt idx="1180">
                  <c:v>121.4</c:v>
                </c:pt>
                <c:pt idx="1181">
                  <c:v>121.5</c:v>
                </c:pt>
                <c:pt idx="1182">
                  <c:v>121.6</c:v>
                </c:pt>
                <c:pt idx="1183">
                  <c:v>121.7</c:v>
                </c:pt>
                <c:pt idx="1184">
                  <c:v>121.8</c:v>
                </c:pt>
                <c:pt idx="1185">
                  <c:v>121.9</c:v>
                </c:pt>
                <c:pt idx="1186">
                  <c:v>122</c:v>
                </c:pt>
                <c:pt idx="1187">
                  <c:v>122.1</c:v>
                </c:pt>
                <c:pt idx="1188">
                  <c:v>122.2</c:v>
                </c:pt>
                <c:pt idx="1189">
                  <c:v>122.3</c:v>
                </c:pt>
                <c:pt idx="1190">
                  <c:v>122.4</c:v>
                </c:pt>
                <c:pt idx="1191">
                  <c:v>122.5</c:v>
                </c:pt>
                <c:pt idx="1192">
                  <c:v>122.6</c:v>
                </c:pt>
                <c:pt idx="1193">
                  <c:v>122.7</c:v>
                </c:pt>
                <c:pt idx="1194">
                  <c:v>122.8</c:v>
                </c:pt>
                <c:pt idx="1195">
                  <c:v>122.9</c:v>
                </c:pt>
                <c:pt idx="1196">
                  <c:v>123</c:v>
                </c:pt>
                <c:pt idx="1197">
                  <c:v>123.1</c:v>
                </c:pt>
                <c:pt idx="1198">
                  <c:v>123.2</c:v>
                </c:pt>
                <c:pt idx="1199">
                  <c:v>123.3</c:v>
                </c:pt>
                <c:pt idx="1200">
                  <c:v>123.4</c:v>
                </c:pt>
                <c:pt idx="1201">
                  <c:v>123.5</c:v>
                </c:pt>
                <c:pt idx="1202">
                  <c:v>123.6</c:v>
                </c:pt>
                <c:pt idx="1203">
                  <c:v>123.7</c:v>
                </c:pt>
                <c:pt idx="1204">
                  <c:v>123.8</c:v>
                </c:pt>
                <c:pt idx="1205">
                  <c:v>123.9</c:v>
                </c:pt>
                <c:pt idx="1206">
                  <c:v>124</c:v>
                </c:pt>
                <c:pt idx="1207">
                  <c:v>124.1</c:v>
                </c:pt>
                <c:pt idx="1208">
                  <c:v>124.3</c:v>
                </c:pt>
                <c:pt idx="1209">
                  <c:v>124.4</c:v>
                </c:pt>
                <c:pt idx="1210">
                  <c:v>124.5</c:v>
                </c:pt>
                <c:pt idx="1211">
                  <c:v>124.6</c:v>
                </c:pt>
                <c:pt idx="1212">
                  <c:v>124.7</c:v>
                </c:pt>
                <c:pt idx="1213">
                  <c:v>124.8</c:v>
                </c:pt>
                <c:pt idx="1214">
                  <c:v>124.9</c:v>
                </c:pt>
                <c:pt idx="1215">
                  <c:v>125</c:v>
                </c:pt>
                <c:pt idx="1216">
                  <c:v>125.1</c:v>
                </c:pt>
                <c:pt idx="1217">
                  <c:v>125.2</c:v>
                </c:pt>
                <c:pt idx="1218">
                  <c:v>125.3</c:v>
                </c:pt>
                <c:pt idx="1219">
                  <c:v>125.4</c:v>
                </c:pt>
                <c:pt idx="1220">
                  <c:v>125.5</c:v>
                </c:pt>
                <c:pt idx="1221">
                  <c:v>125.6</c:v>
                </c:pt>
                <c:pt idx="1222">
                  <c:v>125.7</c:v>
                </c:pt>
                <c:pt idx="1223">
                  <c:v>125.8</c:v>
                </c:pt>
                <c:pt idx="1224">
                  <c:v>125.9</c:v>
                </c:pt>
                <c:pt idx="1225">
                  <c:v>126</c:v>
                </c:pt>
                <c:pt idx="1226">
                  <c:v>126.1</c:v>
                </c:pt>
                <c:pt idx="1227">
                  <c:v>126.2</c:v>
                </c:pt>
                <c:pt idx="1228">
                  <c:v>126.3</c:v>
                </c:pt>
                <c:pt idx="1229">
                  <c:v>126.4</c:v>
                </c:pt>
                <c:pt idx="1230">
                  <c:v>126.5</c:v>
                </c:pt>
                <c:pt idx="1231">
                  <c:v>126.6</c:v>
                </c:pt>
                <c:pt idx="1232">
                  <c:v>126.7</c:v>
                </c:pt>
                <c:pt idx="1233">
                  <c:v>126.8</c:v>
                </c:pt>
                <c:pt idx="1234">
                  <c:v>126.9</c:v>
                </c:pt>
                <c:pt idx="1235">
                  <c:v>127</c:v>
                </c:pt>
                <c:pt idx="1236">
                  <c:v>127.1</c:v>
                </c:pt>
                <c:pt idx="1237">
                  <c:v>127.3</c:v>
                </c:pt>
                <c:pt idx="1238">
                  <c:v>127.4</c:v>
                </c:pt>
                <c:pt idx="1239">
                  <c:v>127.5</c:v>
                </c:pt>
                <c:pt idx="1240">
                  <c:v>127.6</c:v>
                </c:pt>
                <c:pt idx="1241">
                  <c:v>127.7</c:v>
                </c:pt>
                <c:pt idx="1242">
                  <c:v>127.8</c:v>
                </c:pt>
                <c:pt idx="1243">
                  <c:v>127.9</c:v>
                </c:pt>
                <c:pt idx="1244">
                  <c:v>128</c:v>
                </c:pt>
                <c:pt idx="1245">
                  <c:v>128.1</c:v>
                </c:pt>
                <c:pt idx="1246">
                  <c:v>128.2</c:v>
                </c:pt>
                <c:pt idx="1247">
                  <c:v>128.3</c:v>
                </c:pt>
                <c:pt idx="1248">
                  <c:v>128.4</c:v>
                </c:pt>
                <c:pt idx="1249">
                  <c:v>128.5</c:v>
                </c:pt>
                <c:pt idx="1250">
                  <c:v>128.6</c:v>
                </c:pt>
                <c:pt idx="1251">
                  <c:v>128.7</c:v>
                </c:pt>
                <c:pt idx="1252">
                  <c:v>128.8</c:v>
                </c:pt>
                <c:pt idx="1253">
                  <c:v>128.9</c:v>
                </c:pt>
                <c:pt idx="1254">
                  <c:v>129</c:v>
                </c:pt>
                <c:pt idx="1255">
                  <c:v>129.1</c:v>
                </c:pt>
                <c:pt idx="1256">
                  <c:v>129.2</c:v>
                </c:pt>
                <c:pt idx="1257">
                  <c:v>129.3</c:v>
                </c:pt>
                <c:pt idx="1258">
                  <c:v>129.4</c:v>
                </c:pt>
                <c:pt idx="1259">
                  <c:v>129.5</c:v>
                </c:pt>
                <c:pt idx="1260">
                  <c:v>129.6</c:v>
                </c:pt>
                <c:pt idx="1261">
                  <c:v>129.7</c:v>
                </c:pt>
                <c:pt idx="1262">
                  <c:v>129.8</c:v>
                </c:pt>
                <c:pt idx="1263">
                  <c:v>129.9</c:v>
                </c:pt>
                <c:pt idx="1264">
                  <c:v>130</c:v>
                </c:pt>
                <c:pt idx="1265">
                  <c:v>130.1</c:v>
                </c:pt>
                <c:pt idx="1266">
                  <c:v>130.3</c:v>
                </c:pt>
                <c:pt idx="1267">
                  <c:v>130.4</c:v>
                </c:pt>
                <c:pt idx="1268">
                  <c:v>130.5</c:v>
                </c:pt>
                <c:pt idx="1269">
                  <c:v>130.6</c:v>
                </c:pt>
                <c:pt idx="1270">
                  <c:v>130.7</c:v>
                </c:pt>
                <c:pt idx="1271">
                  <c:v>130.8</c:v>
                </c:pt>
                <c:pt idx="1272">
                  <c:v>130.9</c:v>
                </c:pt>
                <c:pt idx="1273">
                  <c:v>131</c:v>
                </c:pt>
                <c:pt idx="1274">
                  <c:v>131.1</c:v>
                </c:pt>
                <c:pt idx="1275">
                  <c:v>131.2</c:v>
                </c:pt>
                <c:pt idx="1276">
                  <c:v>131.3</c:v>
                </c:pt>
                <c:pt idx="1277">
                  <c:v>131.4</c:v>
                </c:pt>
                <c:pt idx="1278">
                  <c:v>131.5</c:v>
                </c:pt>
                <c:pt idx="1279">
                  <c:v>131.6</c:v>
                </c:pt>
                <c:pt idx="1280">
                  <c:v>131.7</c:v>
                </c:pt>
                <c:pt idx="1281">
                  <c:v>131.8</c:v>
                </c:pt>
                <c:pt idx="1282">
                  <c:v>131.9</c:v>
                </c:pt>
                <c:pt idx="1283">
                  <c:v>132</c:v>
                </c:pt>
                <c:pt idx="1284">
                  <c:v>132.1</c:v>
                </c:pt>
                <c:pt idx="1285">
                  <c:v>132.2</c:v>
                </c:pt>
                <c:pt idx="1286">
                  <c:v>132.3</c:v>
                </c:pt>
                <c:pt idx="1287">
                  <c:v>132.4</c:v>
                </c:pt>
                <c:pt idx="1288">
                  <c:v>132.5</c:v>
                </c:pt>
                <c:pt idx="1289">
                  <c:v>132.6</c:v>
                </c:pt>
                <c:pt idx="1290">
                  <c:v>132.7</c:v>
                </c:pt>
                <c:pt idx="1291">
                  <c:v>132.8</c:v>
                </c:pt>
                <c:pt idx="1292">
                  <c:v>132.9</c:v>
                </c:pt>
                <c:pt idx="1293">
                  <c:v>133</c:v>
                </c:pt>
                <c:pt idx="1294">
                  <c:v>133.1</c:v>
                </c:pt>
                <c:pt idx="1295">
                  <c:v>133.3</c:v>
                </c:pt>
                <c:pt idx="1296">
                  <c:v>133.4</c:v>
                </c:pt>
                <c:pt idx="1297">
                  <c:v>133.5</c:v>
                </c:pt>
                <c:pt idx="1298">
                  <c:v>133.6</c:v>
                </c:pt>
                <c:pt idx="1299">
                  <c:v>133.7</c:v>
                </c:pt>
                <c:pt idx="1300">
                  <c:v>133.8</c:v>
                </c:pt>
                <c:pt idx="1301">
                  <c:v>133.9</c:v>
                </c:pt>
                <c:pt idx="1302">
                  <c:v>134</c:v>
                </c:pt>
                <c:pt idx="1303">
                  <c:v>134.1</c:v>
                </c:pt>
                <c:pt idx="1304">
                  <c:v>134.2</c:v>
                </c:pt>
                <c:pt idx="1305">
                  <c:v>134.3</c:v>
                </c:pt>
                <c:pt idx="1306">
                  <c:v>134.4</c:v>
                </c:pt>
                <c:pt idx="1307">
                  <c:v>134.5</c:v>
                </c:pt>
                <c:pt idx="1308">
                  <c:v>134.6</c:v>
                </c:pt>
                <c:pt idx="1309">
                  <c:v>134.7</c:v>
                </c:pt>
                <c:pt idx="1310">
                  <c:v>134.8</c:v>
                </c:pt>
                <c:pt idx="1311">
                  <c:v>134.9</c:v>
                </c:pt>
                <c:pt idx="1312">
                  <c:v>135</c:v>
                </c:pt>
                <c:pt idx="1313">
                  <c:v>135.1</c:v>
                </c:pt>
                <c:pt idx="1314">
                  <c:v>135.2</c:v>
                </c:pt>
                <c:pt idx="1315">
                  <c:v>135.3</c:v>
                </c:pt>
                <c:pt idx="1316">
                  <c:v>135.4</c:v>
                </c:pt>
                <c:pt idx="1317">
                  <c:v>135.5</c:v>
                </c:pt>
                <c:pt idx="1318">
                  <c:v>135.6</c:v>
                </c:pt>
                <c:pt idx="1319">
                  <c:v>135.7</c:v>
                </c:pt>
                <c:pt idx="1320">
                  <c:v>135.8</c:v>
                </c:pt>
                <c:pt idx="1321">
                  <c:v>135.9</c:v>
                </c:pt>
                <c:pt idx="1322">
                  <c:v>136</c:v>
                </c:pt>
                <c:pt idx="1323">
                  <c:v>136.1</c:v>
                </c:pt>
                <c:pt idx="1324">
                  <c:v>136.3</c:v>
                </c:pt>
                <c:pt idx="1325">
                  <c:v>136.4</c:v>
                </c:pt>
                <c:pt idx="1326">
                  <c:v>136.5</c:v>
                </c:pt>
                <c:pt idx="1327">
                  <c:v>136.6</c:v>
                </c:pt>
                <c:pt idx="1328">
                  <c:v>136.7</c:v>
                </c:pt>
                <c:pt idx="1329">
                  <c:v>136.8</c:v>
                </c:pt>
                <c:pt idx="1330">
                  <c:v>136.9</c:v>
                </c:pt>
                <c:pt idx="1331">
                  <c:v>137</c:v>
                </c:pt>
                <c:pt idx="1332">
                  <c:v>137.1</c:v>
                </c:pt>
                <c:pt idx="1333">
                  <c:v>137.2</c:v>
                </c:pt>
                <c:pt idx="1334">
                  <c:v>137.3</c:v>
                </c:pt>
                <c:pt idx="1335">
                  <c:v>137.4</c:v>
                </c:pt>
                <c:pt idx="1336">
                  <c:v>137.5</c:v>
                </c:pt>
                <c:pt idx="1337">
                  <c:v>137.6</c:v>
                </c:pt>
                <c:pt idx="1338">
                  <c:v>137.7</c:v>
                </c:pt>
                <c:pt idx="1339">
                  <c:v>137.8</c:v>
                </c:pt>
                <c:pt idx="1340">
                  <c:v>137.9</c:v>
                </c:pt>
                <c:pt idx="1341">
                  <c:v>138</c:v>
                </c:pt>
                <c:pt idx="1342">
                  <c:v>138.1</c:v>
                </c:pt>
                <c:pt idx="1343">
                  <c:v>138.2</c:v>
                </c:pt>
                <c:pt idx="1344">
                  <c:v>138.3</c:v>
                </c:pt>
                <c:pt idx="1345">
                  <c:v>138.4</c:v>
                </c:pt>
                <c:pt idx="1346">
                  <c:v>138.5</c:v>
                </c:pt>
                <c:pt idx="1347">
                  <c:v>138.6</c:v>
                </c:pt>
                <c:pt idx="1348">
                  <c:v>138.7</c:v>
                </c:pt>
                <c:pt idx="1349">
                  <c:v>138.8</c:v>
                </c:pt>
                <c:pt idx="1350">
                  <c:v>138.9</c:v>
                </c:pt>
                <c:pt idx="1351">
                  <c:v>139</c:v>
                </c:pt>
                <c:pt idx="1352">
                  <c:v>139.1</c:v>
                </c:pt>
                <c:pt idx="1353">
                  <c:v>139.3</c:v>
                </c:pt>
                <c:pt idx="1354">
                  <c:v>139.4</c:v>
                </c:pt>
                <c:pt idx="1355">
                  <c:v>139.5</c:v>
                </c:pt>
                <c:pt idx="1356">
                  <c:v>139.6</c:v>
                </c:pt>
                <c:pt idx="1357">
                  <c:v>139.7</c:v>
                </c:pt>
                <c:pt idx="1358">
                  <c:v>139.8</c:v>
                </c:pt>
                <c:pt idx="1359">
                  <c:v>139.9</c:v>
                </c:pt>
                <c:pt idx="1360">
                  <c:v>140</c:v>
                </c:pt>
                <c:pt idx="1361">
                  <c:v>140.1</c:v>
                </c:pt>
                <c:pt idx="1362">
                  <c:v>140.2</c:v>
                </c:pt>
                <c:pt idx="1363">
                  <c:v>140.3</c:v>
                </c:pt>
                <c:pt idx="1364">
                  <c:v>140.4</c:v>
                </c:pt>
                <c:pt idx="1365">
                  <c:v>140.5</c:v>
                </c:pt>
                <c:pt idx="1366">
                  <c:v>140.6</c:v>
                </c:pt>
                <c:pt idx="1367">
                  <c:v>140.7</c:v>
                </c:pt>
                <c:pt idx="1368">
                  <c:v>140.8</c:v>
                </c:pt>
                <c:pt idx="1369">
                  <c:v>140.9</c:v>
                </c:pt>
                <c:pt idx="1370">
                  <c:v>141</c:v>
                </c:pt>
                <c:pt idx="1371">
                  <c:v>141.1</c:v>
                </c:pt>
                <c:pt idx="1372">
                  <c:v>141.2</c:v>
                </c:pt>
                <c:pt idx="1373">
                  <c:v>141.3</c:v>
                </c:pt>
                <c:pt idx="1374">
                  <c:v>141.4</c:v>
                </c:pt>
                <c:pt idx="1375">
                  <c:v>141.5</c:v>
                </c:pt>
                <c:pt idx="1376">
                  <c:v>141.6</c:v>
                </c:pt>
                <c:pt idx="1377">
                  <c:v>141.7</c:v>
                </c:pt>
                <c:pt idx="1378">
                  <c:v>141.8</c:v>
                </c:pt>
                <c:pt idx="1379">
                  <c:v>141.9</c:v>
                </c:pt>
                <c:pt idx="1380">
                  <c:v>142</c:v>
                </c:pt>
                <c:pt idx="1381">
                  <c:v>142.1</c:v>
                </c:pt>
                <c:pt idx="1382">
                  <c:v>142.3</c:v>
                </c:pt>
                <c:pt idx="1383">
                  <c:v>142.4</c:v>
                </c:pt>
                <c:pt idx="1384">
                  <c:v>142.5</c:v>
                </c:pt>
                <c:pt idx="1385">
                  <c:v>142.6</c:v>
                </c:pt>
                <c:pt idx="1386">
                  <c:v>142.7</c:v>
                </c:pt>
                <c:pt idx="1387">
                  <c:v>142.8</c:v>
                </c:pt>
                <c:pt idx="1388">
                  <c:v>142.9</c:v>
                </c:pt>
                <c:pt idx="1389">
                  <c:v>143</c:v>
                </c:pt>
                <c:pt idx="1390">
                  <c:v>143.1</c:v>
                </c:pt>
                <c:pt idx="1391">
                  <c:v>143.2</c:v>
                </c:pt>
                <c:pt idx="1392">
                  <c:v>143.3</c:v>
                </c:pt>
                <c:pt idx="1393">
                  <c:v>143.4</c:v>
                </c:pt>
                <c:pt idx="1394">
                  <c:v>143.5</c:v>
                </c:pt>
                <c:pt idx="1395">
                  <c:v>143.6</c:v>
                </c:pt>
                <c:pt idx="1396">
                  <c:v>143.7</c:v>
                </c:pt>
                <c:pt idx="1397">
                  <c:v>143.8</c:v>
                </c:pt>
                <c:pt idx="1398">
                  <c:v>143.9</c:v>
                </c:pt>
                <c:pt idx="1399">
                  <c:v>144</c:v>
                </c:pt>
                <c:pt idx="1400">
                  <c:v>144.1</c:v>
                </c:pt>
                <c:pt idx="1401">
                  <c:v>144.2</c:v>
                </c:pt>
                <c:pt idx="1402">
                  <c:v>144.3</c:v>
                </c:pt>
                <c:pt idx="1403">
                  <c:v>144.4</c:v>
                </c:pt>
                <c:pt idx="1404">
                  <c:v>144.5</c:v>
                </c:pt>
                <c:pt idx="1405">
                  <c:v>144.6</c:v>
                </c:pt>
                <c:pt idx="1406">
                  <c:v>144.7</c:v>
                </c:pt>
                <c:pt idx="1407">
                  <c:v>144.8</c:v>
                </c:pt>
                <c:pt idx="1408">
                  <c:v>144.9</c:v>
                </c:pt>
                <c:pt idx="1409">
                  <c:v>145</c:v>
                </c:pt>
                <c:pt idx="1410">
                  <c:v>145.1</c:v>
                </c:pt>
                <c:pt idx="1411">
                  <c:v>145.3</c:v>
                </c:pt>
                <c:pt idx="1412">
                  <c:v>145.4</c:v>
                </c:pt>
                <c:pt idx="1413">
                  <c:v>145.5</c:v>
                </c:pt>
                <c:pt idx="1414">
                  <c:v>145.6</c:v>
                </c:pt>
                <c:pt idx="1415">
                  <c:v>145.7</c:v>
                </c:pt>
                <c:pt idx="1416">
                  <c:v>145.8</c:v>
                </c:pt>
                <c:pt idx="1417">
                  <c:v>145.9</c:v>
                </c:pt>
                <c:pt idx="1418">
                  <c:v>146</c:v>
                </c:pt>
                <c:pt idx="1419">
                  <c:v>146.1</c:v>
                </c:pt>
                <c:pt idx="1420">
                  <c:v>146.2</c:v>
                </c:pt>
                <c:pt idx="1421">
                  <c:v>146.3</c:v>
                </c:pt>
                <c:pt idx="1422">
                  <c:v>146.4</c:v>
                </c:pt>
                <c:pt idx="1423">
                  <c:v>146.5</c:v>
                </c:pt>
                <c:pt idx="1424">
                  <c:v>146.6</c:v>
                </c:pt>
                <c:pt idx="1425">
                  <c:v>146.7</c:v>
                </c:pt>
                <c:pt idx="1426">
                  <c:v>146.8</c:v>
                </c:pt>
                <c:pt idx="1427">
                  <c:v>146.9</c:v>
                </c:pt>
                <c:pt idx="1428">
                  <c:v>147</c:v>
                </c:pt>
                <c:pt idx="1429">
                  <c:v>147.1</c:v>
                </c:pt>
                <c:pt idx="1430">
                  <c:v>147.2</c:v>
                </c:pt>
                <c:pt idx="1431">
                  <c:v>147.3</c:v>
                </c:pt>
                <c:pt idx="1432">
                  <c:v>147.4</c:v>
                </c:pt>
                <c:pt idx="1433">
                  <c:v>147.5</c:v>
                </c:pt>
                <c:pt idx="1434">
                  <c:v>147.6</c:v>
                </c:pt>
                <c:pt idx="1435">
                  <c:v>147.7</c:v>
                </c:pt>
                <c:pt idx="1436">
                  <c:v>147.8</c:v>
                </c:pt>
                <c:pt idx="1437">
                  <c:v>147.9</c:v>
                </c:pt>
                <c:pt idx="1438">
                  <c:v>148</c:v>
                </c:pt>
                <c:pt idx="1439">
                  <c:v>148.1</c:v>
                </c:pt>
                <c:pt idx="1440">
                  <c:v>148.3</c:v>
                </c:pt>
                <c:pt idx="1441">
                  <c:v>148.4</c:v>
                </c:pt>
                <c:pt idx="1442">
                  <c:v>148.5</c:v>
                </c:pt>
                <c:pt idx="1443">
                  <c:v>148.6</c:v>
                </c:pt>
                <c:pt idx="1444">
                  <c:v>148.7</c:v>
                </c:pt>
                <c:pt idx="1445">
                  <c:v>148.8</c:v>
                </c:pt>
                <c:pt idx="1446">
                  <c:v>148.9</c:v>
                </c:pt>
                <c:pt idx="1447">
                  <c:v>149</c:v>
                </c:pt>
                <c:pt idx="1448">
                  <c:v>149.1</c:v>
                </c:pt>
                <c:pt idx="1449">
                  <c:v>149.2</c:v>
                </c:pt>
                <c:pt idx="1450">
                  <c:v>149.3</c:v>
                </c:pt>
                <c:pt idx="1451">
                  <c:v>149.4</c:v>
                </c:pt>
                <c:pt idx="1452">
                  <c:v>149.5</c:v>
                </c:pt>
                <c:pt idx="1453">
                  <c:v>149.6</c:v>
                </c:pt>
                <c:pt idx="1454">
                  <c:v>149.7</c:v>
                </c:pt>
                <c:pt idx="1455">
                  <c:v>149.8</c:v>
                </c:pt>
                <c:pt idx="1456">
                  <c:v>149.9</c:v>
                </c:pt>
                <c:pt idx="1457">
                  <c:v>150</c:v>
                </c:pt>
                <c:pt idx="1458">
                  <c:v>150.1</c:v>
                </c:pt>
                <c:pt idx="1459">
                  <c:v>150.2</c:v>
                </c:pt>
                <c:pt idx="1460">
                  <c:v>150.3</c:v>
                </c:pt>
                <c:pt idx="1461">
                  <c:v>150.4</c:v>
                </c:pt>
                <c:pt idx="1462">
                  <c:v>150.5</c:v>
                </c:pt>
                <c:pt idx="1463">
                  <c:v>150.6</c:v>
                </c:pt>
                <c:pt idx="1464">
                  <c:v>150.7</c:v>
                </c:pt>
                <c:pt idx="1465">
                  <c:v>150.8</c:v>
                </c:pt>
                <c:pt idx="1466">
                  <c:v>150.9</c:v>
                </c:pt>
                <c:pt idx="1467">
                  <c:v>151</c:v>
                </c:pt>
                <c:pt idx="1468">
                  <c:v>151.1</c:v>
                </c:pt>
                <c:pt idx="1469">
                  <c:v>151.3</c:v>
                </c:pt>
                <c:pt idx="1470">
                  <c:v>151.4</c:v>
                </c:pt>
                <c:pt idx="1471">
                  <c:v>151.5</c:v>
                </c:pt>
                <c:pt idx="1472">
                  <c:v>151.6</c:v>
                </c:pt>
                <c:pt idx="1473">
                  <c:v>151.7</c:v>
                </c:pt>
                <c:pt idx="1474">
                  <c:v>151.8</c:v>
                </c:pt>
                <c:pt idx="1475">
                  <c:v>151.9</c:v>
                </c:pt>
                <c:pt idx="1476">
                  <c:v>152</c:v>
                </c:pt>
                <c:pt idx="1477">
                  <c:v>152.1</c:v>
                </c:pt>
                <c:pt idx="1478">
                  <c:v>152.2</c:v>
                </c:pt>
                <c:pt idx="1479">
                  <c:v>152.3</c:v>
                </c:pt>
                <c:pt idx="1480">
                  <c:v>152.4</c:v>
                </c:pt>
                <c:pt idx="1481">
                  <c:v>152.5</c:v>
                </c:pt>
                <c:pt idx="1482">
                  <c:v>152.6</c:v>
                </c:pt>
                <c:pt idx="1483">
                  <c:v>152.7</c:v>
                </c:pt>
                <c:pt idx="1484">
                  <c:v>152.8</c:v>
                </c:pt>
                <c:pt idx="1485">
                  <c:v>152.9</c:v>
                </c:pt>
                <c:pt idx="1486">
                  <c:v>153</c:v>
                </c:pt>
                <c:pt idx="1487">
                  <c:v>153.1</c:v>
                </c:pt>
                <c:pt idx="1488">
                  <c:v>153.2</c:v>
                </c:pt>
                <c:pt idx="1489">
                  <c:v>153.3</c:v>
                </c:pt>
                <c:pt idx="1490">
                  <c:v>153.4</c:v>
                </c:pt>
                <c:pt idx="1491">
                  <c:v>153.5</c:v>
                </c:pt>
                <c:pt idx="1492">
                  <c:v>153.6</c:v>
                </c:pt>
                <c:pt idx="1493">
                  <c:v>153.7</c:v>
                </c:pt>
                <c:pt idx="1494">
                  <c:v>153.8</c:v>
                </c:pt>
                <c:pt idx="1495">
                  <c:v>153.9</c:v>
                </c:pt>
                <c:pt idx="1496">
                  <c:v>154</c:v>
                </c:pt>
                <c:pt idx="1497">
                  <c:v>154.1</c:v>
                </c:pt>
                <c:pt idx="1498">
                  <c:v>154.3</c:v>
                </c:pt>
                <c:pt idx="1499">
                  <c:v>154.4</c:v>
                </c:pt>
                <c:pt idx="1500">
                  <c:v>154.5</c:v>
                </c:pt>
                <c:pt idx="1501">
                  <c:v>154.6</c:v>
                </c:pt>
                <c:pt idx="1502">
                  <c:v>154.7</c:v>
                </c:pt>
                <c:pt idx="1503">
                  <c:v>154.8</c:v>
                </c:pt>
                <c:pt idx="1504">
                  <c:v>154.9</c:v>
                </c:pt>
                <c:pt idx="1505">
                  <c:v>155</c:v>
                </c:pt>
                <c:pt idx="1506">
                  <c:v>155.1</c:v>
                </c:pt>
                <c:pt idx="1507">
                  <c:v>155.2</c:v>
                </c:pt>
                <c:pt idx="1508">
                  <c:v>155.3</c:v>
                </c:pt>
                <c:pt idx="1509">
                  <c:v>155.4</c:v>
                </c:pt>
                <c:pt idx="1510">
                  <c:v>155.5</c:v>
                </c:pt>
                <c:pt idx="1511">
                  <c:v>155.6</c:v>
                </c:pt>
                <c:pt idx="1512">
                  <c:v>155.7</c:v>
                </c:pt>
                <c:pt idx="1513">
                  <c:v>155.8</c:v>
                </c:pt>
                <c:pt idx="1514">
                  <c:v>155.9</c:v>
                </c:pt>
                <c:pt idx="1515">
                  <c:v>156</c:v>
                </c:pt>
                <c:pt idx="1516">
                  <c:v>156.1</c:v>
                </c:pt>
                <c:pt idx="1517">
                  <c:v>156.2</c:v>
                </c:pt>
                <c:pt idx="1518">
                  <c:v>156.3</c:v>
                </c:pt>
                <c:pt idx="1519">
                  <c:v>156.4</c:v>
                </c:pt>
                <c:pt idx="1520">
                  <c:v>156.5</c:v>
                </c:pt>
                <c:pt idx="1521">
                  <c:v>156.6</c:v>
                </c:pt>
                <c:pt idx="1522">
                  <c:v>156.7</c:v>
                </c:pt>
                <c:pt idx="1523">
                  <c:v>156.8</c:v>
                </c:pt>
                <c:pt idx="1524">
                  <c:v>156.9</c:v>
                </c:pt>
                <c:pt idx="1525">
                  <c:v>157</c:v>
                </c:pt>
                <c:pt idx="1526">
                  <c:v>157.1</c:v>
                </c:pt>
                <c:pt idx="1527">
                  <c:v>157.3</c:v>
                </c:pt>
                <c:pt idx="1528">
                  <c:v>157.4</c:v>
                </c:pt>
                <c:pt idx="1529">
                  <c:v>157.5</c:v>
                </c:pt>
                <c:pt idx="1530">
                  <c:v>157.6</c:v>
                </c:pt>
                <c:pt idx="1531">
                  <c:v>157.7</c:v>
                </c:pt>
                <c:pt idx="1532">
                  <c:v>157.8</c:v>
                </c:pt>
                <c:pt idx="1533">
                  <c:v>157.9</c:v>
                </c:pt>
                <c:pt idx="1534">
                  <c:v>158</c:v>
                </c:pt>
                <c:pt idx="1535">
                  <c:v>158.1</c:v>
                </c:pt>
                <c:pt idx="1536">
                  <c:v>158.2</c:v>
                </c:pt>
                <c:pt idx="1537">
                  <c:v>158.3</c:v>
                </c:pt>
                <c:pt idx="1538">
                  <c:v>158.4</c:v>
                </c:pt>
                <c:pt idx="1539">
                  <c:v>158.5</c:v>
                </c:pt>
                <c:pt idx="1540">
                  <c:v>158.6</c:v>
                </c:pt>
                <c:pt idx="1541">
                  <c:v>158.7</c:v>
                </c:pt>
                <c:pt idx="1542">
                  <c:v>158.8</c:v>
                </c:pt>
                <c:pt idx="1543">
                  <c:v>158.9</c:v>
                </c:pt>
                <c:pt idx="1544">
                  <c:v>159</c:v>
                </c:pt>
                <c:pt idx="1545">
                  <c:v>159.1</c:v>
                </c:pt>
                <c:pt idx="1546">
                  <c:v>159.2</c:v>
                </c:pt>
                <c:pt idx="1547">
                  <c:v>159.3</c:v>
                </c:pt>
                <c:pt idx="1548">
                  <c:v>159.4</c:v>
                </c:pt>
                <c:pt idx="1549">
                  <c:v>159.5</c:v>
                </c:pt>
                <c:pt idx="1550">
                  <c:v>159.6</c:v>
                </c:pt>
                <c:pt idx="1551">
                  <c:v>159.7</c:v>
                </c:pt>
                <c:pt idx="1552">
                  <c:v>159.8</c:v>
                </c:pt>
                <c:pt idx="1553">
                  <c:v>159.9</c:v>
                </c:pt>
                <c:pt idx="1554">
                  <c:v>160</c:v>
                </c:pt>
                <c:pt idx="1555">
                  <c:v>160.1</c:v>
                </c:pt>
                <c:pt idx="1556">
                  <c:v>160.3</c:v>
                </c:pt>
                <c:pt idx="1557">
                  <c:v>160.4</c:v>
                </c:pt>
                <c:pt idx="1558">
                  <c:v>160.5</c:v>
                </c:pt>
                <c:pt idx="1559">
                  <c:v>160.6</c:v>
                </c:pt>
                <c:pt idx="1560">
                  <c:v>160.7</c:v>
                </c:pt>
                <c:pt idx="1561">
                  <c:v>160.8</c:v>
                </c:pt>
                <c:pt idx="1562">
                  <c:v>160.9</c:v>
                </c:pt>
                <c:pt idx="1563">
                  <c:v>161</c:v>
                </c:pt>
                <c:pt idx="1564">
                  <c:v>161.1</c:v>
                </c:pt>
                <c:pt idx="1565">
                  <c:v>161.2</c:v>
                </c:pt>
                <c:pt idx="1566">
                  <c:v>161.3</c:v>
                </c:pt>
                <c:pt idx="1567">
                  <c:v>161.4</c:v>
                </c:pt>
                <c:pt idx="1568">
                  <c:v>161.5</c:v>
                </c:pt>
                <c:pt idx="1569">
                  <c:v>161.6</c:v>
                </c:pt>
                <c:pt idx="1570">
                  <c:v>161.7</c:v>
                </c:pt>
                <c:pt idx="1571">
                  <c:v>161.8</c:v>
                </c:pt>
                <c:pt idx="1572">
                  <c:v>161.9</c:v>
                </c:pt>
                <c:pt idx="1573">
                  <c:v>162</c:v>
                </c:pt>
                <c:pt idx="1574">
                  <c:v>162.1</c:v>
                </c:pt>
                <c:pt idx="1575">
                  <c:v>162.2</c:v>
                </c:pt>
                <c:pt idx="1576">
                  <c:v>162.3</c:v>
                </c:pt>
                <c:pt idx="1577">
                  <c:v>162.4</c:v>
                </c:pt>
                <c:pt idx="1578">
                  <c:v>162.5</c:v>
                </c:pt>
                <c:pt idx="1579">
                  <c:v>162.6</c:v>
                </c:pt>
                <c:pt idx="1580">
                  <c:v>162.7</c:v>
                </c:pt>
                <c:pt idx="1581">
                  <c:v>162.8</c:v>
                </c:pt>
                <c:pt idx="1582">
                  <c:v>162.9</c:v>
                </c:pt>
                <c:pt idx="1583">
                  <c:v>163</c:v>
                </c:pt>
                <c:pt idx="1584">
                  <c:v>163.1</c:v>
                </c:pt>
                <c:pt idx="1585">
                  <c:v>163.3</c:v>
                </c:pt>
                <c:pt idx="1586">
                  <c:v>163.4</c:v>
                </c:pt>
                <c:pt idx="1587">
                  <c:v>163.5</c:v>
                </c:pt>
                <c:pt idx="1588">
                  <c:v>163.6</c:v>
                </c:pt>
                <c:pt idx="1589">
                  <c:v>163.7</c:v>
                </c:pt>
                <c:pt idx="1590">
                  <c:v>163.8</c:v>
                </c:pt>
                <c:pt idx="1591">
                  <c:v>163.9</c:v>
                </c:pt>
                <c:pt idx="1592">
                  <c:v>164</c:v>
                </c:pt>
                <c:pt idx="1593">
                  <c:v>164.1</c:v>
                </c:pt>
                <c:pt idx="1594">
                  <c:v>164.2</c:v>
                </c:pt>
                <c:pt idx="1595">
                  <c:v>164.3</c:v>
                </c:pt>
                <c:pt idx="1596">
                  <c:v>164.4</c:v>
                </c:pt>
                <c:pt idx="1597">
                  <c:v>164.5</c:v>
                </c:pt>
                <c:pt idx="1598">
                  <c:v>164.6</c:v>
                </c:pt>
                <c:pt idx="1599">
                  <c:v>164.7</c:v>
                </c:pt>
                <c:pt idx="1600">
                  <c:v>164.8</c:v>
                </c:pt>
                <c:pt idx="1601">
                  <c:v>164.9</c:v>
                </c:pt>
                <c:pt idx="1602">
                  <c:v>165</c:v>
                </c:pt>
                <c:pt idx="1603">
                  <c:v>165.1</c:v>
                </c:pt>
                <c:pt idx="1604">
                  <c:v>165.2</c:v>
                </c:pt>
                <c:pt idx="1605">
                  <c:v>165.3</c:v>
                </c:pt>
                <c:pt idx="1606">
                  <c:v>165.4</c:v>
                </c:pt>
                <c:pt idx="1607">
                  <c:v>165.5</c:v>
                </c:pt>
                <c:pt idx="1608">
                  <c:v>165.6</c:v>
                </c:pt>
                <c:pt idx="1609">
                  <c:v>165.7</c:v>
                </c:pt>
                <c:pt idx="1610">
                  <c:v>165.8</c:v>
                </c:pt>
                <c:pt idx="1611">
                  <c:v>165.9</c:v>
                </c:pt>
                <c:pt idx="1612">
                  <c:v>166</c:v>
                </c:pt>
                <c:pt idx="1613">
                  <c:v>166.1</c:v>
                </c:pt>
                <c:pt idx="1614">
                  <c:v>166.3</c:v>
                </c:pt>
                <c:pt idx="1615">
                  <c:v>166.4</c:v>
                </c:pt>
                <c:pt idx="1616">
                  <c:v>166.5</c:v>
                </c:pt>
                <c:pt idx="1617">
                  <c:v>166.6</c:v>
                </c:pt>
                <c:pt idx="1618">
                  <c:v>166.7</c:v>
                </c:pt>
                <c:pt idx="1619">
                  <c:v>166.8</c:v>
                </c:pt>
                <c:pt idx="1620">
                  <c:v>166.9</c:v>
                </c:pt>
                <c:pt idx="1621">
                  <c:v>167</c:v>
                </c:pt>
                <c:pt idx="1622">
                  <c:v>167.1</c:v>
                </c:pt>
                <c:pt idx="1623">
                  <c:v>167.2</c:v>
                </c:pt>
                <c:pt idx="1624">
                  <c:v>167.3</c:v>
                </c:pt>
                <c:pt idx="1625">
                  <c:v>167.4</c:v>
                </c:pt>
                <c:pt idx="1626">
                  <c:v>167.5</c:v>
                </c:pt>
                <c:pt idx="1627">
                  <c:v>167.6</c:v>
                </c:pt>
                <c:pt idx="1628">
                  <c:v>167.7</c:v>
                </c:pt>
                <c:pt idx="1629">
                  <c:v>167.8</c:v>
                </c:pt>
                <c:pt idx="1630">
                  <c:v>167.9</c:v>
                </c:pt>
                <c:pt idx="1631">
                  <c:v>168</c:v>
                </c:pt>
                <c:pt idx="1632">
                  <c:v>168.1</c:v>
                </c:pt>
                <c:pt idx="1633">
                  <c:v>168.2</c:v>
                </c:pt>
                <c:pt idx="1634">
                  <c:v>168.3</c:v>
                </c:pt>
                <c:pt idx="1635">
                  <c:v>168.4</c:v>
                </c:pt>
                <c:pt idx="1636">
                  <c:v>168.5</c:v>
                </c:pt>
                <c:pt idx="1637">
                  <c:v>168.6</c:v>
                </c:pt>
                <c:pt idx="1638">
                  <c:v>168.7</c:v>
                </c:pt>
                <c:pt idx="1639">
                  <c:v>168.8</c:v>
                </c:pt>
                <c:pt idx="1640">
                  <c:v>168.9</c:v>
                </c:pt>
                <c:pt idx="1641">
                  <c:v>169</c:v>
                </c:pt>
                <c:pt idx="1642">
                  <c:v>169.1</c:v>
                </c:pt>
                <c:pt idx="1643">
                  <c:v>169.3</c:v>
                </c:pt>
                <c:pt idx="1644">
                  <c:v>169.4</c:v>
                </c:pt>
                <c:pt idx="1645">
                  <c:v>169.5</c:v>
                </c:pt>
                <c:pt idx="1646">
                  <c:v>169.6</c:v>
                </c:pt>
                <c:pt idx="1647">
                  <c:v>169.7</c:v>
                </c:pt>
                <c:pt idx="1648">
                  <c:v>169.8</c:v>
                </c:pt>
                <c:pt idx="1649">
                  <c:v>169.9</c:v>
                </c:pt>
                <c:pt idx="1650">
                  <c:v>170</c:v>
                </c:pt>
                <c:pt idx="1651">
                  <c:v>170.1</c:v>
                </c:pt>
                <c:pt idx="1652">
                  <c:v>170.2</c:v>
                </c:pt>
                <c:pt idx="1653">
                  <c:v>170.3</c:v>
                </c:pt>
                <c:pt idx="1654">
                  <c:v>170.4</c:v>
                </c:pt>
                <c:pt idx="1655">
                  <c:v>170.5</c:v>
                </c:pt>
                <c:pt idx="1656">
                  <c:v>170.6</c:v>
                </c:pt>
                <c:pt idx="1657">
                  <c:v>170.7</c:v>
                </c:pt>
                <c:pt idx="1658">
                  <c:v>170.8</c:v>
                </c:pt>
                <c:pt idx="1659">
                  <c:v>170.9</c:v>
                </c:pt>
                <c:pt idx="1660">
                  <c:v>171</c:v>
                </c:pt>
                <c:pt idx="1661">
                  <c:v>171.1</c:v>
                </c:pt>
                <c:pt idx="1662">
                  <c:v>171.2</c:v>
                </c:pt>
                <c:pt idx="1663">
                  <c:v>171.3</c:v>
                </c:pt>
                <c:pt idx="1664">
                  <c:v>171.4</c:v>
                </c:pt>
                <c:pt idx="1665">
                  <c:v>171.5</c:v>
                </c:pt>
                <c:pt idx="1666">
                  <c:v>171.6</c:v>
                </c:pt>
                <c:pt idx="1667">
                  <c:v>171.7</c:v>
                </c:pt>
                <c:pt idx="1668">
                  <c:v>171.8</c:v>
                </c:pt>
                <c:pt idx="1669">
                  <c:v>171.9</c:v>
                </c:pt>
                <c:pt idx="1670">
                  <c:v>172</c:v>
                </c:pt>
                <c:pt idx="1671">
                  <c:v>172.1</c:v>
                </c:pt>
                <c:pt idx="1672">
                  <c:v>172.3</c:v>
                </c:pt>
                <c:pt idx="1673">
                  <c:v>172.4</c:v>
                </c:pt>
                <c:pt idx="1674">
                  <c:v>172.5</c:v>
                </c:pt>
                <c:pt idx="1675">
                  <c:v>172.6</c:v>
                </c:pt>
                <c:pt idx="1676">
                  <c:v>172.7</c:v>
                </c:pt>
                <c:pt idx="1677">
                  <c:v>172.8</c:v>
                </c:pt>
                <c:pt idx="1678">
                  <c:v>172.9</c:v>
                </c:pt>
                <c:pt idx="1679">
                  <c:v>173</c:v>
                </c:pt>
                <c:pt idx="1680">
                  <c:v>173.1</c:v>
                </c:pt>
                <c:pt idx="1681">
                  <c:v>173.2</c:v>
                </c:pt>
                <c:pt idx="1682">
                  <c:v>173.3</c:v>
                </c:pt>
                <c:pt idx="1683">
                  <c:v>173.4</c:v>
                </c:pt>
                <c:pt idx="1684">
                  <c:v>173.5</c:v>
                </c:pt>
                <c:pt idx="1685">
                  <c:v>173.6</c:v>
                </c:pt>
                <c:pt idx="1686">
                  <c:v>173.7</c:v>
                </c:pt>
                <c:pt idx="1687">
                  <c:v>173.8</c:v>
                </c:pt>
                <c:pt idx="1688">
                  <c:v>173.9</c:v>
                </c:pt>
                <c:pt idx="1689">
                  <c:v>174</c:v>
                </c:pt>
                <c:pt idx="1690">
                  <c:v>174.1</c:v>
                </c:pt>
                <c:pt idx="1691">
                  <c:v>174.2</c:v>
                </c:pt>
                <c:pt idx="1692">
                  <c:v>174.3</c:v>
                </c:pt>
                <c:pt idx="1693">
                  <c:v>174.4</c:v>
                </c:pt>
                <c:pt idx="1694">
                  <c:v>174.5</c:v>
                </c:pt>
                <c:pt idx="1695">
                  <c:v>174.6</c:v>
                </c:pt>
                <c:pt idx="1696">
                  <c:v>174.7</c:v>
                </c:pt>
                <c:pt idx="1697">
                  <c:v>174.8</c:v>
                </c:pt>
                <c:pt idx="1698">
                  <c:v>174.9</c:v>
                </c:pt>
                <c:pt idx="1699">
                  <c:v>175</c:v>
                </c:pt>
                <c:pt idx="1700">
                  <c:v>175.1</c:v>
                </c:pt>
                <c:pt idx="1701">
                  <c:v>175.3</c:v>
                </c:pt>
                <c:pt idx="1702">
                  <c:v>175.4</c:v>
                </c:pt>
                <c:pt idx="1703">
                  <c:v>175.5</c:v>
                </c:pt>
                <c:pt idx="1704">
                  <c:v>175.6</c:v>
                </c:pt>
                <c:pt idx="1705">
                  <c:v>175.7</c:v>
                </c:pt>
                <c:pt idx="1706">
                  <c:v>175.8</c:v>
                </c:pt>
                <c:pt idx="1707">
                  <c:v>175.9</c:v>
                </c:pt>
                <c:pt idx="1708">
                  <c:v>176</c:v>
                </c:pt>
                <c:pt idx="1709">
                  <c:v>176.1</c:v>
                </c:pt>
                <c:pt idx="1710">
                  <c:v>176.2</c:v>
                </c:pt>
                <c:pt idx="1711">
                  <c:v>176.3</c:v>
                </c:pt>
                <c:pt idx="1712">
                  <c:v>176.4</c:v>
                </c:pt>
                <c:pt idx="1713">
                  <c:v>176.5</c:v>
                </c:pt>
                <c:pt idx="1714">
                  <c:v>176.6</c:v>
                </c:pt>
                <c:pt idx="1715">
                  <c:v>176.7</c:v>
                </c:pt>
                <c:pt idx="1716">
                  <c:v>176.8</c:v>
                </c:pt>
                <c:pt idx="1717">
                  <c:v>176.9</c:v>
                </c:pt>
                <c:pt idx="1718">
                  <c:v>177</c:v>
                </c:pt>
                <c:pt idx="1719">
                  <c:v>177.1</c:v>
                </c:pt>
                <c:pt idx="1720">
                  <c:v>177.2</c:v>
                </c:pt>
                <c:pt idx="1721">
                  <c:v>177.3</c:v>
                </c:pt>
                <c:pt idx="1722">
                  <c:v>177.4</c:v>
                </c:pt>
                <c:pt idx="1723">
                  <c:v>177.5</c:v>
                </c:pt>
                <c:pt idx="1724">
                  <c:v>177.6</c:v>
                </c:pt>
                <c:pt idx="1725">
                  <c:v>177.7</c:v>
                </c:pt>
                <c:pt idx="1726">
                  <c:v>177.8</c:v>
                </c:pt>
                <c:pt idx="1727">
                  <c:v>177.9</c:v>
                </c:pt>
                <c:pt idx="1728">
                  <c:v>178</c:v>
                </c:pt>
                <c:pt idx="1729">
                  <c:v>178.1</c:v>
                </c:pt>
                <c:pt idx="1730">
                  <c:v>178.3</c:v>
                </c:pt>
                <c:pt idx="1731">
                  <c:v>178.4</c:v>
                </c:pt>
                <c:pt idx="1732">
                  <c:v>178.5</c:v>
                </c:pt>
                <c:pt idx="1733">
                  <c:v>178.6</c:v>
                </c:pt>
                <c:pt idx="1734">
                  <c:v>178.7</c:v>
                </c:pt>
                <c:pt idx="1735">
                  <c:v>178.8</c:v>
                </c:pt>
                <c:pt idx="1736">
                  <c:v>178.9</c:v>
                </c:pt>
                <c:pt idx="1737">
                  <c:v>179</c:v>
                </c:pt>
                <c:pt idx="1738">
                  <c:v>179.1</c:v>
                </c:pt>
                <c:pt idx="1739">
                  <c:v>179.2</c:v>
                </c:pt>
                <c:pt idx="1740">
                  <c:v>179.3</c:v>
                </c:pt>
                <c:pt idx="1741">
                  <c:v>179.4</c:v>
                </c:pt>
                <c:pt idx="1742">
                  <c:v>179.5</c:v>
                </c:pt>
                <c:pt idx="1743">
                  <c:v>179.6</c:v>
                </c:pt>
                <c:pt idx="1744">
                  <c:v>179.7</c:v>
                </c:pt>
                <c:pt idx="1745">
                  <c:v>179.8</c:v>
                </c:pt>
                <c:pt idx="1746">
                  <c:v>179.9</c:v>
                </c:pt>
                <c:pt idx="1747">
                  <c:v>180</c:v>
                </c:pt>
                <c:pt idx="1748">
                  <c:v>180.1</c:v>
                </c:pt>
                <c:pt idx="1749">
                  <c:v>180.2</c:v>
                </c:pt>
                <c:pt idx="1750">
                  <c:v>180.3</c:v>
                </c:pt>
                <c:pt idx="1751">
                  <c:v>180.4</c:v>
                </c:pt>
                <c:pt idx="1752">
                  <c:v>180.5</c:v>
                </c:pt>
                <c:pt idx="1753">
                  <c:v>180.6</c:v>
                </c:pt>
                <c:pt idx="1754">
                  <c:v>180.7</c:v>
                </c:pt>
                <c:pt idx="1755">
                  <c:v>180.8</c:v>
                </c:pt>
                <c:pt idx="1756">
                  <c:v>180.9</c:v>
                </c:pt>
                <c:pt idx="1757">
                  <c:v>181</c:v>
                </c:pt>
                <c:pt idx="1758">
                  <c:v>181.1</c:v>
                </c:pt>
                <c:pt idx="1759">
                  <c:v>181.3</c:v>
                </c:pt>
                <c:pt idx="1760">
                  <c:v>181.4</c:v>
                </c:pt>
                <c:pt idx="1761">
                  <c:v>181.5</c:v>
                </c:pt>
                <c:pt idx="1762">
                  <c:v>181.6</c:v>
                </c:pt>
                <c:pt idx="1763">
                  <c:v>181.7</c:v>
                </c:pt>
                <c:pt idx="1764">
                  <c:v>181.8</c:v>
                </c:pt>
                <c:pt idx="1765">
                  <c:v>181.9</c:v>
                </c:pt>
                <c:pt idx="1766">
                  <c:v>182</c:v>
                </c:pt>
                <c:pt idx="1767">
                  <c:v>182.1</c:v>
                </c:pt>
                <c:pt idx="1768">
                  <c:v>182.2</c:v>
                </c:pt>
                <c:pt idx="1769">
                  <c:v>182.3</c:v>
                </c:pt>
                <c:pt idx="1770">
                  <c:v>182.4</c:v>
                </c:pt>
                <c:pt idx="1771">
                  <c:v>182.5</c:v>
                </c:pt>
                <c:pt idx="1772">
                  <c:v>182.6</c:v>
                </c:pt>
                <c:pt idx="1773">
                  <c:v>182.7</c:v>
                </c:pt>
                <c:pt idx="1774">
                  <c:v>182.8</c:v>
                </c:pt>
                <c:pt idx="1775">
                  <c:v>182.9</c:v>
                </c:pt>
                <c:pt idx="1776">
                  <c:v>183</c:v>
                </c:pt>
                <c:pt idx="1777">
                  <c:v>183.1</c:v>
                </c:pt>
                <c:pt idx="1778">
                  <c:v>183.2</c:v>
                </c:pt>
                <c:pt idx="1779">
                  <c:v>183.3</c:v>
                </c:pt>
                <c:pt idx="1780">
                  <c:v>183.4</c:v>
                </c:pt>
                <c:pt idx="1781">
                  <c:v>183.5</c:v>
                </c:pt>
                <c:pt idx="1782">
                  <c:v>183.6</c:v>
                </c:pt>
                <c:pt idx="1783">
                  <c:v>183.7</c:v>
                </c:pt>
                <c:pt idx="1784">
                  <c:v>183.8</c:v>
                </c:pt>
                <c:pt idx="1785">
                  <c:v>183.9</c:v>
                </c:pt>
                <c:pt idx="1786">
                  <c:v>184</c:v>
                </c:pt>
                <c:pt idx="1787">
                  <c:v>184.1</c:v>
                </c:pt>
                <c:pt idx="1788">
                  <c:v>184.3</c:v>
                </c:pt>
                <c:pt idx="1789">
                  <c:v>184.4</c:v>
                </c:pt>
                <c:pt idx="1790">
                  <c:v>184.5</c:v>
                </c:pt>
                <c:pt idx="1791">
                  <c:v>184.6</c:v>
                </c:pt>
                <c:pt idx="1792">
                  <c:v>184.7</c:v>
                </c:pt>
                <c:pt idx="1793">
                  <c:v>184.8</c:v>
                </c:pt>
                <c:pt idx="1794">
                  <c:v>184.9</c:v>
                </c:pt>
                <c:pt idx="1795">
                  <c:v>185</c:v>
                </c:pt>
                <c:pt idx="1796">
                  <c:v>185.1</c:v>
                </c:pt>
                <c:pt idx="1797">
                  <c:v>185.2</c:v>
                </c:pt>
                <c:pt idx="1798">
                  <c:v>185.3</c:v>
                </c:pt>
                <c:pt idx="1799">
                  <c:v>185.4</c:v>
                </c:pt>
                <c:pt idx="1800">
                  <c:v>185.5</c:v>
                </c:pt>
                <c:pt idx="1801">
                  <c:v>185.6</c:v>
                </c:pt>
                <c:pt idx="1802">
                  <c:v>185.7</c:v>
                </c:pt>
                <c:pt idx="1803">
                  <c:v>185.8</c:v>
                </c:pt>
                <c:pt idx="1804">
                  <c:v>185.9</c:v>
                </c:pt>
                <c:pt idx="1805">
                  <c:v>186</c:v>
                </c:pt>
                <c:pt idx="1806">
                  <c:v>186.1</c:v>
                </c:pt>
                <c:pt idx="1807">
                  <c:v>186.2</c:v>
                </c:pt>
                <c:pt idx="1808">
                  <c:v>186.3</c:v>
                </c:pt>
                <c:pt idx="1809">
                  <c:v>186.4</c:v>
                </c:pt>
                <c:pt idx="1810">
                  <c:v>186.5</c:v>
                </c:pt>
                <c:pt idx="1811">
                  <c:v>186.6</c:v>
                </c:pt>
                <c:pt idx="1812">
                  <c:v>186.7</c:v>
                </c:pt>
                <c:pt idx="1813">
                  <c:v>186.8</c:v>
                </c:pt>
                <c:pt idx="1814">
                  <c:v>186.9</c:v>
                </c:pt>
                <c:pt idx="1815">
                  <c:v>187</c:v>
                </c:pt>
                <c:pt idx="1816">
                  <c:v>187.1</c:v>
                </c:pt>
                <c:pt idx="1817">
                  <c:v>187.3</c:v>
                </c:pt>
                <c:pt idx="1818">
                  <c:v>187.4</c:v>
                </c:pt>
                <c:pt idx="1819">
                  <c:v>187.5</c:v>
                </c:pt>
                <c:pt idx="1820">
                  <c:v>187.6</c:v>
                </c:pt>
                <c:pt idx="1821">
                  <c:v>187.7</c:v>
                </c:pt>
                <c:pt idx="1822">
                  <c:v>187.8</c:v>
                </c:pt>
                <c:pt idx="1823">
                  <c:v>187.9</c:v>
                </c:pt>
                <c:pt idx="1824">
                  <c:v>188</c:v>
                </c:pt>
                <c:pt idx="1825">
                  <c:v>188.1</c:v>
                </c:pt>
                <c:pt idx="1826">
                  <c:v>188.2</c:v>
                </c:pt>
                <c:pt idx="1827">
                  <c:v>188.3</c:v>
                </c:pt>
                <c:pt idx="1828">
                  <c:v>188.4</c:v>
                </c:pt>
                <c:pt idx="1829">
                  <c:v>188.5</c:v>
                </c:pt>
                <c:pt idx="1830">
                  <c:v>188.6</c:v>
                </c:pt>
                <c:pt idx="1831">
                  <c:v>188.7</c:v>
                </c:pt>
                <c:pt idx="1832">
                  <c:v>188.8</c:v>
                </c:pt>
                <c:pt idx="1833">
                  <c:v>188.9</c:v>
                </c:pt>
                <c:pt idx="1834">
                  <c:v>189</c:v>
                </c:pt>
                <c:pt idx="1835">
                  <c:v>189.1</c:v>
                </c:pt>
                <c:pt idx="1836">
                  <c:v>189.2</c:v>
                </c:pt>
                <c:pt idx="1837">
                  <c:v>189.3</c:v>
                </c:pt>
                <c:pt idx="1838">
                  <c:v>189.4</c:v>
                </c:pt>
                <c:pt idx="1839">
                  <c:v>189.5</c:v>
                </c:pt>
                <c:pt idx="1840">
                  <c:v>189.6</c:v>
                </c:pt>
                <c:pt idx="1841">
                  <c:v>189.7</c:v>
                </c:pt>
                <c:pt idx="1842">
                  <c:v>189.8</c:v>
                </c:pt>
                <c:pt idx="1843">
                  <c:v>189.9</c:v>
                </c:pt>
                <c:pt idx="1844">
                  <c:v>190</c:v>
                </c:pt>
                <c:pt idx="1845">
                  <c:v>190.1</c:v>
                </c:pt>
                <c:pt idx="1846">
                  <c:v>190.3</c:v>
                </c:pt>
                <c:pt idx="1847">
                  <c:v>190.4</c:v>
                </c:pt>
                <c:pt idx="1848">
                  <c:v>190.5</c:v>
                </c:pt>
                <c:pt idx="1849">
                  <c:v>190.6</c:v>
                </c:pt>
                <c:pt idx="1850">
                  <c:v>190.7</c:v>
                </c:pt>
                <c:pt idx="1851">
                  <c:v>190.8</c:v>
                </c:pt>
                <c:pt idx="1852">
                  <c:v>190.9</c:v>
                </c:pt>
                <c:pt idx="1853">
                  <c:v>191</c:v>
                </c:pt>
                <c:pt idx="1854">
                  <c:v>191.1</c:v>
                </c:pt>
                <c:pt idx="1855">
                  <c:v>191.2</c:v>
                </c:pt>
                <c:pt idx="1856">
                  <c:v>191.3</c:v>
                </c:pt>
                <c:pt idx="1857">
                  <c:v>191.4</c:v>
                </c:pt>
                <c:pt idx="1858">
                  <c:v>191.5</c:v>
                </c:pt>
                <c:pt idx="1859">
                  <c:v>191.6</c:v>
                </c:pt>
                <c:pt idx="1860">
                  <c:v>191.7</c:v>
                </c:pt>
                <c:pt idx="1861">
                  <c:v>191.8</c:v>
                </c:pt>
                <c:pt idx="1862">
                  <c:v>191.9</c:v>
                </c:pt>
                <c:pt idx="1863">
                  <c:v>192</c:v>
                </c:pt>
                <c:pt idx="1864">
                  <c:v>192.1</c:v>
                </c:pt>
                <c:pt idx="1865">
                  <c:v>192.2</c:v>
                </c:pt>
                <c:pt idx="1866">
                  <c:v>192.3</c:v>
                </c:pt>
                <c:pt idx="1867">
                  <c:v>192.4</c:v>
                </c:pt>
                <c:pt idx="1868">
                  <c:v>192.5</c:v>
                </c:pt>
                <c:pt idx="1869">
                  <c:v>192.6</c:v>
                </c:pt>
                <c:pt idx="1870">
                  <c:v>192.7</c:v>
                </c:pt>
                <c:pt idx="1871">
                  <c:v>192.8</c:v>
                </c:pt>
                <c:pt idx="1872">
                  <c:v>192.9</c:v>
                </c:pt>
                <c:pt idx="1873">
                  <c:v>193</c:v>
                </c:pt>
                <c:pt idx="1874">
                  <c:v>193.1</c:v>
                </c:pt>
                <c:pt idx="1875">
                  <c:v>193.3</c:v>
                </c:pt>
                <c:pt idx="1876">
                  <c:v>193.4</c:v>
                </c:pt>
                <c:pt idx="1877">
                  <c:v>193.5</c:v>
                </c:pt>
                <c:pt idx="1878">
                  <c:v>193.6</c:v>
                </c:pt>
                <c:pt idx="1879">
                  <c:v>193.7</c:v>
                </c:pt>
                <c:pt idx="1880">
                  <c:v>193.8</c:v>
                </c:pt>
                <c:pt idx="1881">
                  <c:v>193.9</c:v>
                </c:pt>
                <c:pt idx="1882">
                  <c:v>194</c:v>
                </c:pt>
                <c:pt idx="1883">
                  <c:v>194.1</c:v>
                </c:pt>
                <c:pt idx="1884">
                  <c:v>194.2</c:v>
                </c:pt>
                <c:pt idx="1885">
                  <c:v>194.3</c:v>
                </c:pt>
                <c:pt idx="1886">
                  <c:v>194.4</c:v>
                </c:pt>
                <c:pt idx="1887">
                  <c:v>194.5</c:v>
                </c:pt>
                <c:pt idx="1888">
                  <c:v>194.6</c:v>
                </c:pt>
                <c:pt idx="1889">
                  <c:v>194.7</c:v>
                </c:pt>
                <c:pt idx="1890">
                  <c:v>194.8</c:v>
                </c:pt>
                <c:pt idx="1891">
                  <c:v>194.9</c:v>
                </c:pt>
                <c:pt idx="1892">
                  <c:v>195</c:v>
                </c:pt>
                <c:pt idx="1893">
                  <c:v>195.1</c:v>
                </c:pt>
                <c:pt idx="1894">
                  <c:v>195.2</c:v>
                </c:pt>
                <c:pt idx="1895">
                  <c:v>195.3</c:v>
                </c:pt>
                <c:pt idx="1896">
                  <c:v>195.4</c:v>
                </c:pt>
                <c:pt idx="1897">
                  <c:v>195.5</c:v>
                </c:pt>
                <c:pt idx="1898">
                  <c:v>195.6</c:v>
                </c:pt>
                <c:pt idx="1899">
                  <c:v>195.7</c:v>
                </c:pt>
                <c:pt idx="1900">
                  <c:v>195.8</c:v>
                </c:pt>
                <c:pt idx="1901">
                  <c:v>195.9</c:v>
                </c:pt>
                <c:pt idx="1902">
                  <c:v>196</c:v>
                </c:pt>
                <c:pt idx="1903">
                  <c:v>196.1</c:v>
                </c:pt>
                <c:pt idx="1904">
                  <c:v>196.3</c:v>
                </c:pt>
                <c:pt idx="1905">
                  <c:v>196.4</c:v>
                </c:pt>
                <c:pt idx="1906">
                  <c:v>196.5</c:v>
                </c:pt>
                <c:pt idx="1907">
                  <c:v>196.6</c:v>
                </c:pt>
                <c:pt idx="1908">
                  <c:v>196.7</c:v>
                </c:pt>
                <c:pt idx="1909">
                  <c:v>196.8</c:v>
                </c:pt>
                <c:pt idx="1910">
                  <c:v>196.9</c:v>
                </c:pt>
                <c:pt idx="1911">
                  <c:v>197</c:v>
                </c:pt>
                <c:pt idx="1912">
                  <c:v>197.1</c:v>
                </c:pt>
                <c:pt idx="1913">
                  <c:v>197.2</c:v>
                </c:pt>
                <c:pt idx="1914">
                  <c:v>197.3</c:v>
                </c:pt>
                <c:pt idx="1915">
                  <c:v>197.4</c:v>
                </c:pt>
                <c:pt idx="1916">
                  <c:v>197.5</c:v>
                </c:pt>
                <c:pt idx="1917">
                  <c:v>197.6</c:v>
                </c:pt>
                <c:pt idx="1918">
                  <c:v>197.7</c:v>
                </c:pt>
                <c:pt idx="1919">
                  <c:v>197.8</c:v>
                </c:pt>
                <c:pt idx="1920">
                  <c:v>197.9</c:v>
                </c:pt>
                <c:pt idx="1921">
                  <c:v>198</c:v>
                </c:pt>
                <c:pt idx="1922">
                  <c:v>198.1</c:v>
                </c:pt>
                <c:pt idx="1923">
                  <c:v>198.2</c:v>
                </c:pt>
                <c:pt idx="1924">
                  <c:v>198.3</c:v>
                </c:pt>
                <c:pt idx="1925">
                  <c:v>198.4</c:v>
                </c:pt>
                <c:pt idx="1926">
                  <c:v>198.5</c:v>
                </c:pt>
                <c:pt idx="1927">
                  <c:v>198.6</c:v>
                </c:pt>
                <c:pt idx="1928">
                  <c:v>198.7</c:v>
                </c:pt>
                <c:pt idx="1929">
                  <c:v>198.8</c:v>
                </c:pt>
                <c:pt idx="1930">
                  <c:v>198.9</c:v>
                </c:pt>
                <c:pt idx="1931">
                  <c:v>199</c:v>
                </c:pt>
                <c:pt idx="1932">
                  <c:v>199.1</c:v>
                </c:pt>
                <c:pt idx="1933">
                  <c:v>199.3</c:v>
                </c:pt>
                <c:pt idx="1934">
                  <c:v>199.4</c:v>
                </c:pt>
                <c:pt idx="1935">
                  <c:v>199.5</c:v>
                </c:pt>
                <c:pt idx="1936">
                  <c:v>199.6</c:v>
                </c:pt>
                <c:pt idx="1937">
                  <c:v>199.7</c:v>
                </c:pt>
                <c:pt idx="1938">
                  <c:v>199.8</c:v>
                </c:pt>
                <c:pt idx="1939">
                  <c:v>199.9</c:v>
                </c:pt>
                <c:pt idx="1940">
                  <c:v>new World().Scenario4() = true</c:v>
                </c:pt>
                <c:pt idx="1942">
                  <c:v>Session disconnected.</c:v>
                </c:pt>
              </c:strCache>
            </c:strRef>
          </c:xVal>
          <c:yVal>
            <c:numRef>
              <c:f>'Ark1'!$F:$F</c:f>
              <c:numCache>
                <c:formatCode>General</c:formatCode>
                <c:ptCount val="1048576"/>
                <c:pt idx="6">
                  <c:v>1.57</c:v>
                </c:pt>
                <c:pt idx="7">
                  <c:v>1.57</c:v>
                </c:pt>
                <c:pt idx="8">
                  <c:v>1.57</c:v>
                </c:pt>
                <c:pt idx="9">
                  <c:v>1.57</c:v>
                </c:pt>
                <c:pt idx="10">
                  <c:v>1.57</c:v>
                </c:pt>
                <c:pt idx="11">
                  <c:v>1.57</c:v>
                </c:pt>
                <c:pt idx="12">
                  <c:v>1.57</c:v>
                </c:pt>
                <c:pt idx="13">
                  <c:v>1.57</c:v>
                </c:pt>
                <c:pt idx="14">
                  <c:v>1.57</c:v>
                </c:pt>
                <c:pt idx="15">
                  <c:v>1.57</c:v>
                </c:pt>
                <c:pt idx="16">
                  <c:v>1.57</c:v>
                </c:pt>
                <c:pt idx="17">
                  <c:v>1.57</c:v>
                </c:pt>
                <c:pt idx="18">
                  <c:v>1.57</c:v>
                </c:pt>
                <c:pt idx="19">
                  <c:v>1.57</c:v>
                </c:pt>
                <c:pt idx="20">
                  <c:v>1.57</c:v>
                </c:pt>
                <c:pt idx="21">
                  <c:v>1.57</c:v>
                </c:pt>
                <c:pt idx="22">
                  <c:v>1.57</c:v>
                </c:pt>
                <c:pt idx="23">
                  <c:v>1.57</c:v>
                </c:pt>
                <c:pt idx="24">
                  <c:v>1.57</c:v>
                </c:pt>
                <c:pt idx="25">
                  <c:v>1.57</c:v>
                </c:pt>
                <c:pt idx="26">
                  <c:v>1.57</c:v>
                </c:pt>
                <c:pt idx="27">
                  <c:v>1.57</c:v>
                </c:pt>
                <c:pt idx="28">
                  <c:v>1.57</c:v>
                </c:pt>
                <c:pt idx="29">
                  <c:v>1.57</c:v>
                </c:pt>
                <c:pt idx="30">
                  <c:v>1.57</c:v>
                </c:pt>
                <c:pt idx="31">
                  <c:v>1.57</c:v>
                </c:pt>
                <c:pt idx="32">
                  <c:v>1.57</c:v>
                </c:pt>
                <c:pt idx="33">
                  <c:v>1.57</c:v>
                </c:pt>
                <c:pt idx="34">
                  <c:v>1.57</c:v>
                </c:pt>
                <c:pt idx="35">
                  <c:v>1.57</c:v>
                </c:pt>
                <c:pt idx="36">
                  <c:v>1.57</c:v>
                </c:pt>
                <c:pt idx="37">
                  <c:v>1.57</c:v>
                </c:pt>
                <c:pt idx="38">
                  <c:v>1.57</c:v>
                </c:pt>
                <c:pt idx="39">
                  <c:v>1.57</c:v>
                </c:pt>
                <c:pt idx="40">
                  <c:v>1.57</c:v>
                </c:pt>
                <c:pt idx="41">
                  <c:v>1.57</c:v>
                </c:pt>
                <c:pt idx="42">
                  <c:v>1.57</c:v>
                </c:pt>
                <c:pt idx="43">
                  <c:v>1.57</c:v>
                </c:pt>
                <c:pt idx="44">
                  <c:v>1.57</c:v>
                </c:pt>
                <c:pt idx="45">
                  <c:v>1.57</c:v>
                </c:pt>
                <c:pt idx="46">
                  <c:v>1.57</c:v>
                </c:pt>
                <c:pt idx="47">
                  <c:v>1.57</c:v>
                </c:pt>
                <c:pt idx="48">
                  <c:v>1.57</c:v>
                </c:pt>
                <c:pt idx="49">
                  <c:v>1.57</c:v>
                </c:pt>
                <c:pt idx="50">
                  <c:v>1.57</c:v>
                </c:pt>
                <c:pt idx="51">
                  <c:v>1.57</c:v>
                </c:pt>
                <c:pt idx="52">
                  <c:v>1.57</c:v>
                </c:pt>
                <c:pt idx="53">
                  <c:v>1.57</c:v>
                </c:pt>
                <c:pt idx="54">
                  <c:v>1.57</c:v>
                </c:pt>
                <c:pt idx="55">
                  <c:v>1.57</c:v>
                </c:pt>
                <c:pt idx="56">
                  <c:v>1.57</c:v>
                </c:pt>
                <c:pt idx="57">
                  <c:v>1.57</c:v>
                </c:pt>
                <c:pt idx="58">
                  <c:v>1.57</c:v>
                </c:pt>
                <c:pt idx="59">
                  <c:v>1.57</c:v>
                </c:pt>
                <c:pt idx="60">
                  <c:v>1.57</c:v>
                </c:pt>
                <c:pt idx="61">
                  <c:v>1.57</c:v>
                </c:pt>
                <c:pt idx="62">
                  <c:v>1.57</c:v>
                </c:pt>
                <c:pt idx="63">
                  <c:v>1.57</c:v>
                </c:pt>
                <c:pt idx="64">
                  <c:v>1.57</c:v>
                </c:pt>
                <c:pt idx="65">
                  <c:v>1.57</c:v>
                </c:pt>
                <c:pt idx="66">
                  <c:v>1.57</c:v>
                </c:pt>
                <c:pt idx="67">
                  <c:v>1.57</c:v>
                </c:pt>
                <c:pt idx="68">
                  <c:v>1.57</c:v>
                </c:pt>
                <c:pt idx="69">
                  <c:v>1.57</c:v>
                </c:pt>
                <c:pt idx="70">
                  <c:v>1.57</c:v>
                </c:pt>
                <c:pt idx="71">
                  <c:v>1.57</c:v>
                </c:pt>
                <c:pt idx="72">
                  <c:v>1.57</c:v>
                </c:pt>
                <c:pt idx="73">
                  <c:v>1.57</c:v>
                </c:pt>
                <c:pt idx="74">
                  <c:v>1.57</c:v>
                </c:pt>
                <c:pt idx="75">
                  <c:v>1.57</c:v>
                </c:pt>
                <c:pt idx="76">
                  <c:v>1.57</c:v>
                </c:pt>
                <c:pt idx="77">
                  <c:v>1.57</c:v>
                </c:pt>
                <c:pt idx="78">
                  <c:v>1.57</c:v>
                </c:pt>
                <c:pt idx="79">
                  <c:v>1.57</c:v>
                </c:pt>
                <c:pt idx="80">
                  <c:v>1.57</c:v>
                </c:pt>
                <c:pt idx="81">
                  <c:v>1.57</c:v>
                </c:pt>
                <c:pt idx="82">
                  <c:v>1.57</c:v>
                </c:pt>
                <c:pt idx="83">
                  <c:v>1.57</c:v>
                </c:pt>
                <c:pt idx="84">
                  <c:v>1.57</c:v>
                </c:pt>
                <c:pt idx="85">
                  <c:v>1.57</c:v>
                </c:pt>
                <c:pt idx="86">
                  <c:v>1.57</c:v>
                </c:pt>
                <c:pt idx="87">
                  <c:v>1.57</c:v>
                </c:pt>
                <c:pt idx="88">
                  <c:v>1.57</c:v>
                </c:pt>
                <c:pt idx="89">
                  <c:v>1.57</c:v>
                </c:pt>
                <c:pt idx="90">
                  <c:v>1.57</c:v>
                </c:pt>
                <c:pt idx="91">
                  <c:v>1.57</c:v>
                </c:pt>
                <c:pt idx="92">
                  <c:v>1.57</c:v>
                </c:pt>
                <c:pt idx="93">
                  <c:v>1.57</c:v>
                </c:pt>
                <c:pt idx="94">
                  <c:v>1.57</c:v>
                </c:pt>
                <c:pt idx="95">
                  <c:v>1.57</c:v>
                </c:pt>
                <c:pt idx="96">
                  <c:v>1.57</c:v>
                </c:pt>
                <c:pt idx="97">
                  <c:v>1.57</c:v>
                </c:pt>
                <c:pt idx="98">
                  <c:v>1.57</c:v>
                </c:pt>
                <c:pt idx="99">
                  <c:v>1.57</c:v>
                </c:pt>
                <c:pt idx="100">
                  <c:v>1.57</c:v>
                </c:pt>
                <c:pt idx="101">
                  <c:v>1.57</c:v>
                </c:pt>
                <c:pt idx="102">
                  <c:v>1.57</c:v>
                </c:pt>
                <c:pt idx="103">
                  <c:v>1.57</c:v>
                </c:pt>
                <c:pt idx="104">
                  <c:v>1.57</c:v>
                </c:pt>
                <c:pt idx="105">
                  <c:v>1.57</c:v>
                </c:pt>
                <c:pt idx="106">
                  <c:v>1.57</c:v>
                </c:pt>
                <c:pt idx="107">
                  <c:v>1.57</c:v>
                </c:pt>
                <c:pt idx="108">
                  <c:v>1.57</c:v>
                </c:pt>
                <c:pt idx="109">
                  <c:v>1.57</c:v>
                </c:pt>
                <c:pt idx="110">
                  <c:v>1.57</c:v>
                </c:pt>
                <c:pt idx="111">
                  <c:v>1.57</c:v>
                </c:pt>
                <c:pt idx="112">
                  <c:v>1.57</c:v>
                </c:pt>
                <c:pt idx="113">
                  <c:v>1.57</c:v>
                </c:pt>
                <c:pt idx="114">
                  <c:v>1.57</c:v>
                </c:pt>
                <c:pt idx="115">
                  <c:v>1.57</c:v>
                </c:pt>
                <c:pt idx="116">
                  <c:v>1.57</c:v>
                </c:pt>
                <c:pt idx="117">
                  <c:v>1.57</c:v>
                </c:pt>
                <c:pt idx="118">
                  <c:v>1.57</c:v>
                </c:pt>
                <c:pt idx="119">
                  <c:v>1.57</c:v>
                </c:pt>
                <c:pt idx="120">
                  <c:v>1.57</c:v>
                </c:pt>
                <c:pt idx="121">
                  <c:v>1.57</c:v>
                </c:pt>
                <c:pt idx="122">
                  <c:v>1.57</c:v>
                </c:pt>
                <c:pt idx="123">
                  <c:v>1.57</c:v>
                </c:pt>
                <c:pt idx="124">
                  <c:v>1.57</c:v>
                </c:pt>
                <c:pt idx="125">
                  <c:v>1.57</c:v>
                </c:pt>
                <c:pt idx="126">
                  <c:v>1.57</c:v>
                </c:pt>
                <c:pt idx="127">
                  <c:v>1.57</c:v>
                </c:pt>
                <c:pt idx="128">
                  <c:v>1.57</c:v>
                </c:pt>
                <c:pt idx="129">
                  <c:v>1.57</c:v>
                </c:pt>
                <c:pt idx="130">
                  <c:v>1.57</c:v>
                </c:pt>
                <c:pt idx="131">
                  <c:v>1.57</c:v>
                </c:pt>
                <c:pt idx="132">
                  <c:v>1.57</c:v>
                </c:pt>
                <c:pt idx="133">
                  <c:v>1.57</c:v>
                </c:pt>
                <c:pt idx="134">
                  <c:v>1.57</c:v>
                </c:pt>
                <c:pt idx="135">
                  <c:v>1.57</c:v>
                </c:pt>
                <c:pt idx="136">
                  <c:v>1.57</c:v>
                </c:pt>
                <c:pt idx="137">
                  <c:v>1.57</c:v>
                </c:pt>
                <c:pt idx="138">
                  <c:v>1.57</c:v>
                </c:pt>
                <c:pt idx="139">
                  <c:v>1.57</c:v>
                </c:pt>
                <c:pt idx="140">
                  <c:v>1.57</c:v>
                </c:pt>
                <c:pt idx="141">
                  <c:v>1.57</c:v>
                </c:pt>
                <c:pt idx="142">
                  <c:v>1.57</c:v>
                </c:pt>
                <c:pt idx="143">
                  <c:v>1.57</c:v>
                </c:pt>
                <c:pt idx="144">
                  <c:v>1.57</c:v>
                </c:pt>
                <c:pt idx="145">
                  <c:v>1.57</c:v>
                </c:pt>
                <c:pt idx="146">
                  <c:v>1.57</c:v>
                </c:pt>
                <c:pt idx="147">
                  <c:v>1.57</c:v>
                </c:pt>
                <c:pt idx="148">
                  <c:v>1.57</c:v>
                </c:pt>
                <c:pt idx="149">
                  <c:v>1.57</c:v>
                </c:pt>
                <c:pt idx="150">
                  <c:v>1.57</c:v>
                </c:pt>
                <c:pt idx="151">
                  <c:v>1.57</c:v>
                </c:pt>
                <c:pt idx="152">
                  <c:v>1.57</c:v>
                </c:pt>
                <c:pt idx="153">
                  <c:v>1.57</c:v>
                </c:pt>
                <c:pt idx="154">
                  <c:v>1.57</c:v>
                </c:pt>
                <c:pt idx="155">
                  <c:v>1.57</c:v>
                </c:pt>
                <c:pt idx="156">
                  <c:v>1.57</c:v>
                </c:pt>
                <c:pt idx="157">
                  <c:v>1.57</c:v>
                </c:pt>
                <c:pt idx="158">
                  <c:v>1.57</c:v>
                </c:pt>
                <c:pt idx="159">
                  <c:v>1.57</c:v>
                </c:pt>
                <c:pt idx="160">
                  <c:v>1.57</c:v>
                </c:pt>
                <c:pt idx="161">
                  <c:v>1.57</c:v>
                </c:pt>
                <c:pt idx="162">
                  <c:v>1.57</c:v>
                </c:pt>
                <c:pt idx="163">
                  <c:v>1.57</c:v>
                </c:pt>
                <c:pt idx="164">
                  <c:v>1.57</c:v>
                </c:pt>
                <c:pt idx="165">
                  <c:v>1.57</c:v>
                </c:pt>
                <c:pt idx="166">
                  <c:v>1.57</c:v>
                </c:pt>
                <c:pt idx="167">
                  <c:v>1.57</c:v>
                </c:pt>
                <c:pt idx="168">
                  <c:v>1.57</c:v>
                </c:pt>
                <c:pt idx="169">
                  <c:v>1.57</c:v>
                </c:pt>
                <c:pt idx="170">
                  <c:v>1.57</c:v>
                </c:pt>
                <c:pt idx="171">
                  <c:v>1.57</c:v>
                </c:pt>
                <c:pt idx="172">
                  <c:v>1.57</c:v>
                </c:pt>
                <c:pt idx="173">
                  <c:v>1.57</c:v>
                </c:pt>
                <c:pt idx="174">
                  <c:v>1.57</c:v>
                </c:pt>
                <c:pt idx="175">
                  <c:v>1.57</c:v>
                </c:pt>
                <c:pt idx="176">
                  <c:v>1.57</c:v>
                </c:pt>
                <c:pt idx="177">
                  <c:v>1.57</c:v>
                </c:pt>
                <c:pt idx="178">
                  <c:v>1.57</c:v>
                </c:pt>
                <c:pt idx="179">
                  <c:v>1.57</c:v>
                </c:pt>
                <c:pt idx="180">
                  <c:v>1.57</c:v>
                </c:pt>
                <c:pt idx="181">
                  <c:v>1.57</c:v>
                </c:pt>
                <c:pt idx="182">
                  <c:v>1.57</c:v>
                </c:pt>
                <c:pt idx="183">
                  <c:v>1.57</c:v>
                </c:pt>
                <c:pt idx="184">
                  <c:v>1.57</c:v>
                </c:pt>
                <c:pt idx="185">
                  <c:v>1.57</c:v>
                </c:pt>
                <c:pt idx="186">
                  <c:v>1.57</c:v>
                </c:pt>
                <c:pt idx="187">
                  <c:v>1.57</c:v>
                </c:pt>
                <c:pt idx="188">
                  <c:v>1.57</c:v>
                </c:pt>
                <c:pt idx="189">
                  <c:v>1.57</c:v>
                </c:pt>
                <c:pt idx="190">
                  <c:v>1.57</c:v>
                </c:pt>
                <c:pt idx="191">
                  <c:v>1.57</c:v>
                </c:pt>
                <c:pt idx="192">
                  <c:v>1.57</c:v>
                </c:pt>
                <c:pt idx="193">
                  <c:v>1.57</c:v>
                </c:pt>
                <c:pt idx="194">
                  <c:v>1.57</c:v>
                </c:pt>
                <c:pt idx="195">
                  <c:v>1.57</c:v>
                </c:pt>
                <c:pt idx="196">
                  <c:v>1.57</c:v>
                </c:pt>
                <c:pt idx="197">
                  <c:v>1.57</c:v>
                </c:pt>
                <c:pt idx="198">
                  <c:v>1.57</c:v>
                </c:pt>
                <c:pt idx="199">
                  <c:v>1.57</c:v>
                </c:pt>
                <c:pt idx="200">
                  <c:v>1.57</c:v>
                </c:pt>
                <c:pt idx="201">
                  <c:v>1.57</c:v>
                </c:pt>
                <c:pt idx="202">
                  <c:v>1.57</c:v>
                </c:pt>
                <c:pt idx="203">
                  <c:v>1.57</c:v>
                </c:pt>
                <c:pt idx="204">
                  <c:v>1.57</c:v>
                </c:pt>
                <c:pt idx="205">
                  <c:v>1.57</c:v>
                </c:pt>
                <c:pt idx="206">
                  <c:v>1.57</c:v>
                </c:pt>
                <c:pt idx="207">
                  <c:v>1.57</c:v>
                </c:pt>
                <c:pt idx="208">
                  <c:v>1.57</c:v>
                </c:pt>
                <c:pt idx="209">
                  <c:v>1.57</c:v>
                </c:pt>
                <c:pt idx="210">
                  <c:v>1.57</c:v>
                </c:pt>
                <c:pt idx="211">
                  <c:v>1.57</c:v>
                </c:pt>
                <c:pt idx="212">
                  <c:v>1.57</c:v>
                </c:pt>
                <c:pt idx="213">
                  <c:v>1.57</c:v>
                </c:pt>
                <c:pt idx="214">
                  <c:v>1.57</c:v>
                </c:pt>
                <c:pt idx="215">
                  <c:v>1.57</c:v>
                </c:pt>
                <c:pt idx="216">
                  <c:v>1.57</c:v>
                </c:pt>
                <c:pt idx="217">
                  <c:v>1.57</c:v>
                </c:pt>
                <c:pt idx="218">
                  <c:v>1.57</c:v>
                </c:pt>
                <c:pt idx="219">
                  <c:v>1.57</c:v>
                </c:pt>
                <c:pt idx="220">
                  <c:v>1.57</c:v>
                </c:pt>
                <c:pt idx="221">
                  <c:v>1.57</c:v>
                </c:pt>
                <c:pt idx="222">
                  <c:v>1.57</c:v>
                </c:pt>
                <c:pt idx="223">
                  <c:v>1.57</c:v>
                </c:pt>
                <c:pt idx="224">
                  <c:v>1.57</c:v>
                </c:pt>
                <c:pt idx="225">
                  <c:v>1.57</c:v>
                </c:pt>
                <c:pt idx="226">
                  <c:v>1.57</c:v>
                </c:pt>
                <c:pt idx="227">
                  <c:v>1.57</c:v>
                </c:pt>
                <c:pt idx="228">
                  <c:v>1.57</c:v>
                </c:pt>
                <c:pt idx="229">
                  <c:v>1.57</c:v>
                </c:pt>
                <c:pt idx="230">
                  <c:v>1.57</c:v>
                </c:pt>
                <c:pt idx="231">
                  <c:v>1.57</c:v>
                </c:pt>
                <c:pt idx="232">
                  <c:v>1.57</c:v>
                </c:pt>
                <c:pt idx="233">
                  <c:v>1.57</c:v>
                </c:pt>
                <c:pt idx="234">
                  <c:v>1.57</c:v>
                </c:pt>
                <c:pt idx="235">
                  <c:v>1.57</c:v>
                </c:pt>
                <c:pt idx="236">
                  <c:v>1.57</c:v>
                </c:pt>
                <c:pt idx="237">
                  <c:v>1.57</c:v>
                </c:pt>
                <c:pt idx="238">
                  <c:v>1.57</c:v>
                </c:pt>
                <c:pt idx="239">
                  <c:v>1.57</c:v>
                </c:pt>
                <c:pt idx="240">
                  <c:v>1.57</c:v>
                </c:pt>
                <c:pt idx="241">
                  <c:v>1.57</c:v>
                </c:pt>
                <c:pt idx="242">
                  <c:v>1.57</c:v>
                </c:pt>
                <c:pt idx="243">
                  <c:v>1.57</c:v>
                </c:pt>
                <c:pt idx="244">
                  <c:v>1.57</c:v>
                </c:pt>
                <c:pt idx="245">
                  <c:v>1.57</c:v>
                </c:pt>
                <c:pt idx="246">
                  <c:v>1.57</c:v>
                </c:pt>
                <c:pt idx="247">
                  <c:v>1.57</c:v>
                </c:pt>
                <c:pt idx="248">
                  <c:v>1.57</c:v>
                </c:pt>
                <c:pt idx="249">
                  <c:v>1.57</c:v>
                </c:pt>
                <c:pt idx="250">
                  <c:v>1.57</c:v>
                </c:pt>
                <c:pt idx="251">
                  <c:v>1.57</c:v>
                </c:pt>
                <c:pt idx="252">
                  <c:v>1.57</c:v>
                </c:pt>
                <c:pt idx="253">
                  <c:v>1.57</c:v>
                </c:pt>
                <c:pt idx="254">
                  <c:v>1.57</c:v>
                </c:pt>
                <c:pt idx="255">
                  <c:v>1.57</c:v>
                </c:pt>
                <c:pt idx="256">
                  <c:v>1.57</c:v>
                </c:pt>
                <c:pt idx="257">
                  <c:v>1.57</c:v>
                </c:pt>
                <c:pt idx="258">
                  <c:v>1.57</c:v>
                </c:pt>
                <c:pt idx="259">
                  <c:v>1.57</c:v>
                </c:pt>
                <c:pt idx="260">
                  <c:v>1.57</c:v>
                </c:pt>
                <c:pt idx="261">
                  <c:v>1.57</c:v>
                </c:pt>
                <c:pt idx="262">
                  <c:v>1.57</c:v>
                </c:pt>
                <c:pt idx="263">
                  <c:v>1.57</c:v>
                </c:pt>
                <c:pt idx="264">
                  <c:v>1.57</c:v>
                </c:pt>
                <c:pt idx="265">
                  <c:v>1.57</c:v>
                </c:pt>
                <c:pt idx="266">
                  <c:v>1.57</c:v>
                </c:pt>
                <c:pt idx="267">
                  <c:v>1.57</c:v>
                </c:pt>
                <c:pt idx="268">
                  <c:v>1.57</c:v>
                </c:pt>
                <c:pt idx="269">
                  <c:v>1.57</c:v>
                </c:pt>
                <c:pt idx="270">
                  <c:v>1.57</c:v>
                </c:pt>
                <c:pt idx="271">
                  <c:v>1.57</c:v>
                </c:pt>
                <c:pt idx="272">
                  <c:v>1.57</c:v>
                </c:pt>
                <c:pt idx="273">
                  <c:v>1.57</c:v>
                </c:pt>
                <c:pt idx="274">
                  <c:v>1.57</c:v>
                </c:pt>
                <c:pt idx="275">
                  <c:v>1.57</c:v>
                </c:pt>
                <c:pt idx="276">
                  <c:v>1.57</c:v>
                </c:pt>
                <c:pt idx="277">
                  <c:v>1.57</c:v>
                </c:pt>
                <c:pt idx="278">
                  <c:v>1.57</c:v>
                </c:pt>
                <c:pt idx="279">
                  <c:v>1.57</c:v>
                </c:pt>
                <c:pt idx="280">
                  <c:v>1.57</c:v>
                </c:pt>
                <c:pt idx="281">
                  <c:v>1.57</c:v>
                </c:pt>
                <c:pt idx="282">
                  <c:v>1.57</c:v>
                </c:pt>
                <c:pt idx="283">
                  <c:v>1.57</c:v>
                </c:pt>
                <c:pt idx="284">
                  <c:v>1.57</c:v>
                </c:pt>
                <c:pt idx="285">
                  <c:v>1.57</c:v>
                </c:pt>
                <c:pt idx="286">
                  <c:v>1.57</c:v>
                </c:pt>
                <c:pt idx="287">
                  <c:v>1.57</c:v>
                </c:pt>
                <c:pt idx="288">
                  <c:v>1.57</c:v>
                </c:pt>
                <c:pt idx="289">
                  <c:v>1.57</c:v>
                </c:pt>
                <c:pt idx="290">
                  <c:v>1.57</c:v>
                </c:pt>
                <c:pt idx="291">
                  <c:v>1.57</c:v>
                </c:pt>
                <c:pt idx="292">
                  <c:v>1.57</c:v>
                </c:pt>
                <c:pt idx="293">
                  <c:v>1.57</c:v>
                </c:pt>
                <c:pt idx="294">
                  <c:v>1.57</c:v>
                </c:pt>
                <c:pt idx="295">
                  <c:v>1.57</c:v>
                </c:pt>
                <c:pt idx="296">
                  <c:v>1.57</c:v>
                </c:pt>
                <c:pt idx="297">
                  <c:v>1.57</c:v>
                </c:pt>
                <c:pt idx="298">
                  <c:v>1.57</c:v>
                </c:pt>
                <c:pt idx="299">
                  <c:v>1.57</c:v>
                </c:pt>
                <c:pt idx="300">
                  <c:v>1.57</c:v>
                </c:pt>
                <c:pt idx="301">
                  <c:v>1.57</c:v>
                </c:pt>
                <c:pt idx="302">
                  <c:v>1.57</c:v>
                </c:pt>
                <c:pt idx="303">
                  <c:v>1.57</c:v>
                </c:pt>
                <c:pt idx="304">
                  <c:v>1.57</c:v>
                </c:pt>
                <c:pt idx="305">
                  <c:v>1.57</c:v>
                </c:pt>
                <c:pt idx="306">
                  <c:v>1.57</c:v>
                </c:pt>
                <c:pt idx="307">
                  <c:v>1.57</c:v>
                </c:pt>
                <c:pt idx="308">
                  <c:v>1.57</c:v>
                </c:pt>
                <c:pt idx="309">
                  <c:v>1.57</c:v>
                </c:pt>
                <c:pt idx="310">
                  <c:v>1.57</c:v>
                </c:pt>
                <c:pt idx="311">
                  <c:v>1.57</c:v>
                </c:pt>
                <c:pt idx="312">
                  <c:v>1.57</c:v>
                </c:pt>
                <c:pt idx="313">
                  <c:v>1.57</c:v>
                </c:pt>
                <c:pt idx="314">
                  <c:v>1.57</c:v>
                </c:pt>
                <c:pt idx="315">
                  <c:v>1.57</c:v>
                </c:pt>
                <c:pt idx="316">
                  <c:v>1.57</c:v>
                </c:pt>
                <c:pt idx="317">
                  <c:v>1.57</c:v>
                </c:pt>
                <c:pt idx="318">
                  <c:v>1.57</c:v>
                </c:pt>
                <c:pt idx="319">
                  <c:v>1.57</c:v>
                </c:pt>
                <c:pt idx="320">
                  <c:v>1.57</c:v>
                </c:pt>
                <c:pt idx="321">
                  <c:v>1.57</c:v>
                </c:pt>
                <c:pt idx="322">
                  <c:v>1.57</c:v>
                </c:pt>
                <c:pt idx="323">
                  <c:v>1.57</c:v>
                </c:pt>
                <c:pt idx="324">
                  <c:v>1.57</c:v>
                </c:pt>
                <c:pt idx="325">
                  <c:v>1.57</c:v>
                </c:pt>
                <c:pt idx="326">
                  <c:v>1.57</c:v>
                </c:pt>
                <c:pt idx="327">
                  <c:v>1.57</c:v>
                </c:pt>
                <c:pt idx="328">
                  <c:v>1.57</c:v>
                </c:pt>
                <c:pt idx="329">
                  <c:v>1.57</c:v>
                </c:pt>
                <c:pt idx="330">
                  <c:v>1.57</c:v>
                </c:pt>
                <c:pt idx="331">
                  <c:v>1.57</c:v>
                </c:pt>
                <c:pt idx="332">
                  <c:v>1.57</c:v>
                </c:pt>
                <c:pt idx="333">
                  <c:v>1.57</c:v>
                </c:pt>
                <c:pt idx="334">
                  <c:v>1.57</c:v>
                </c:pt>
                <c:pt idx="335">
                  <c:v>1.57</c:v>
                </c:pt>
                <c:pt idx="336">
                  <c:v>1.57</c:v>
                </c:pt>
                <c:pt idx="337">
                  <c:v>1.57</c:v>
                </c:pt>
                <c:pt idx="338">
                  <c:v>1.57</c:v>
                </c:pt>
                <c:pt idx="339">
                  <c:v>1.57</c:v>
                </c:pt>
                <c:pt idx="340">
                  <c:v>1.57</c:v>
                </c:pt>
                <c:pt idx="341">
                  <c:v>1.57</c:v>
                </c:pt>
                <c:pt idx="342">
                  <c:v>1.57</c:v>
                </c:pt>
                <c:pt idx="343">
                  <c:v>1.57</c:v>
                </c:pt>
                <c:pt idx="344">
                  <c:v>1.57</c:v>
                </c:pt>
                <c:pt idx="345">
                  <c:v>1.57</c:v>
                </c:pt>
                <c:pt idx="346">
                  <c:v>1.57</c:v>
                </c:pt>
                <c:pt idx="347">
                  <c:v>1.57</c:v>
                </c:pt>
                <c:pt idx="348">
                  <c:v>1.57</c:v>
                </c:pt>
                <c:pt idx="349">
                  <c:v>1.57</c:v>
                </c:pt>
                <c:pt idx="350">
                  <c:v>1.57</c:v>
                </c:pt>
                <c:pt idx="351">
                  <c:v>1.57</c:v>
                </c:pt>
                <c:pt idx="352">
                  <c:v>1.57</c:v>
                </c:pt>
                <c:pt idx="353">
                  <c:v>1.57</c:v>
                </c:pt>
                <c:pt idx="354">
                  <c:v>1.57</c:v>
                </c:pt>
                <c:pt idx="355">
                  <c:v>1.57</c:v>
                </c:pt>
                <c:pt idx="356">
                  <c:v>1.57</c:v>
                </c:pt>
                <c:pt idx="357">
                  <c:v>1.57</c:v>
                </c:pt>
                <c:pt idx="358">
                  <c:v>1.57</c:v>
                </c:pt>
                <c:pt idx="359">
                  <c:v>1.57</c:v>
                </c:pt>
                <c:pt idx="360">
                  <c:v>1.57</c:v>
                </c:pt>
                <c:pt idx="361">
                  <c:v>1.57</c:v>
                </c:pt>
                <c:pt idx="362">
                  <c:v>1.57</c:v>
                </c:pt>
                <c:pt idx="363">
                  <c:v>1.57</c:v>
                </c:pt>
                <c:pt idx="364">
                  <c:v>1.57</c:v>
                </c:pt>
                <c:pt idx="365">
                  <c:v>1.57</c:v>
                </c:pt>
                <c:pt idx="366">
                  <c:v>1.57</c:v>
                </c:pt>
                <c:pt idx="367">
                  <c:v>1.57</c:v>
                </c:pt>
                <c:pt idx="368">
                  <c:v>1.57</c:v>
                </c:pt>
                <c:pt idx="369">
                  <c:v>1.57</c:v>
                </c:pt>
                <c:pt idx="370">
                  <c:v>1.57</c:v>
                </c:pt>
                <c:pt idx="371">
                  <c:v>1.57</c:v>
                </c:pt>
                <c:pt idx="372">
                  <c:v>1.57</c:v>
                </c:pt>
                <c:pt idx="373">
                  <c:v>1.57</c:v>
                </c:pt>
                <c:pt idx="374">
                  <c:v>1.57</c:v>
                </c:pt>
                <c:pt idx="375">
                  <c:v>1.57</c:v>
                </c:pt>
                <c:pt idx="376">
                  <c:v>1.57</c:v>
                </c:pt>
                <c:pt idx="377">
                  <c:v>1.57</c:v>
                </c:pt>
                <c:pt idx="378">
                  <c:v>1.57</c:v>
                </c:pt>
                <c:pt idx="379">
                  <c:v>1.57</c:v>
                </c:pt>
                <c:pt idx="380">
                  <c:v>1.57</c:v>
                </c:pt>
                <c:pt idx="381">
                  <c:v>1.57</c:v>
                </c:pt>
                <c:pt idx="382">
                  <c:v>1.57</c:v>
                </c:pt>
                <c:pt idx="383">
                  <c:v>1.57</c:v>
                </c:pt>
                <c:pt idx="384">
                  <c:v>1.57</c:v>
                </c:pt>
                <c:pt idx="385">
                  <c:v>1.57</c:v>
                </c:pt>
                <c:pt idx="386">
                  <c:v>1.57</c:v>
                </c:pt>
                <c:pt idx="387">
                  <c:v>1.57</c:v>
                </c:pt>
                <c:pt idx="388">
                  <c:v>1.57</c:v>
                </c:pt>
                <c:pt idx="389">
                  <c:v>1.57</c:v>
                </c:pt>
                <c:pt idx="390">
                  <c:v>1.57</c:v>
                </c:pt>
                <c:pt idx="391">
                  <c:v>1.57</c:v>
                </c:pt>
                <c:pt idx="392">
                  <c:v>1.57</c:v>
                </c:pt>
                <c:pt idx="393">
                  <c:v>1.57</c:v>
                </c:pt>
                <c:pt idx="394">
                  <c:v>1.57</c:v>
                </c:pt>
                <c:pt idx="395">
                  <c:v>1.57</c:v>
                </c:pt>
                <c:pt idx="396">
                  <c:v>1.57</c:v>
                </c:pt>
                <c:pt idx="397">
                  <c:v>1.57</c:v>
                </c:pt>
                <c:pt idx="398">
                  <c:v>1.57</c:v>
                </c:pt>
                <c:pt idx="399">
                  <c:v>1.57</c:v>
                </c:pt>
                <c:pt idx="400">
                  <c:v>1.57</c:v>
                </c:pt>
                <c:pt idx="401">
                  <c:v>1.57</c:v>
                </c:pt>
                <c:pt idx="402">
                  <c:v>1.57</c:v>
                </c:pt>
                <c:pt idx="403">
                  <c:v>1.57</c:v>
                </c:pt>
                <c:pt idx="404">
                  <c:v>1.57</c:v>
                </c:pt>
                <c:pt idx="405">
                  <c:v>1.57</c:v>
                </c:pt>
                <c:pt idx="406">
                  <c:v>1.57</c:v>
                </c:pt>
                <c:pt idx="407">
                  <c:v>1.57</c:v>
                </c:pt>
                <c:pt idx="408">
                  <c:v>1.57</c:v>
                </c:pt>
                <c:pt idx="409">
                  <c:v>1.57</c:v>
                </c:pt>
                <c:pt idx="410">
                  <c:v>1.57</c:v>
                </c:pt>
                <c:pt idx="411">
                  <c:v>1.57</c:v>
                </c:pt>
                <c:pt idx="412">
                  <c:v>1.57</c:v>
                </c:pt>
                <c:pt idx="413">
                  <c:v>1.57</c:v>
                </c:pt>
                <c:pt idx="414">
                  <c:v>1.57</c:v>
                </c:pt>
                <c:pt idx="415">
                  <c:v>1.57</c:v>
                </c:pt>
                <c:pt idx="416">
                  <c:v>1.57</c:v>
                </c:pt>
                <c:pt idx="417">
                  <c:v>1.57</c:v>
                </c:pt>
                <c:pt idx="418">
                  <c:v>1.57</c:v>
                </c:pt>
                <c:pt idx="419">
                  <c:v>1.57</c:v>
                </c:pt>
                <c:pt idx="420">
                  <c:v>1.57</c:v>
                </c:pt>
                <c:pt idx="421">
                  <c:v>1.57</c:v>
                </c:pt>
                <c:pt idx="422">
                  <c:v>1.57</c:v>
                </c:pt>
                <c:pt idx="423">
                  <c:v>1.57</c:v>
                </c:pt>
                <c:pt idx="424">
                  <c:v>1.57</c:v>
                </c:pt>
                <c:pt idx="425">
                  <c:v>1.57</c:v>
                </c:pt>
                <c:pt idx="426">
                  <c:v>1.57</c:v>
                </c:pt>
                <c:pt idx="427">
                  <c:v>1.57</c:v>
                </c:pt>
                <c:pt idx="428">
                  <c:v>1.57</c:v>
                </c:pt>
                <c:pt idx="429">
                  <c:v>1.57</c:v>
                </c:pt>
                <c:pt idx="430">
                  <c:v>1.57</c:v>
                </c:pt>
                <c:pt idx="431">
                  <c:v>1.57</c:v>
                </c:pt>
                <c:pt idx="432">
                  <c:v>1.57</c:v>
                </c:pt>
                <c:pt idx="433">
                  <c:v>1.57</c:v>
                </c:pt>
                <c:pt idx="434">
                  <c:v>1.57</c:v>
                </c:pt>
                <c:pt idx="435">
                  <c:v>1.57</c:v>
                </c:pt>
                <c:pt idx="436">
                  <c:v>1.57</c:v>
                </c:pt>
                <c:pt idx="437">
                  <c:v>1.57</c:v>
                </c:pt>
                <c:pt idx="438">
                  <c:v>1.57</c:v>
                </c:pt>
                <c:pt idx="439">
                  <c:v>1.57</c:v>
                </c:pt>
                <c:pt idx="440">
                  <c:v>1.57</c:v>
                </c:pt>
                <c:pt idx="441">
                  <c:v>1.57</c:v>
                </c:pt>
                <c:pt idx="442">
                  <c:v>1.57</c:v>
                </c:pt>
                <c:pt idx="443">
                  <c:v>1.57</c:v>
                </c:pt>
                <c:pt idx="444">
                  <c:v>1.57</c:v>
                </c:pt>
                <c:pt idx="445">
                  <c:v>1.57</c:v>
                </c:pt>
                <c:pt idx="446">
                  <c:v>1.57</c:v>
                </c:pt>
                <c:pt idx="447">
                  <c:v>1.57</c:v>
                </c:pt>
                <c:pt idx="448">
                  <c:v>1.57</c:v>
                </c:pt>
                <c:pt idx="449">
                  <c:v>1.57</c:v>
                </c:pt>
                <c:pt idx="450">
                  <c:v>1.57</c:v>
                </c:pt>
                <c:pt idx="451">
                  <c:v>1.57</c:v>
                </c:pt>
                <c:pt idx="452">
                  <c:v>1.57</c:v>
                </c:pt>
                <c:pt idx="453">
                  <c:v>1.57</c:v>
                </c:pt>
                <c:pt idx="454">
                  <c:v>1.57</c:v>
                </c:pt>
                <c:pt idx="455">
                  <c:v>1.57</c:v>
                </c:pt>
                <c:pt idx="456">
                  <c:v>1.57</c:v>
                </c:pt>
                <c:pt idx="457">
                  <c:v>1.57</c:v>
                </c:pt>
                <c:pt idx="458">
                  <c:v>1.57</c:v>
                </c:pt>
                <c:pt idx="459">
                  <c:v>1.57</c:v>
                </c:pt>
                <c:pt idx="460">
                  <c:v>1.57</c:v>
                </c:pt>
                <c:pt idx="461">
                  <c:v>1.57</c:v>
                </c:pt>
                <c:pt idx="462">
                  <c:v>1.57</c:v>
                </c:pt>
                <c:pt idx="463">
                  <c:v>1.57</c:v>
                </c:pt>
                <c:pt idx="464">
                  <c:v>1.57</c:v>
                </c:pt>
                <c:pt idx="465">
                  <c:v>1.57</c:v>
                </c:pt>
                <c:pt idx="466">
                  <c:v>1.57</c:v>
                </c:pt>
                <c:pt idx="467">
                  <c:v>1.57</c:v>
                </c:pt>
                <c:pt idx="468">
                  <c:v>1.57</c:v>
                </c:pt>
                <c:pt idx="469">
                  <c:v>1.57</c:v>
                </c:pt>
                <c:pt idx="470">
                  <c:v>1.57</c:v>
                </c:pt>
                <c:pt idx="471">
                  <c:v>1.57</c:v>
                </c:pt>
                <c:pt idx="472">
                  <c:v>1.57</c:v>
                </c:pt>
                <c:pt idx="473">
                  <c:v>1.57</c:v>
                </c:pt>
                <c:pt idx="474">
                  <c:v>1.57</c:v>
                </c:pt>
                <c:pt idx="475">
                  <c:v>1.57</c:v>
                </c:pt>
                <c:pt idx="476">
                  <c:v>1.57</c:v>
                </c:pt>
                <c:pt idx="477">
                  <c:v>1.57</c:v>
                </c:pt>
                <c:pt idx="478">
                  <c:v>1.57</c:v>
                </c:pt>
                <c:pt idx="479">
                  <c:v>1.57</c:v>
                </c:pt>
                <c:pt idx="480">
                  <c:v>1.57</c:v>
                </c:pt>
                <c:pt idx="481">
                  <c:v>1.57</c:v>
                </c:pt>
                <c:pt idx="482">
                  <c:v>1.57</c:v>
                </c:pt>
                <c:pt idx="483">
                  <c:v>1.57</c:v>
                </c:pt>
                <c:pt idx="484">
                  <c:v>1.57</c:v>
                </c:pt>
                <c:pt idx="485">
                  <c:v>1.57</c:v>
                </c:pt>
                <c:pt idx="486">
                  <c:v>1.57</c:v>
                </c:pt>
                <c:pt idx="487">
                  <c:v>1.57</c:v>
                </c:pt>
                <c:pt idx="488">
                  <c:v>1.57</c:v>
                </c:pt>
                <c:pt idx="489">
                  <c:v>1.57</c:v>
                </c:pt>
                <c:pt idx="490">
                  <c:v>1.57</c:v>
                </c:pt>
                <c:pt idx="491">
                  <c:v>1.57</c:v>
                </c:pt>
                <c:pt idx="492">
                  <c:v>1.57</c:v>
                </c:pt>
                <c:pt idx="493">
                  <c:v>1.57</c:v>
                </c:pt>
                <c:pt idx="494">
                  <c:v>1.57</c:v>
                </c:pt>
                <c:pt idx="495">
                  <c:v>1.57</c:v>
                </c:pt>
                <c:pt idx="496">
                  <c:v>1.57</c:v>
                </c:pt>
                <c:pt idx="497">
                  <c:v>1.57</c:v>
                </c:pt>
                <c:pt idx="498">
                  <c:v>1.57</c:v>
                </c:pt>
                <c:pt idx="499">
                  <c:v>1.57</c:v>
                </c:pt>
                <c:pt idx="500">
                  <c:v>1.57</c:v>
                </c:pt>
                <c:pt idx="501">
                  <c:v>1.57</c:v>
                </c:pt>
                <c:pt idx="502">
                  <c:v>1.57</c:v>
                </c:pt>
                <c:pt idx="503">
                  <c:v>1.57</c:v>
                </c:pt>
                <c:pt idx="504">
                  <c:v>1.57</c:v>
                </c:pt>
                <c:pt idx="505">
                  <c:v>1.57</c:v>
                </c:pt>
                <c:pt idx="506">
                  <c:v>1.57</c:v>
                </c:pt>
                <c:pt idx="507">
                  <c:v>1.57</c:v>
                </c:pt>
                <c:pt idx="508">
                  <c:v>1.57</c:v>
                </c:pt>
                <c:pt idx="509">
                  <c:v>1.57</c:v>
                </c:pt>
                <c:pt idx="510">
                  <c:v>1.57</c:v>
                </c:pt>
                <c:pt idx="511">
                  <c:v>1.57</c:v>
                </c:pt>
                <c:pt idx="512">
                  <c:v>1.57</c:v>
                </c:pt>
                <c:pt idx="513">
                  <c:v>1.57</c:v>
                </c:pt>
                <c:pt idx="514">
                  <c:v>1.57</c:v>
                </c:pt>
                <c:pt idx="515">
                  <c:v>1.57</c:v>
                </c:pt>
                <c:pt idx="516">
                  <c:v>1.57</c:v>
                </c:pt>
                <c:pt idx="517">
                  <c:v>1.57</c:v>
                </c:pt>
                <c:pt idx="518">
                  <c:v>1.57</c:v>
                </c:pt>
                <c:pt idx="519">
                  <c:v>1.57</c:v>
                </c:pt>
                <c:pt idx="520">
                  <c:v>1.57</c:v>
                </c:pt>
                <c:pt idx="521">
                  <c:v>1.57</c:v>
                </c:pt>
                <c:pt idx="522">
                  <c:v>1.57</c:v>
                </c:pt>
                <c:pt idx="523">
                  <c:v>1.57</c:v>
                </c:pt>
                <c:pt idx="524">
                  <c:v>1.57</c:v>
                </c:pt>
                <c:pt idx="525">
                  <c:v>1.57</c:v>
                </c:pt>
                <c:pt idx="526">
                  <c:v>1.57</c:v>
                </c:pt>
                <c:pt idx="527">
                  <c:v>1.57</c:v>
                </c:pt>
                <c:pt idx="528">
                  <c:v>1.57</c:v>
                </c:pt>
                <c:pt idx="529">
                  <c:v>1.57</c:v>
                </c:pt>
                <c:pt idx="530">
                  <c:v>1.57</c:v>
                </c:pt>
                <c:pt idx="531">
                  <c:v>1.57</c:v>
                </c:pt>
                <c:pt idx="532">
                  <c:v>1.57</c:v>
                </c:pt>
                <c:pt idx="533">
                  <c:v>1.57</c:v>
                </c:pt>
                <c:pt idx="534">
                  <c:v>1.57</c:v>
                </c:pt>
                <c:pt idx="535">
                  <c:v>1.57</c:v>
                </c:pt>
                <c:pt idx="536">
                  <c:v>1.57</c:v>
                </c:pt>
                <c:pt idx="537">
                  <c:v>1.57</c:v>
                </c:pt>
                <c:pt idx="538">
                  <c:v>1.57</c:v>
                </c:pt>
                <c:pt idx="539">
                  <c:v>1.57</c:v>
                </c:pt>
                <c:pt idx="540">
                  <c:v>1.57</c:v>
                </c:pt>
                <c:pt idx="541">
                  <c:v>1.57</c:v>
                </c:pt>
                <c:pt idx="542">
                  <c:v>1.57</c:v>
                </c:pt>
                <c:pt idx="543">
                  <c:v>1.57</c:v>
                </c:pt>
                <c:pt idx="544">
                  <c:v>1.57</c:v>
                </c:pt>
                <c:pt idx="545">
                  <c:v>1.57</c:v>
                </c:pt>
                <c:pt idx="546">
                  <c:v>1.57</c:v>
                </c:pt>
                <c:pt idx="547">
                  <c:v>1.57</c:v>
                </c:pt>
                <c:pt idx="548">
                  <c:v>1.57</c:v>
                </c:pt>
                <c:pt idx="549">
                  <c:v>1.57</c:v>
                </c:pt>
                <c:pt idx="550">
                  <c:v>1.57</c:v>
                </c:pt>
                <c:pt idx="551">
                  <c:v>1.57</c:v>
                </c:pt>
                <c:pt idx="552">
                  <c:v>1.57</c:v>
                </c:pt>
                <c:pt idx="553">
                  <c:v>1.57</c:v>
                </c:pt>
                <c:pt idx="554">
                  <c:v>1.57</c:v>
                </c:pt>
                <c:pt idx="555">
                  <c:v>1.57</c:v>
                </c:pt>
                <c:pt idx="556">
                  <c:v>1.57</c:v>
                </c:pt>
                <c:pt idx="557">
                  <c:v>1.57</c:v>
                </c:pt>
                <c:pt idx="558">
                  <c:v>1.57</c:v>
                </c:pt>
                <c:pt idx="559">
                  <c:v>1.57</c:v>
                </c:pt>
                <c:pt idx="560">
                  <c:v>1.57</c:v>
                </c:pt>
                <c:pt idx="561">
                  <c:v>1.57</c:v>
                </c:pt>
                <c:pt idx="562">
                  <c:v>1.57</c:v>
                </c:pt>
                <c:pt idx="563">
                  <c:v>1.57</c:v>
                </c:pt>
                <c:pt idx="564">
                  <c:v>1.57</c:v>
                </c:pt>
                <c:pt idx="565">
                  <c:v>1.57</c:v>
                </c:pt>
                <c:pt idx="566">
                  <c:v>1.57</c:v>
                </c:pt>
                <c:pt idx="567">
                  <c:v>1.57</c:v>
                </c:pt>
                <c:pt idx="568">
                  <c:v>1.57</c:v>
                </c:pt>
                <c:pt idx="569">
                  <c:v>1.57</c:v>
                </c:pt>
                <c:pt idx="570">
                  <c:v>1.57</c:v>
                </c:pt>
                <c:pt idx="571">
                  <c:v>1.57</c:v>
                </c:pt>
                <c:pt idx="572">
                  <c:v>1.57</c:v>
                </c:pt>
                <c:pt idx="573">
                  <c:v>1.57</c:v>
                </c:pt>
                <c:pt idx="574">
                  <c:v>1.57</c:v>
                </c:pt>
                <c:pt idx="575">
                  <c:v>1.57</c:v>
                </c:pt>
                <c:pt idx="576">
                  <c:v>1.57</c:v>
                </c:pt>
                <c:pt idx="577">
                  <c:v>1.57</c:v>
                </c:pt>
                <c:pt idx="578">
                  <c:v>1.57</c:v>
                </c:pt>
                <c:pt idx="579">
                  <c:v>1.57</c:v>
                </c:pt>
                <c:pt idx="580">
                  <c:v>1.57</c:v>
                </c:pt>
                <c:pt idx="581">
                  <c:v>1.57</c:v>
                </c:pt>
                <c:pt idx="582">
                  <c:v>1.57</c:v>
                </c:pt>
                <c:pt idx="583">
                  <c:v>1.57</c:v>
                </c:pt>
                <c:pt idx="584">
                  <c:v>1.57</c:v>
                </c:pt>
                <c:pt idx="585">
                  <c:v>1.57</c:v>
                </c:pt>
                <c:pt idx="586">
                  <c:v>1.57</c:v>
                </c:pt>
                <c:pt idx="587">
                  <c:v>1.57</c:v>
                </c:pt>
                <c:pt idx="588">
                  <c:v>1.57</c:v>
                </c:pt>
                <c:pt idx="589">
                  <c:v>1.57</c:v>
                </c:pt>
                <c:pt idx="590">
                  <c:v>1.57</c:v>
                </c:pt>
                <c:pt idx="591">
                  <c:v>1.57</c:v>
                </c:pt>
                <c:pt idx="592">
                  <c:v>1.57</c:v>
                </c:pt>
                <c:pt idx="593">
                  <c:v>1.57</c:v>
                </c:pt>
                <c:pt idx="594">
                  <c:v>1.57</c:v>
                </c:pt>
                <c:pt idx="595">
                  <c:v>1.57</c:v>
                </c:pt>
                <c:pt idx="596">
                  <c:v>1.57</c:v>
                </c:pt>
                <c:pt idx="597">
                  <c:v>1.57</c:v>
                </c:pt>
                <c:pt idx="598">
                  <c:v>1.57</c:v>
                </c:pt>
                <c:pt idx="599">
                  <c:v>1.57</c:v>
                </c:pt>
                <c:pt idx="600">
                  <c:v>1.57</c:v>
                </c:pt>
                <c:pt idx="601">
                  <c:v>1.57</c:v>
                </c:pt>
                <c:pt idx="602">
                  <c:v>1.57</c:v>
                </c:pt>
                <c:pt idx="603">
                  <c:v>1.57</c:v>
                </c:pt>
                <c:pt idx="604">
                  <c:v>1.57</c:v>
                </c:pt>
                <c:pt idx="605">
                  <c:v>1.57</c:v>
                </c:pt>
                <c:pt idx="606">
                  <c:v>1.57</c:v>
                </c:pt>
                <c:pt idx="607">
                  <c:v>1.57</c:v>
                </c:pt>
                <c:pt idx="608">
                  <c:v>1.57</c:v>
                </c:pt>
                <c:pt idx="609">
                  <c:v>1.57</c:v>
                </c:pt>
                <c:pt idx="610">
                  <c:v>1.57</c:v>
                </c:pt>
                <c:pt idx="611">
                  <c:v>1.57</c:v>
                </c:pt>
                <c:pt idx="612">
                  <c:v>1.57</c:v>
                </c:pt>
                <c:pt idx="613">
                  <c:v>1.57</c:v>
                </c:pt>
                <c:pt idx="614">
                  <c:v>1.57</c:v>
                </c:pt>
                <c:pt idx="615">
                  <c:v>1.57</c:v>
                </c:pt>
                <c:pt idx="616">
                  <c:v>1.57</c:v>
                </c:pt>
                <c:pt idx="617">
                  <c:v>1.57</c:v>
                </c:pt>
                <c:pt idx="618">
                  <c:v>1.57</c:v>
                </c:pt>
                <c:pt idx="619">
                  <c:v>1.57</c:v>
                </c:pt>
                <c:pt idx="620">
                  <c:v>1.57</c:v>
                </c:pt>
                <c:pt idx="621">
                  <c:v>1.57</c:v>
                </c:pt>
                <c:pt idx="622">
                  <c:v>1.57</c:v>
                </c:pt>
                <c:pt idx="623">
                  <c:v>1.57</c:v>
                </c:pt>
                <c:pt idx="624">
                  <c:v>1.57</c:v>
                </c:pt>
                <c:pt idx="625">
                  <c:v>1.57</c:v>
                </c:pt>
                <c:pt idx="626">
                  <c:v>1.57</c:v>
                </c:pt>
                <c:pt idx="627">
                  <c:v>1.57</c:v>
                </c:pt>
                <c:pt idx="628">
                  <c:v>1.57</c:v>
                </c:pt>
                <c:pt idx="629">
                  <c:v>1.57</c:v>
                </c:pt>
                <c:pt idx="630">
                  <c:v>1.57</c:v>
                </c:pt>
                <c:pt idx="631">
                  <c:v>1.57</c:v>
                </c:pt>
                <c:pt idx="632">
                  <c:v>1.57</c:v>
                </c:pt>
                <c:pt idx="633">
                  <c:v>1.57</c:v>
                </c:pt>
                <c:pt idx="634">
                  <c:v>1.57</c:v>
                </c:pt>
                <c:pt idx="635">
                  <c:v>1.57</c:v>
                </c:pt>
                <c:pt idx="636">
                  <c:v>1.57</c:v>
                </c:pt>
                <c:pt idx="637">
                  <c:v>1.57</c:v>
                </c:pt>
                <c:pt idx="638">
                  <c:v>1.57</c:v>
                </c:pt>
                <c:pt idx="639">
                  <c:v>1.57</c:v>
                </c:pt>
                <c:pt idx="640">
                  <c:v>1.57</c:v>
                </c:pt>
                <c:pt idx="641">
                  <c:v>1.57</c:v>
                </c:pt>
                <c:pt idx="642">
                  <c:v>1.57</c:v>
                </c:pt>
                <c:pt idx="643">
                  <c:v>1.57</c:v>
                </c:pt>
                <c:pt idx="644">
                  <c:v>1.57</c:v>
                </c:pt>
                <c:pt idx="645">
                  <c:v>1.57</c:v>
                </c:pt>
                <c:pt idx="646">
                  <c:v>1.57</c:v>
                </c:pt>
                <c:pt idx="647">
                  <c:v>1.57</c:v>
                </c:pt>
                <c:pt idx="648">
                  <c:v>1.57</c:v>
                </c:pt>
                <c:pt idx="649">
                  <c:v>1.57</c:v>
                </c:pt>
                <c:pt idx="650">
                  <c:v>1.57</c:v>
                </c:pt>
                <c:pt idx="651">
                  <c:v>1.57</c:v>
                </c:pt>
                <c:pt idx="652">
                  <c:v>1.57</c:v>
                </c:pt>
                <c:pt idx="653">
                  <c:v>1.57</c:v>
                </c:pt>
                <c:pt idx="654">
                  <c:v>1.57</c:v>
                </c:pt>
                <c:pt idx="655">
                  <c:v>1.57</c:v>
                </c:pt>
                <c:pt idx="656">
                  <c:v>1.57</c:v>
                </c:pt>
                <c:pt idx="657">
                  <c:v>1.57</c:v>
                </c:pt>
                <c:pt idx="658">
                  <c:v>1.57</c:v>
                </c:pt>
                <c:pt idx="659">
                  <c:v>1.57</c:v>
                </c:pt>
                <c:pt idx="660">
                  <c:v>1.57</c:v>
                </c:pt>
                <c:pt idx="661">
                  <c:v>1.57</c:v>
                </c:pt>
                <c:pt idx="662">
                  <c:v>1.57</c:v>
                </c:pt>
                <c:pt idx="663">
                  <c:v>1.57</c:v>
                </c:pt>
                <c:pt idx="664">
                  <c:v>1.57</c:v>
                </c:pt>
                <c:pt idx="665">
                  <c:v>1.57</c:v>
                </c:pt>
                <c:pt idx="666">
                  <c:v>1.57</c:v>
                </c:pt>
                <c:pt idx="667">
                  <c:v>1.57</c:v>
                </c:pt>
                <c:pt idx="668">
                  <c:v>1.57</c:v>
                </c:pt>
                <c:pt idx="669">
                  <c:v>1.57</c:v>
                </c:pt>
                <c:pt idx="670">
                  <c:v>1.57</c:v>
                </c:pt>
                <c:pt idx="671">
                  <c:v>1.57</c:v>
                </c:pt>
                <c:pt idx="672">
                  <c:v>1.57</c:v>
                </c:pt>
                <c:pt idx="673">
                  <c:v>1.57</c:v>
                </c:pt>
                <c:pt idx="674">
                  <c:v>1.57</c:v>
                </c:pt>
                <c:pt idx="675">
                  <c:v>1.57</c:v>
                </c:pt>
                <c:pt idx="676">
                  <c:v>1.57</c:v>
                </c:pt>
                <c:pt idx="677">
                  <c:v>1.57</c:v>
                </c:pt>
                <c:pt idx="678">
                  <c:v>1.57</c:v>
                </c:pt>
                <c:pt idx="679">
                  <c:v>1.57</c:v>
                </c:pt>
                <c:pt idx="680">
                  <c:v>1.57</c:v>
                </c:pt>
                <c:pt idx="681">
                  <c:v>1.57</c:v>
                </c:pt>
                <c:pt idx="682">
                  <c:v>1.57</c:v>
                </c:pt>
                <c:pt idx="683">
                  <c:v>1.57</c:v>
                </c:pt>
                <c:pt idx="684">
                  <c:v>1.57</c:v>
                </c:pt>
                <c:pt idx="685">
                  <c:v>1.57</c:v>
                </c:pt>
                <c:pt idx="686">
                  <c:v>1.57</c:v>
                </c:pt>
                <c:pt idx="687">
                  <c:v>1.57</c:v>
                </c:pt>
                <c:pt idx="688">
                  <c:v>1.57</c:v>
                </c:pt>
                <c:pt idx="689">
                  <c:v>1.57</c:v>
                </c:pt>
                <c:pt idx="690">
                  <c:v>1.57</c:v>
                </c:pt>
                <c:pt idx="691">
                  <c:v>1.57</c:v>
                </c:pt>
                <c:pt idx="692">
                  <c:v>1.57</c:v>
                </c:pt>
                <c:pt idx="693">
                  <c:v>1.57</c:v>
                </c:pt>
                <c:pt idx="694">
                  <c:v>1.57</c:v>
                </c:pt>
                <c:pt idx="695">
                  <c:v>1.57</c:v>
                </c:pt>
                <c:pt idx="696">
                  <c:v>1.57</c:v>
                </c:pt>
                <c:pt idx="697">
                  <c:v>1.57</c:v>
                </c:pt>
                <c:pt idx="698">
                  <c:v>1.57</c:v>
                </c:pt>
                <c:pt idx="699">
                  <c:v>1.57</c:v>
                </c:pt>
                <c:pt idx="700">
                  <c:v>1.57</c:v>
                </c:pt>
                <c:pt idx="701">
                  <c:v>1.57</c:v>
                </c:pt>
                <c:pt idx="702">
                  <c:v>1.57</c:v>
                </c:pt>
                <c:pt idx="703">
                  <c:v>1.57</c:v>
                </c:pt>
                <c:pt idx="704">
                  <c:v>1.57</c:v>
                </c:pt>
                <c:pt idx="705">
                  <c:v>1.57</c:v>
                </c:pt>
                <c:pt idx="706">
                  <c:v>1.57</c:v>
                </c:pt>
                <c:pt idx="707">
                  <c:v>1.57</c:v>
                </c:pt>
                <c:pt idx="708">
                  <c:v>1.57</c:v>
                </c:pt>
                <c:pt idx="709">
                  <c:v>1.57</c:v>
                </c:pt>
                <c:pt idx="710">
                  <c:v>1.57</c:v>
                </c:pt>
                <c:pt idx="711">
                  <c:v>1.57</c:v>
                </c:pt>
                <c:pt idx="712">
                  <c:v>1.57</c:v>
                </c:pt>
                <c:pt idx="713">
                  <c:v>1.57</c:v>
                </c:pt>
                <c:pt idx="714">
                  <c:v>1.57</c:v>
                </c:pt>
                <c:pt idx="715">
                  <c:v>1.57</c:v>
                </c:pt>
                <c:pt idx="716">
                  <c:v>1.57</c:v>
                </c:pt>
                <c:pt idx="717">
                  <c:v>1.57</c:v>
                </c:pt>
                <c:pt idx="718">
                  <c:v>1.57</c:v>
                </c:pt>
                <c:pt idx="719">
                  <c:v>1.57</c:v>
                </c:pt>
                <c:pt idx="720">
                  <c:v>1.57</c:v>
                </c:pt>
                <c:pt idx="721">
                  <c:v>1.57</c:v>
                </c:pt>
                <c:pt idx="722">
                  <c:v>1.57</c:v>
                </c:pt>
                <c:pt idx="723">
                  <c:v>1.57</c:v>
                </c:pt>
                <c:pt idx="724">
                  <c:v>1.57</c:v>
                </c:pt>
                <c:pt idx="725">
                  <c:v>1.57</c:v>
                </c:pt>
                <c:pt idx="726">
                  <c:v>1.57</c:v>
                </c:pt>
                <c:pt idx="727">
                  <c:v>1.57</c:v>
                </c:pt>
                <c:pt idx="728">
                  <c:v>1.57</c:v>
                </c:pt>
                <c:pt idx="729">
                  <c:v>1.57</c:v>
                </c:pt>
                <c:pt idx="730">
                  <c:v>1.57</c:v>
                </c:pt>
                <c:pt idx="731">
                  <c:v>1.57</c:v>
                </c:pt>
                <c:pt idx="732">
                  <c:v>1.57</c:v>
                </c:pt>
                <c:pt idx="733">
                  <c:v>1.57</c:v>
                </c:pt>
                <c:pt idx="734">
                  <c:v>1.57</c:v>
                </c:pt>
                <c:pt idx="735">
                  <c:v>1.57</c:v>
                </c:pt>
                <c:pt idx="736">
                  <c:v>1.57</c:v>
                </c:pt>
                <c:pt idx="737">
                  <c:v>1.57</c:v>
                </c:pt>
                <c:pt idx="738">
                  <c:v>1.57</c:v>
                </c:pt>
                <c:pt idx="739">
                  <c:v>1.57</c:v>
                </c:pt>
                <c:pt idx="740">
                  <c:v>1.57</c:v>
                </c:pt>
                <c:pt idx="741">
                  <c:v>1.57</c:v>
                </c:pt>
                <c:pt idx="742">
                  <c:v>1.57</c:v>
                </c:pt>
                <c:pt idx="743">
                  <c:v>1.57</c:v>
                </c:pt>
                <c:pt idx="744">
                  <c:v>1.57</c:v>
                </c:pt>
                <c:pt idx="745">
                  <c:v>1.57</c:v>
                </c:pt>
                <c:pt idx="746">
                  <c:v>1.57</c:v>
                </c:pt>
                <c:pt idx="747">
                  <c:v>1.57</c:v>
                </c:pt>
                <c:pt idx="748">
                  <c:v>1.57</c:v>
                </c:pt>
                <c:pt idx="749">
                  <c:v>1.57</c:v>
                </c:pt>
                <c:pt idx="750">
                  <c:v>1.57</c:v>
                </c:pt>
                <c:pt idx="751">
                  <c:v>1.57</c:v>
                </c:pt>
                <c:pt idx="752">
                  <c:v>1.57</c:v>
                </c:pt>
                <c:pt idx="753">
                  <c:v>1.57</c:v>
                </c:pt>
                <c:pt idx="754">
                  <c:v>1.57</c:v>
                </c:pt>
                <c:pt idx="755">
                  <c:v>1.57</c:v>
                </c:pt>
                <c:pt idx="756">
                  <c:v>1.57</c:v>
                </c:pt>
                <c:pt idx="757">
                  <c:v>1.57</c:v>
                </c:pt>
                <c:pt idx="758">
                  <c:v>1.57</c:v>
                </c:pt>
                <c:pt idx="759">
                  <c:v>1.57</c:v>
                </c:pt>
                <c:pt idx="760">
                  <c:v>1.57</c:v>
                </c:pt>
                <c:pt idx="761">
                  <c:v>1.57</c:v>
                </c:pt>
                <c:pt idx="762">
                  <c:v>1.57</c:v>
                </c:pt>
                <c:pt idx="763">
                  <c:v>1.57</c:v>
                </c:pt>
                <c:pt idx="764">
                  <c:v>1.57</c:v>
                </c:pt>
                <c:pt idx="765">
                  <c:v>1.57</c:v>
                </c:pt>
                <c:pt idx="766">
                  <c:v>1.57</c:v>
                </c:pt>
                <c:pt idx="767">
                  <c:v>1.57</c:v>
                </c:pt>
                <c:pt idx="768">
                  <c:v>1.57</c:v>
                </c:pt>
                <c:pt idx="769">
                  <c:v>1.57</c:v>
                </c:pt>
                <c:pt idx="770">
                  <c:v>1.57</c:v>
                </c:pt>
                <c:pt idx="771">
                  <c:v>1.57</c:v>
                </c:pt>
                <c:pt idx="772">
                  <c:v>1.57</c:v>
                </c:pt>
                <c:pt idx="773">
                  <c:v>1.57</c:v>
                </c:pt>
                <c:pt idx="774">
                  <c:v>1.57</c:v>
                </c:pt>
                <c:pt idx="775">
                  <c:v>1.57</c:v>
                </c:pt>
                <c:pt idx="776">
                  <c:v>1.57</c:v>
                </c:pt>
                <c:pt idx="777">
                  <c:v>1.57</c:v>
                </c:pt>
                <c:pt idx="778">
                  <c:v>1.57</c:v>
                </c:pt>
                <c:pt idx="779">
                  <c:v>1.57</c:v>
                </c:pt>
                <c:pt idx="780">
                  <c:v>1.57</c:v>
                </c:pt>
                <c:pt idx="781">
                  <c:v>1.57</c:v>
                </c:pt>
                <c:pt idx="782">
                  <c:v>1.57</c:v>
                </c:pt>
                <c:pt idx="783">
                  <c:v>1.57</c:v>
                </c:pt>
                <c:pt idx="784">
                  <c:v>1.57</c:v>
                </c:pt>
                <c:pt idx="785">
                  <c:v>1.57</c:v>
                </c:pt>
                <c:pt idx="786">
                  <c:v>1.57</c:v>
                </c:pt>
                <c:pt idx="787">
                  <c:v>1.57</c:v>
                </c:pt>
                <c:pt idx="788">
                  <c:v>1.57</c:v>
                </c:pt>
                <c:pt idx="789">
                  <c:v>1.57</c:v>
                </c:pt>
                <c:pt idx="790">
                  <c:v>1.57</c:v>
                </c:pt>
                <c:pt idx="791">
                  <c:v>1.57</c:v>
                </c:pt>
                <c:pt idx="792">
                  <c:v>1.57</c:v>
                </c:pt>
                <c:pt idx="793">
                  <c:v>1.57</c:v>
                </c:pt>
                <c:pt idx="794">
                  <c:v>1.57</c:v>
                </c:pt>
                <c:pt idx="795">
                  <c:v>1.57</c:v>
                </c:pt>
                <c:pt idx="796">
                  <c:v>1.57</c:v>
                </c:pt>
                <c:pt idx="797">
                  <c:v>1.57</c:v>
                </c:pt>
                <c:pt idx="798">
                  <c:v>1.57</c:v>
                </c:pt>
                <c:pt idx="799">
                  <c:v>1.57</c:v>
                </c:pt>
                <c:pt idx="800">
                  <c:v>1.57</c:v>
                </c:pt>
                <c:pt idx="801">
                  <c:v>1.57</c:v>
                </c:pt>
                <c:pt idx="802">
                  <c:v>1.57</c:v>
                </c:pt>
                <c:pt idx="803">
                  <c:v>1.57</c:v>
                </c:pt>
                <c:pt idx="804">
                  <c:v>1.57</c:v>
                </c:pt>
                <c:pt idx="805">
                  <c:v>1.57</c:v>
                </c:pt>
                <c:pt idx="806">
                  <c:v>1.57</c:v>
                </c:pt>
                <c:pt idx="807">
                  <c:v>1.57</c:v>
                </c:pt>
                <c:pt idx="808">
                  <c:v>1.57</c:v>
                </c:pt>
                <c:pt idx="809">
                  <c:v>1.57</c:v>
                </c:pt>
                <c:pt idx="810">
                  <c:v>1.57</c:v>
                </c:pt>
                <c:pt idx="811">
                  <c:v>1.57</c:v>
                </c:pt>
                <c:pt idx="812">
                  <c:v>1.57</c:v>
                </c:pt>
                <c:pt idx="813">
                  <c:v>1.57</c:v>
                </c:pt>
                <c:pt idx="814">
                  <c:v>1.57</c:v>
                </c:pt>
                <c:pt idx="815">
                  <c:v>1.57</c:v>
                </c:pt>
                <c:pt idx="816">
                  <c:v>1.57</c:v>
                </c:pt>
                <c:pt idx="817">
                  <c:v>1.57</c:v>
                </c:pt>
                <c:pt idx="818">
                  <c:v>1.57</c:v>
                </c:pt>
                <c:pt idx="819">
                  <c:v>1.57</c:v>
                </c:pt>
                <c:pt idx="820">
                  <c:v>1.57</c:v>
                </c:pt>
                <c:pt idx="821">
                  <c:v>1.57</c:v>
                </c:pt>
                <c:pt idx="822">
                  <c:v>1.57</c:v>
                </c:pt>
                <c:pt idx="823">
                  <c:v>1.57</c:v>
                </c:pt>
                <c:pt idx="824">
                  <c:v>1.57</c:v>
                </c:pt>
                <c:pt idx="825">
                  <c:v>1.57</c:v>
                </c:pt>
                <c:pt idx="826">
                  <c:v>1.57</c:v>
                </c:pt>
                <c:pt idx="827">
                  <c:v>1.57</c:v>
                </c:pt>
                <c:pt idx="828">
                  <c:v>1.57</c:v>
                </c:pt>
                <c:pt idx="829">
                  <c:v>1.57</c:v>
                </c:pt>
                <c:pt idx="830">
                  <c:v>1.57</c:v>
                </c:pt>
                <c:pt idx="831">
                  <c:v>1.57</c:v>
                </c:pt>
                <c:pt idx="832">
                  <c:v>1.57</c:v>
                </c:pt>
                <c:pt idx="833">
                  <c:v>1.57</c:v>
                </c:pt>
                <c:pt idx="834">
                  <c:v>1.57</c:v>
                </c:pt>
                <c:pt idx="835">
                  <c:v>1.57</c:v>
                </c:pt>
                <c:pt idx="836">
                  <c:v>1.57</c:v>
                </c:pt>
                <c:pt idx="837">
                  <c:v>1.57</c:v>
                </c:pt>
                <c:pt idx="838">
                  <c:v>1.57</c:v>
                </c:pt>
                <c:pt idx="839">
                  <c:v>1.57</c:v>
                </c:pt>
                <c:pt idx="840">
                  <c:v>1.57</c:v>
                </c:pt>
                <c:pt idx="841">
                  <c:v>1.57</c:v>
                </c:pt>
                <c:pt idx="842">
                  <c:v>1.57</c:v>
                </c:pt>
                <c:pt idx="843">
                  <c:v>1.57</c:v>
                </c:pt>
                <c:pt idx="844">
                  <c:v>1.57</c:v>
                </c:pt>
                <c:pt idx="845">
                  <c:v>1.57</c:v>
                </c:pt>
                <c:pt idx="846">
                  <c:v>1.57</c:v>
                </c:pt>
                <c:pt idx="847">
                  <c:v>1.57</c:v>
                </c:pt>
                <c:pt idx="848">
                  <c:v>1.57</c:v>
                </c:pt>
                <c:pt idx="849">
                  <c:v>1.57</c:v>
                </c:pt>
                <c:pt idx="850">
                  <c:v>1.57</c:v>
                </c:pt>
                <c:pt idx="851">
                  <c:v>1.57</c:v>
                </c:pt>
                <c:pt idx="852">
                  <c:v>1.57</c:v>
                </c:pt>
                <c:pt idx="853">
                  <c:v>1.57</c:v>
                </c:pt>
                <c:pt idx="854">
                  <c:v>1.57</c:v>
                </c:pt>
                <c:pt idx="855">
                  <c:v>1.57</c:v>
                </c:pt>
                <c:pt idx="856">
                  <c:v>1.57</c:v>
                </c:pt>
                <c:pt idx="857">
                  <c:v>1.57</c:v>
                </c:pt>
                <c:pt idx="858">
                  <c:v>1.57</c:v>
                </c:pt>
                <c:pt idx="859">
                  <c:v>1.57</c:v>
                </c:pt>
                <c:pt idx="860">
                  <c:v>1.57</c:v>
                </c:pt>
                <c:pt idx="861">
                  <c:v>1.57</c:v>
                </c:pt>
                <c:pt idx="862">
                  <c:v>1.57</c:v>
                </c:pt>
                <c:pt idx="863">
                  <c:v>1.57</c:v>
                </c:pt>
                <c:pt idx="864">
                  <c:v>1.57</c:v>
                </c:pt>
                <c:pt idx="865">
                  <c:v>1.57</c:v>
                </c:pt>
                <c:pt idx="866">
                  <c:v>1.57</c:v>
                </c:pt>
                <c:pt idx="867">
                  <c:v>1.57</c:v>
                </c:pt>
                <c:pt idx="868">
                  <c:v>1.57</c:v>
                </c:pt>
                <c:pt idx="869">
                  <c:v>1.57</c:v>
                </c:pt>
                <c:pt idx="870">
                  <c:v>1.57</c:v>
                </c:pt>
                <c:pt idx="871">
                  <c:v>1.57</c:v>
                </c:pt>
                <c:pt idx="872">
                  <c:v>1.57</c:v>
                </c:pt>
                <c:pt idx="873">
                  <c:v>1.57</c:v>
                </c:pt>
                <c:pt idx="874">
                  <c:v>1.57</c:v>
                </c:pt>
                <c:pt idx="875">
                  <c:v>1.57</c:v>
                </c:pt>
                <c:pt idx="876">
                  <c:v>1.57</c:v>
                </c:pt>
                <c:pt idx="877">
                  <c:v>1.57</c:v>
                </c:pt>
                <c:pt idx="878">
                  <c:v>1.57</c:v>
                </c:pt>
                <c:pt idx="879">
                  <c:v>1.57</c:v>
                </c:pt>
                <c:pt idx="880">
                  <c:v>1.57</c:v>
                </c:pt>
                <c:pt idx="881">
                  <c:v>1.57</c:v>
                </c:pt>
                <c:pt idx="882">
                  <c:v>1.57</c:v>
                </c:pt>
                <c:pt idx="883">
                  <c:v>1.57</c:v>
                </c:pt>
                <c:pt idx="884">
                  <c:v>1.57</c:v>
                </c:pt>
                <c:pt idx="885">
                  <c:v>1.57</c:v>
                </c:pt>
                <c:pt idx="886">
                  <c:v>1.57</c:v>
                </c:pt>
                <c:pt idx="887">
                  <c:v>1.57</c:v>
                </c:pt>
                <c:pt idx="888">
                  <c:v>1.57</c:v>
                </c:pt>
                <c:pt idx="889">
                  <c:v>1.57</c:v>
                </c:pt>
                <c:pt idx="890">
                  <c:v>1.57</c:v>
                </c:pt>
                <c:pt idx="891">
                  <c:v>1.57</c:v>
                </c:pt>
                <c:pt idx="892">
                  <c:v>1.57</c:v>
                </c:pt>
                <c:pt idx="893">
                  <c:v>1.57</c:v>
                </c:pt>
                <c:pt idx="894">
                  <c:v>1.57</c:v>
                </c:pt>
                <c:pt idx="895">
                  <c:v>1.57</c:v>
                </c:pt>
                <c:pt idx="896">
                  <c:v>1.57</c:v>
                </c:pt>
                <c:pt idx="897">
                  <c:v>1.57</c:v>
                </c:pt>
                <c:pt idx="898">
                  <c:v>1.57</c:v>
                </c:pt>
                <c:pt idx="899">
                  <c:v>1.57</c:v>
                </c:pt>
                <c:pt idx="900">
                  <c:v>1.57</c:v>
                </c:pt>
                <c:pt idx="901">
                  <c:v>1.57</c:v>
                </c:pt>
                <c:pt idx="902">
                  <c:v>1.57</c:v>
                </c:pt>
                <c:pt idx="903">
                  <c:v>1.57</c:v>
                </c:pt>
                <c:pt idx="904">
                  <c:v>1.57</c:v>
                </c:pt>
                <c:pt idx="905">
                  <c:v>1.57</c:v>
                </c:pt>
                <c:pt idx="906">
                  <c:v>1.57</c:v>
                </c:pt>
                <c:pt idx="907">
                  <c:v>1.57</c:v>
                </c:pt>
                <c:pt idx="908">
                  <c:v>1.57</c:v>
                </c:pt>
                <c:pt idx="909">
                  <c:v>1.57</c:v>
                </c:pt>
                <c:pt idx="910">
                  <c:v>1.57</c:v>
                </c:pt>
                <c:pt idx="911">
                  <c:v>1.57</c:v>
                </c:pt>
                <c:pt idx="912">
                  <c:v>1.57</c:v>
                </c:pt>
                <c:pt idx="913">
                  <c:v>1.57</c:v>
                </c:pt>
                <c:pt idx="914">
                  <c:v>1.57</c:v>
                </c:pt>
                <c:pt idx="915">
                  <c:v>1.57</c:v>
                </c:pt>
                <c:pt idx="916">
                  <c:v>1.57</c:v>
                </c:pt>
                <c:pt idx="917">
                  <c:v>1.57</c:v>
                </c:pt>
                <c:pt idx="918">
                  <c:v>1.57</c:v>
                </c:pt>
                <c:pt idx="919">
                  <c:v>1.57</c:v>
                </c:pt>
                <c:pt idx="920">
                  <c:v>1.57</c:v>
                </c:pt>
                <c:pt idx="921">
                  <c:v>1.57</c:v>
                </c:pt>
                <c:pt idx="922">
                  <c:v>1.57</c:v>
                </c:pt>
                <c:pt idx="923">
                  <c:v>1.57</c:v>
                </c:pt>
                <c:pt idx="924">
                  <c:v>1.57</c:v>
                </c:pt>
                <c:pt idx="925">
                  <c:v>1.57</c:v>
                </c:pt>
                <c:pt idx="926">
                  <c:v>1.57</c:v>
                </c:pt>
                <c:pt idx="927">
                  <c:v>1.57</c:v>
                </c:pt>
                <c:pt idx="928">
                  <c:v>1.57</c:v>
                </c:pt>
                <c:pt idx="929">
                  <c:v>1.57</c:v>
                </c:pt>
                <c:pt idx="930">
                  <c:v>1.57</c:v>
                </c:pt>
                <c:pt idx="931">
                  <c:v>1.57</c:v>
                </c:pt>
                <c:pt idx="932">
                  <c:v>1.57</c:v>
                </c:pt>
                <c:pt idx="933">
                  <c:v>1.57</c:v>
                </c:pt>
                <c:pt idx="934">
                  <c:v>1.57</c:v>
                </c:pt>
                <c:pt idx="935">
                  <c:v>1.57</c:v>
                </c:pt>
                <c:pt idx="936">
                  <c:v>1.57</c:v>
                </c:pt>
                <c:pt idx="937">
                  <c:v>1.57</c:v>
                </c:pt>
                <c:pt idx="938">
                  <c:v>1.57</c:v>
                </c:pt>
                <c:pt idx="939">
                  <c:v>1.57</c:v>
                </c:pt>
                <c:pt idx="940">
                  <c:v>1.57</c:v>
                </c:pt>
                <c:pt idx="941">
                  <c:v>1.57</c:v>
                </c:pt>
                <c:pt idx="942">
                  <c:v>1.57</c:v>
                </c:pt>
                <c:pt idx="943">
                  <c:v>1.57</c:v>
                </c:pt>
                <c:pt idx="944">
                  <c:v>1.57</c:v>
                </c:pt>
                <c:pt idx="945">
                  <c:v>1.57</c:v>
                </c:pt>
                <c:pt idx="946">
                  <c:v>1.57</c:v>
                </c:pt>
                <c:pt idx="947">
                  <c:v>1.57</c:v>
                </c:pt>
                <c:pt idx="948">
                  <c:v>1.57</c:v>
                </c:pt>
                <c:pt idx="949">
                  <c:v>1.57</c:v>
                </c:pt>
                <c:pt idx="950">
                  <c:v>1.57</c:v>
                </c:pt>
                <c:pt idx="951">
                  <c:v>1.57</c:v>
                </c:pt>
                <c:pt idx="952">
                  <c:v>1.57</c:v>
                </c:pt>
                <c:pt idx="953">
                  <c:v>1.57</c:v>
                </c:pt>
                <c:pt idx="954">
                  <c:v>1.57</c:v>
                </c:pt>
                <c:pt idx="955">
                  <c:v>1.57</c:v>
                </c:pt>
                <c:pt idx="956">
                  <c:v>1.57</c:v>
                </c:pt>
                <c:pt idx="957">
                  <c:v>1.57</c:v>
                </c:pt>
                <c:pt idx="958">
                  <c:v>1.57</c:v>
                </c:pt>
                <c:pt idx="959">
                  <c:v>1.57</c:v>
                </c:pt>
                <c:pt idx="960">
                  <c:v>1.57</c:v>
                </c:pt>
                <c:pt idx="961">
                  <c:v>1.57</c:v>
                </c:pt>
                <c:pt idx="962">
                  <c:v>1.57</c:v>
                </c:pt>
                <c:pt idx="963">
                  <c:v>1.57</c:v>
                </c:pt>
                <c:pt idx="964">
                  <c:v>1.57</c:v>
                </c:pt>
                <c:pt idx="965">
                  <c:v>1.57</c:v>
                </c:pt>
                <c:pt idx="966">
                  <c:v>1.57</c:v>
                </c:pt>
                <c:pt idx="967">
                  <c:v>1.57</c:v>
                </c:pt>
                <c:pt idx="968">
                  <c:v>1.57</c:v>
                </c:pt>
                <c:pt idx="969">
                  <c:v>1.57</c:v>
                </c:pt>
                <c:pt idx="970">
                  <c:v>1.57</c:v>
                </c:pt>
                <c:pt idx="971">
                  <c:v>1.57</c:v>
                </c:pt>
                <c:pt idx="972">
                  <c:v>1.57</c:v>
                </c:pt>
                <c:pt idx="973">
                  <c:v>1.57</c:v>
                </c:pt>
                <c:pt idx="974">
                  <c:v>1.57</c:v>
                </c:pt>
                <c:pt idx="975">
                  <c:v>1.57</c:v>
                </c:pt>
                <c:pt idx="976">
                  <c:v>1.57</c:v>
                </c:pt>
                <c:pt idx="977">
                  <c:v>1.57</c:v>
                </c:pt>
                <c:pt idx="978">
                  <c:v>1.57</c:v>
                </c:pt>
                <c:pt idx="979">
                  <c:v>1.57</c:v>
                </c:pt>
                <c:pt idx="980">
                  <c:v>1.57</c:v>
                </c:pt>
                <c:pt idx="981">
                  <c:v>1.57</c:v>
                </c:pt>
                <c:pt idx="982">
                  <c:v>1.57</c:v>
                </c:pt>
                <c:pt idx="983">
                  <c:v>1.57</c:v>
                </c:pt>
                <c:pt idx="984">
                  <c:v>1.57</c:v>
                </c:pt>
                <c:pt idx="985">
                  <c:v>1.57</c:v>
                </c:pt>
                <c:pt idx="986">
                  <c:v>1.57</c:v>
                </c:pt>
                <c:pt idx="987">
                  <c:v>1.57</c:v>
                </c:pt>
                <c:pt idx="988">
                  <c:v>1.57</c:v>
                </c:pt>
                <c:pt idx="989">
                  <c:v>1.57</c:v>
                </c:pt>
                <c:pt idx="990">
                  <c:v>1.57</c:v>
                </c:pt>
                <c:pt idx="991">
                  <c:v>1.57</c:v>
                </c:pt>
                <c:pt idx="992">
                  <c:v>1.57</c:v>
                </c:pt>
                <c:pt idx="993">
                  <c:v>1.57</c:v>
                </c:pt>
                <c:pt idx="994">
                  <c:v>1.57</c:v>
                </c:pt>
                <c:pt idx="995">
                  <c:v>1.57</c:v>
                </c:pt>
                <c:pt idx="996">
                  <c:v>1.57</c:v>
                </c:pt>
                <c:pt idx="997">
                  <c:v>1.57</c:v>
                </c:pt>
                <c:pt idx="998">
                  <c:v>1.57</c:v>
                </c:pt>
                <c:pt idx="999">
                  <c:v>1.57</c:v>
                </c:pt>
                <c:pt idx="1000">
                  <c:v>1.57</c:v>
                </c:pt>
                <c:pt idx="1001">
                  <c:v>1.57</c:v>
                </c:pt>
                <c:pt idx="1002">
                  <c:v>1.57</c:v>
                </c:pt>
                <c:pt idx="1003">
                  <c:v>1.57</c:v>
                </c:pt>
                <c:pt idx="1004">
                  <c:v>1.57</c:v>
                </c:pt>
                <c:pt idx="1005">
                  <c:v>1.57</c:v>
                </c:pt>
                <c:pt idx="1006">
                  <c:v>1.57</c:v>
                </c:pt>
                <c:pt idx="1007">
                  <c:v>1.57</c:v>
                </c:pt>
                <c:pt idx="1008">
                  <c:v>1.57</c:v>
                </c:pt>
                <c:pt idx="1009">
                  <c:v>1.57</c:v>
                </c:pt>
                <c:pt idx="1010">
                  <c:v>1.57</c:v>
                </c:pt>
                <c:pt idx="1011">
                  <c:v>1.57</c:v>
                </c:pt>
                <c:pt idx="1012">
                  <c:v>1.57</c:v>
                </c:pt>
                <c:pt idx="1013">
                  <c:v>1.57</c:v>
                </c:pt>
                <c:pt idx="1014">
                  <c:v>1.57</c:v>
                </c:pt>
                <c:pt idx="1015">
                  <c:v>1.57</c:v>
                </c:pt>
                <c:pt idx="1016">
                  <c:v>1.57</c:v>
                </c:pt>
                <c:pt idx="1017">
                  <c:v>1.57</c:v>
                </c:pt>
                <c:pt idx="1018">
                  <c:v>1.57</c:v>
                </c:pt>
                <c:pt idx="1019">
                  <c:v>1.57</c:v>
                </c:pt>
                <c:pt idx="1020">
                  <c:v>1.57</c:v>
                </c:pt>
                <c:pt idx="1021">
                  <c:v>1.57</c:v>
                </c:pt>
                <c:pt idx="1022">
                  <c:v>1.57</c:v>
                </c:pt>
                <c:pt idx="1023">
                  <c:v>1.57</c:v>
                </c:pt>
                <c:pt idx="1024">
                  <c:v>1.57</c:v>
                </c:pt>
                <c:pt idx="1025">
                  <c:v>1.57</c:v>
                </c:pt>
                <c:pt idx="1026">
                  <c:v>1.57</c:v>
                </c:pt>
                <c:pt idx="1027">
                  <c:v>1.57</c:v>
                </c:pt>
                <c:pt idx="1028">
                  <c:v>1.57</c:v>
                </c:pt>
                <c:pt idx="1029">
                  <c:v>1.57</c:v>
                </c:pt>
                <c:pt idx="1030">
                  <c:v>1.57</c:v>
                </c:pt>
                <c:pt idx="1031">
                  <c:v>1.57</c:v>
                </c:pt>
                <c:pt idx="1032">
                  <c:v>1.57</c:v>
                </c:pt>
                <c:pt idx="1033">
                  <c:v>1.57</c:v>
                </c:pt>
                <c:pt idx="1034">
                  <c:v>1.57</c:v>
                </c:pt>
                <c:pt idx="1035">
                  <c:v>1.57</c:v>
                </c:pt>
                <c:pt idx="1036">
                  <c:v>1.57</c:v>
                </c:pt>
                <c:pt idx="1037">
                  <c:v>1.57</c:v>
                </c:pt>
                <c:pt idx="1038">
                  <c:v>1.57</c:v>
                </c:pt>
                <c:pt idx="1039">
                  <c:v>1.57</c:v>
                </c:pt>
                <c:pt idx="1040">
                  <c:v>1.57</c:v>
                </c:pt>
                <c:pt idx="1041">
                  <c:v>1.57</c:v>
                </c:pt>
                <c:pt idx="1042">
                  <c:v>1.57</c:v>
                </c:pt>
                <c:pt idx="1043">
                  <c:v>1.57</c:v>
                </c:pt>
                <c:pt idx="1044">
                  <c:v>1.57</c:v>
                </c:pt>
                <c:pt idx="1045">
                  <c:v>1.57</c:v>
                </c:pt>
                <c:pt idx="1046">
                  <c:v>1.57</c:v>
                </c:pt>
                <c:pt idx="1047">
                  <c:v>1.57</c:v>
                </c:pt>
                <c:pt idx="1048">
                  <c:v>1.57</c:v>
                </c:pt>
                <c:pt idx="1049">
                  <c:v>1.57</c:v>
                </c:pt>
                <c:pt idx="1050">
                  <c:v>1.57</c:v>
                </c:pt>
                <c:pt idx="1051">
                  <c:v>1.57</c:v>
                </c:pt>
                <c:pt idx="1052">
                  <c:v>1.57</c:v>
                </c:pt>
                <c:pt idx="1053">
                  <c:v>1.57</c:v>
                </c:pt>
                <c:pt idx="1054">
                  <c:v>1.57</c:v>
                </c:pt>
                <c:pt idx="1055">
                  <c:v>1.57</c:v>
                </c:pt>
                <c:pt idx="1056">
                  <c:v>1.57</c:v>
                </c:pt>
                <c:pt idx="1057">
                  <c:v>1.57</c:v>
                </c:pt>
                <c:pt idx="1058">
                  <c:v>1.57</c:v>
                </c:pt>
                <c:pt idx="1059">
                  <c:v>1.57</c:v>
                </c:pt>
                <c:pt idx="1060">
                  <c:v>1.57</c:v>
                </c:pt>
                <c:pt idx="1061">
                  <c:v>1.57</c:v>
                </c:pt>
                <c:pt idx="1062">
                  <c:v>1.57</c:v>
                </c:pt>
                <c:pt idx="1063">
                  <c:v>1.57</c:v>
                </c:pt>
                <c:pt idx="1064">
                  <c:v>1.57</c:v>
                </c:pt>
                <c:pt idx="1065">
                  <c:v>1.57</c:v>
                </c:pt>
                <c:pt idx="1066">
                  <c:v>1.57</c:v>
                </c:pt>
                <c:pt idx="1067">
                  <c:v>1.57</c:v>
                </c:pt>
                <c:pt idx="1068">
                  <c:v>1.57</c:v>
                </c:pt>
                <c:pt idx="1069">
                  <c:v>1.57</c:v>
                </c:pt>
                <c:pt idx="1070">
                  <c:v>1.57</c:v>
                </c:pt>
                <c:pt idx="1071">
                  <c:v>1.57</c:v>
                </c:pt>
                <c:pt idx="1072">
                  <c:v>1.57</c:v>
                </c:pt>
                <c:pt idx="1073">
                  <c:v>1.57</c:v>
                </c:pt>
                <c:pt idx="1074">
                  <c:v>1.57</c:v>
                </c:pt>
                <c:pt idx="1075">
                  <c:v>1.57</c:v>
                </c:pt>
                <c:pt idx="1076">
                  <c:v>1.57</c:v>
                </c:pt>
                <c:pt idx="1077">
                  <c:v>1.57</c:v>
                </c:pt>
                <c:pt idx="1078">
                  <c:v>1.57</c:v>
                </c:pt>
                <c:pt idx="1079">
                  <c:v>1.57</c:v>
                </c:pt>
                <c:pt idx="1080">
                  <c:v>1.57</c:v>
                </c:pt>
                <c:pt idx="1081">
                  <c:v>1.57</c:v>
                </c:pt>
                <c:pt idx="1082">
                  <c:v>1.57</c:v>
                </c:pt>
                <c:pt idx="1083">
                  <c:v>1.57</c:v>
                </c:pt>
                <c:pt idx="1084">
                  <c:v>1.57</c:v>
                </c:pt>
                <c:pt idx="1085">
                  <c:v>1.57</c:v>
                </c:pt>
                <c:pt idx="1086">
                  <c:v>1.57</c:v>
                </c:pt>
                <c:pt idx="1087">
                  <c:v>1.57</c:v>
                </c:pt>
                <c:pt idx="1088">
                  <c:v>1.57</c:v>
                </c:pt>
                <c:pt idx="1089">
                  <c:v>1.57</c:v>
                </c:pt>
                <c:pt idx="1090">
                  <c:v>1.57</c:v>
                </c:pt>
                <c:pt idx="1091">
                  <c:v>1.57</c:v>
                </c:pt>
                <c:pt idx="1092">
                  <c:v>1.57</c:v>
                </c:pt>
                <c:pt idx="1093">
                  <c:v>1.57</c:v>
                </c:pt>
                <c:pt idx="1094">
                  <c:v>1.57</c:v>
                </c:pt>
                <c:pt idx="1095">
                  <c:v>1.57</c:v>
                </c:pt>
                <c:pt idx="1096">
                  <c:v>1.57</c:v>
                </c:pt>
                <c:pt idx="1097">
                  <c:v>1.57</c:v>
                </c:pt>
                <c:pt idx="1098">
                  <c:v>1.57</c:v>
                </c:pt>
                <c:pt idx="1099">
                  <c:v>1.57</c:v>
                </c:pt>
                <c:pt idx="1100">
                  <c:v>1.57</c:v>
                </c:pt>
                <c:pt idx="1101">
                  <c:v>1.57</c:v>
                </c:pt>
                <c:pt idx="1102">
                  <c:v>1.57</c:v>
                </c:pt>
                <c:pt idx="1103">
                  <c:v>1.57</c:v>
                </c:pt>
                <c:pt idx="1104">
                  <c:v>1.57</c:v>
                </c:pt>
                <c:pt idx="1105">
                  <c:v>1.57</c:v>
                </c:pt>
                <c:pt idx="1106">
                  <c:v>1.57</c:v>
                </c:pt>
                <c:pt idx="1107">
                  <c:v>1.57</c:v>
                </c:pt>
                <c:pt idx="1108">
                  <c:v>1.57</c:v>
                </c:pt>
                <c:pt idx="1109">
                  <c:v>1.57</c:v>
                </c:pt>
                <c:pt idx="1110">
                  <c:v>1.57</c:v>
                </c:pt>
                <c:pt idx="1111">
                  <c:v>1.57</c:v>
                </c:pt>
                <c:pt idx="1112">
                  <c:v>1.57</c:v>
                </c:pt>
                <c:pt idx="1113">
                  <c:v>1.57</c:v>
                </c:pt>
                <c:pt idx="1114">
                  <c:v>1.57</c:v>
                </c:pt>
                <c:pt idx="1115">
                  <c:v>1.57</c:v>
                </c:pt>
                <c:pt idx="1116">
                  <c:v>1.57</c:v>
                </c:pt>
                <c:pt idx="1117">
                  <c:v>1.57</c:v>
                </c:pt>
                <c:pt idx="1118">
                  <c:v>1.57</c:v>
                </c:pt>
                <c:pt idx="1119">
                  <c:v>1.57</c:v>
                </c:pt>
                <c:pt idx="1120">
                  <c:v>1.57</c:v>
                </c:pt>
                <c:pt idx="1121">
                  <c:v>1.57</c:v>
                </c:pt>
                <c:pt idx="1122">
                  <c:v>1.57</c:v>
                </c:pt>
                <c:pt idx="1123">
                  <c:v>1.57</c:v>
                </c:pt>
                <c:pt idx="1124">
                  <c:v>1.57</c:v>
                </c:pt>
                <c:pt idx="1125">
                  <c:v>1.57</c:v>
                </c:pt>
                <c:pt idx="1126">
                  <c:v>1.57</c:v>
                </c:pt>
                <c:pt idx="1127">
                  <c:v>1.57</c:v>
                </c:pt>
                <c:pt idx="1128">
                  <c:v>1.57</c:v>
                </c:pt>
                <c:pt idx="1129">
                  <c:v>1.57</c:v>
                </c:pt>
                <c:pt idx="1130">
                  <c:v>1.57</c:v>
                </c:pt>
                <c:pt idx="1131">
                  <c:v>1.57</c:v>
                </c:pt>
                <c:pt idx="1132">
                  <c:v>1.57</c:v>
                </c:pt>
                <c:pt idx="1133">
                  <c:v>1.57</c:v>
                </c:pt>
                <c:pt idx="1134">
                  <c:v>1.57</c:v>
                </c:pt>
                <c:pt idx="1135">
                  <c:v>1.57</c:v>
                </c:pt>
                <c:pt idx="1136">
                  <c:v>1.57</c:v>
                </c:pt>
                <c:pt idx="1137">
                  <c:v>1.57</c:v>
                </c:pt>
                <c:pt idx="1138">
                  <c:v>1.57</c:v>
                </c:pt>
                <c:pt idx="1139">
                  <c:v>1.57</c:v>
                </c:pt>
                <c:pt idx="1140">
                  <c:v>1.57</c:v>
                </c:pt>
                <c:pt idx="1141">
                  <c:v>1.57</c:v>
                </c:pt>
                <c:pt idx="1142">
                  <c:v>1.57</c:v>
                </c:pt>
                <c:pt idx="1143">
                  <c:v>1.57</c:v>
                </c:pt>
                <c:pt idx="1144">
                  <c:v>1.57</c:v>
                </c:pt>
                <c:pt idx="1145">
                  <c:v>1.57</c:v>
                </c:pt>
                <c:pt idx="1146">
                  <c:v>1.57</c:v>
                </c:pt>
                <c:pt idx="1147">
                  <c:v>1.57</c:v>
                </c:pt>
                <c:pt idx="1148">
                  <c:v>1.57</c:v>
                </c:pt>
                <c:pt idx="1149">
                  <c:v>1.57</c:v>
                </c:pt>
                <c:pt idx="1150">
                  <c:v>1.57</c:v>
                </c:pt>
                <c:pt idx="1151">
                  <c:v>1.57</c:v>
                </c:pt>
                <c:pt idx="1152">
                  <c:v>1.57</c:v>
                </c:pt>
                <c:pt idx="1153">
                  <c:v>1.57</c:v>
                </c:pt>
                <c:pt idx="1154">
                  <c:v>1.57</c:v>
                </c:pt>
                <c:pt idx="1155">
                  <c:v>1.57</c:v>
                </c:pt>
                <c:pt idx="1156">
                  <c:v>1.57</c:v>
                </c:pt>
                <c:pt idx="1157">
                  <c:v>1.57</c:v>
                </c:pt>
                <c:pt idx="1158">
                  <c:v>1.57</c:v>
                </c:pt>
                <c:pt idx="1159">
                  <c:v>1.57</c:v>
                </c:pt>
                <c:pt idx="1160">
                  <c:v>1.57</c:v>
                </c:pt>
                <c:pt idx="1161">
                  <c:v>1.57</c:v>
                </c:pt>
                <c:pt idx="1162">
                  <c:v>1.57</c:v>
                </c:pt>
                <c:pt idx="1163">
                  <c:v>1.57</c:v>
                </c:pt>
                <c:pt idx="1164">
                  <c:v>1.57</c:v>
                </c:pt>
                <c:pt idx="1165">
                  <c:v>1.57</c:v>
                </c:pt>
                <c:pt idx="1166">
                  <c:v>1.57</c:v>
                </c:pt>
                <c:pt idx="1167">
                  <c:v>1.57</c:v>
                </c:pt>
                <c:pt idx="1168">
                  <c:v>1.57</c:v>
                </c:pt>
                <c:pt idx="1169">
                  <c:v>1.57</c:v>
                </c:pt>
                <c:pt idx="1170">
                  <c:v>1.57</c:v>
                </c:pt>
                <c:pt idx="1171">
                  <c:v>1.57</c:v>
                </c:pt>
                <c:pt idx="1172">
                  <c:v>1.57</c:v>
                </c:pt>
                <c:pt idx="1173">
                  <c:v>1.57</c:v>
                </c:pt>
                <c:pt idx="1174">
                  <c:v>1.57</c:v>
                </c:pt>
                <c:pt idx="1175">
                  <c:v>1.57</c:v>
                </c:pt>
                <c:pt idx="1176">
                  <c:v>1.57</c:v>
                </c:pt>
                <c:pt idx="1177">
                  <c:v>1.57</c:v>
                </c:pt>
                <c:pt idx="1178">
                  <c:v>1.57</c:v>
                </c:pt>
                <c:pt idx="1179">
                  <c:v>1.57</c:v>
                </c:pt>
                <c:pt idx="1180">
                  <c:v>1.57</c:v>
                </c:pt>
                <c:pt idx="1181">
                  <c:v>1.57</c:v>
                </c:pt>
                <c:pt idx="1182">
                  <c:v>1.57</c:v>
                </c:pt>
                <c:pt idx="1183">
                  <c:v>1.57</c:v>
                </c:pt>
                <c:pt idx="1184">
                  <c:v>1.57</c:v>
                </c:pt>
                <c:pt idx="1185">
                  <c:v>1.57</c:v>
                </c:pt>
                <c:pt idx="1186">
                  <c:v>1.57</c:v>
                </c:pt>
                <c:pt idx="1187">
                  <c:v>1.57</c:v>
                </c:pt>
                <c:pt idx="1188">
                  <c:v>1.57</c:v>
                </c:pt>
                <c:pt idx="1189">
                  <c:v>1.57</c:v>
                </c:pt>
                <c:pt idx="1190">
                  <c:v>1.57</c:v>
                </c:pt>
                <c:pt idx="1191">
                  <c:v>1.57</c:v>
                </c:pt>
                <c:pt idx="1192">
                  <c:v>1.57</c:v>
                </c:pt>
                <c:pt idx="1193">
                  <c:v>1.57</c:v>
                </c:pt>
                <c:pt idx="1194">
                  <c:v>1.57</c:v>
                </c:pt>
                <c:pt idx="1195">
                  <c:v>1.57</c:v>
                </c:pt>
                <c:pt idx="1196">
                  <c:v>1.57</c:v>
                </c:pt>
                <c:pt idx="1197">
                  <c:v>1.57</c:v>
                </c:pt>
                <c:pt idx="1198">
                  <c:v>1.57</c:v>
                </c:pt>
                <c:pt idx="1199">
                  <c:v>1.57</c:v>
                </c:pt>
                <c:pt idx="1200">
                  <c:v>1.57</c:v>
                </c:pt>
                <c:pt idx="1201">
                  <c:v>1.57</c:v>
                </c:pt>
                <c:pt idx="1202">
                  <c:v>1.57</c:v>
                </c:pt>
                <c:pt idx="1203">
                  <c:v>1.57</c:v>
                </c:pt>
                <c:pt idx="1204">
                  <c:v>1.57</c:v>
                </c:pt>
                <c:pt idx="1205">
                  <c:v>1.57</c:v>
                </c:pt>
                <c:pt idx="1206">
                  <c:v>1.57</c:v>
                </c:pt>
                <c:pt idx="1207">
                  <c:v>1.57</c:v>
                </c:pt>
                <c:pt idx="1208">
                  <c:v>1.57</c:v>
                </c:pt>
                <c:pt idx="1209">
                  <c:v>1.57</c:v>
                </c:pt>
                <c:pt idx="1210">
                  <c:v>1.57</c:v>
                </c:pt>
                <c:pt idx="1211">
                  <c:v>1.57</c:v>
                </c:pt>
                <c:pt idx="1212">
                  <c:v>1.57</c:v>
                </c:pt>
                <c:pt idx="1213">
                  <c:v>1.57</c:v>
                </c:pt>
                <c:pt idx="1214">
                  <c:v>1.57</c:v>
                </c:pt>
                <c:pt idx="1215">
                  <c:v>1.57</c:v>
                </c:pt>
                <c:pt idx="1216">
                  <c:v>1.57</c:v>
                </c:pt>
                <c:pt idx="1217">
                  <c:v>1.57</c:v>
                </c:pt>
                <c:pt idx="1218">
                  <c:v>1.57</c:v>
                </c:pt>
                <c:pt idx="1219">
                  <c:v>1.57</c:v>
                </c:pt>
                <c:pt idx="1220">
                  <c:v>1.57</c:v>
                </c:pt>
                <c:pt idx="1221">
                  <c:v>1.57</c:v>
                </c:pt>
                <c:pt idx="1222">
                  <c:v>1.57</c:v>
                </c:pt>
                <c:pt idx="1223">
                  <c:v>1.57</c:v>
                </c:pt>
                <c:pt idx="1224">
                  <c:v>1.57</c:v>
                </c:pt>
                <c:pt idx="1225">
                  <c:v>1.57</c:v>
                </c:pt>
                <c:pt idx="1226">
                  <c:v>1.57</c:v>
                </c:pt>
                <c:pt idx="1227">
                  <c:v>1.57</c:v>
                </c:pt>
                <c:pt idx="1228">
                  <c:v>1.57</c:v>
                </c:pt>
                <c:pt idx="1229">
                  <c:v>1.57</c:v>
                </c:pt>
                <c:pt idx="1230">
                  <c:v>1.57</c:v>
                </c:pt>
                <c:pt idx="1231">
                  <c:v>1.57</c:v>
                </c:pt>
                <c:pt idx="1232">
                  <c:v>1.57</c:v>
                </c:pt>
                <c:pt idx="1233">
                  <c:v>1.57</c:v>
                </c:pt>
                <c:pt idx="1234">
                  <c:v>1.57</c:v>
                </c:pt>
                <c:pt idx="1235">
                  <c:v>1.57</c:v>
                </c:pt>
                <c:pt idx="1236">
                  <c:v>1.57</c:v>
                </c:pt>
                <c:pt idx="1237">
                  <c:v>1.57</c:v>
                </c:pt>
                <c:pt idx="1238">
                  <c:v>1.57</c:v>
                </c:pt>
                <c:pt idx="1239">
                  <c:v>1.57</c:v>
                </c:pt>
                <c:pt idx="1240">
                  <c:v>1.57</c:v>
                </c:pt>
                <c:pt idx="1241">
                  <c:v>1.57</c:v>
                </c:pt>
                <c:pt idx="1242">
                  <c:v>1.57</c:v>
                </c:pt>
                <c:pt idx="1243">
                  <c:v>1.57</c:v>
                </c:pt>
                <c:pt idx="1244">
                  <c:v>1.57</c:v>
                </c:pt>
                <c:pt idx="1245">
                  <c:v>1.57</c:v>
                </c:pt>
                <c:pt idx="1246">
                  <c:v>1.57</c:v>
                </c:pt>
                <c:pt idx="1247">
                  <c:v>1.57</c:v>
                </c:pt>
                <c:pt idx="1248">
                  <c:v>1.57</c:v>
                </c:pt>
                <c:pt idx="1249">
                  <c:v>1.57</c:v>
                </c:pt>
                <c:pt idx="1250">
                  <c:v>1.57</c:v>
                </c:pt>
                <c:pt idx="1251">
                  <c:v>1.57</c:v>
                </c:pt>
                <c:pt idx="1252">
                  <c:v>1.57</c:v>
                </c:pt>
                <c:pt idx="1253">
                  <c:v>1.57</c:v>
                </c:pt>
                <c:pt idx="1254">
                  <c:v>1.57</c:v>
                </c:pt>
                <c:pt idx="1255">
                  <c:v>1.57</c:v>
                </c:pt>
                <c:pt idx="1256">
                  <c:v>1.57</c:v>
                </c:pt>
                <c:pt idx="1257">
                  <c:v>1.57</c:v>
                </c:pt>
                <c:pt idx="1258">
                  <c:v>1.57</c:v>
                </c:pt>
                <c:pt idx="1259">
                  <c:v>1.57</c:v>
                </c:pt>
                <c:pt idx="1260">
                  <c:v>1.57</c:v>
                </c:pt>
                <c:pt idx="1261">
                  <c:v>1.57</c:v>
                </c:pt>
                <c:pt idx="1262">
                  <c:v>1.57</c:v>
                </c:pt>
                <c:pt idx="1263">
                  <c:v>1.57</c:v>
                </c:pt>
                <c:pt idx="1264">
                  <c:v>1.57</c:v>
                </c:pt>
                <c:pt idx="1265">
                  <c:v>1.57</c:v>
                </c:pt>
                <c:pt idx="1266">
                  <c:v>1.57</c:v>
                </c:pt>
                <c:pt idx="1267">
                  <c:v>1.57</c:v>
                </c:pt>
                <c:pt idx="1268">
                  <c:v>1.57</c:v>
                </c:pt>
                <c:pt idx="1269">
                  <c:v>1.57</c:v>
                </c:pt>
                <c:pt idx="1270">
                  <c:v>1.57</c:v>
                </c:pt>
                <c:pt idx="1271">
                  <c:v>1.57</c:v>
                </c:pt>
                <c:pt idx="1272">
                  <c:v>1.57</c:v>
                </c:pt>
                <c:pt idx="1273">
                  <c:v>1.57</c:v>
                </c:pt>
                <c:pt idx="1274">
                  <c:v>1.57</c:v>
                </c:pt>
                <c:pt idx="1275">
                  <c:v>1.57</c:v>
                </c:pt>
                <c:pt idx="1276">
                  <c:v>1.57</c:v>
                </c:pt>
                <c:pt idx="1277">
                  <c:v>1.57</c:v>
                </c:pt>
                <c:pt idx="1278">
                  <c:v>1.57</c:v>
                </c:pt>
                <c:pt idx="1279">
                  <c:v>1.57</c:v>
                </c:pt>
                <c:pt idx="1280">
                  <c:v>1.57</c:v>
                </c:pt>
                <c:pt idx="1281">
                  <c:v>1.57</c:v>
                </c:pt>
                <c:pt idx="1282">
                  <c:v>1.57</c:v>
                </c:pt>
                <c:pt idx="1283">
                  <c:v>1.57</c:v>
                </c:pt>
                <c:pt idx="1284">
                  <c:v>1.57</c:v>
                </c:pt>
                <c:pt idx="1285">
                  <c:v>1.57</c:v>
                </c:pt>
                <c:pt idx="1286">
                  <c:v>1.57</c:v>
                </c:pt>
                <c:pt idx="1287">
                  <c:v>1.57</c:v>
                </c:pt>
                <c:pt idx="1288">
                  <c:v>1.57</c:v>
                </c:pt>
                <c:pt idx="1289">
                  <c:v>1.57</c:v>
                </c:pt>
                <c:pt idx="1290">
                  <c:v>1.57</c:v>
                </c:pt>
                <c:pt idx="1291">
                  <c:v>1.57</c:v>
                </c:pt>
                <c:pt idx="1292">
                  <c:v>1.57</c:v>
                </c:pt>
                <c:pt idx="1293">
                  <c:v>1.57</c:v>
                </c:pt>
                <c:pt idx="1294">
                  <c:v>1.57</c:v>
                </c:pt>
                <c:pt idx="1295">
                  <c:v>1.57</c:v>
                </c:pt>
                <c:pt idx="1296">
                  <c:v>1.57</c:v>
                </c:pt>
                <c:pt idx="1297">
                  <c:v>1.57</c:v>
                </c:pt>
                <c:pt idx="1298">
                  <c:v>1.57</c:v>
                </c:pt>
                <c:pt idx="1299">
                  <c:v>1.57</c:v>
                </c:pt>
                <c:pt idx="1300">
                  <c:v>1.57</c:v>
                </c:pt>
                <c:pt idx="1301">
                  <c:v>1.57</c:v>
                </c:pt>
                <c:pt idx="1302">
                  <c:v>1.57</c:v>
                </c:pt>
                <c:pt idx="1303">
                  <c:v>1.57</c:v>
                </c:pt>
                <c:pt idx="1304">
                  <c:v>1.57</c:v>
                </c:pt>
                <c:pt idx="1305">
                  <c:v>1.57</c:v>
                </c:pt>
                <c:pt idx="1306">
                  <c:v>1.57</c:v>
                </c:pt>
                <c:pt idx="1307">
                  <c:v>1.57</c:v>
                </c:pt>
                <c:pt idx="1308">
                  <c:v>1.57</c:v>
                </c:pt>
                <c:pt idx="1309">
                  <c:v>1.57</c:v>
                </c:pt>
                <c:pt idx="1310">
                  <c:v>1.57</c:v>
                </c:pt>
                <c:pt idx="1311">
                  <c:v>1.57</c:v>
                </c:pt>
                <c:pt idx="1312">
                  <c:v>1.57</c:v>
                </c:pt>
                <c:pt idx="1313">
                  <c:v>1.57</c:v>
                </c:pt>
                <c:pt idx="1314">
                  <c:v>1.57</c:v>
                </c:pt>
                <c:pt idx="1315">
                  <c:v>1.57</c:v>
                </c:pt>
                <c:pt idx="1316">
                  <c:v>1.57</c:v>
                </c:pt>
                <c:pt idx="1317">
                  <c:v>1.57</c:v>
                </c:pt>
                <c:pt idx="1318">
                  <c:v>1.57</c:v>
                </c:pt>
                <c:pt idx="1319">
                  <c:v>1.57</c:v>
                </c:pt>
                <c:pt idx="1320">
                  <c:v>1.57</c:v>
                </c:pt>
                <c:pt idx="1321">
                  <c:v>1.57</c:v>
                </c:pt>
                <c:pt idx="1322">
                  <c:v>1.57</c:v>
                </c:pt>
                <c:pt idx="1323">
                  <c:v>1.57</c:v>
                </c:pt>
                <c:pt idx="1324">
                  <c:v>1.57</c:v>
                </c:pt>
                <c:pt idx="1325">
                  <c:v>1.57</c:v>
                </c:pt>
                <c:pt idx="1326">
                  <c:v>1.57</c:v>
                </c:pt>
                <c:pt idx="1327">
                  <c:v>1.57</c:v>
                </c:pt>
                <c:pt idx="1328">
                  <c:v>1.57</c:v>
                </c:pt>
                <c:pt idx="1329">
                  <c:v>1.57</c:v>
                </c:pt>
                <c:pt idx="1330">
                  <c:v>1.57</c:v>
                </c:pt>
                <c:pt idx="1331">
                  <c:v>1.57</c:v>
                </c:pt>
                <c:pt idx="1332">
                  <c:v>1.57</c:v>
                </c:pt>
                <c:pt idx="1333">
                  <c:v>1.57</c:v>
                </c:pt>
                <c:pt idx="1334">
                  <c:v>1.57</c:v>
                </c:pt>
                <c:pt idx="1335">
                  <c:v>1.57</c:v>
                </c:pt>
                <c:pt idx="1336">
                  <c:v>1.57</c:v>
                </c:pt>
                <c:pt idx="1337">
                  <c:v>1.57</c:v>
                </c:pt>
                <c:pt idx="1338">
                  <c:v>1.57</c:v>
                </c:pt>
                <c:pt idx="1339">
                  <c:v>1.57</c:v>
                </c:pt>
                <c:pt idx="1340">
                  <c:v>1.57</c:v>
                </c:pt>
                <c:pt idx="1341">
                  <c:v>1.57</c:v>
                </c:pt>
                <c:pt idx="1342">
                  <c:v>1.57</c:v>
                </c:pt>
                <c:pt idx="1343">
                  <c:v>1.57</c:v>
                </c:pt>
                <c:pt idx="1344">
                  <c:v>1.57</c:v>
                </c:pt>
                <c:pt idx="1345">
                  <c:v>1.57</c:v>
                </c:pt>
                <c:pt idx="1346">
                  <c:v>1.57</c:v>
                </c:pt>
                <c:pt idx="1347">
                  <c:v>1.57</c:v>
                </c:pt>
                <c:pt idx="1348">
                  <c:v>1.57</c:v>
                </c:pt>
                <c:pt idx="1349">
                  <c:v>1.57</c:v>
                </c:pt>
                <c:pt idx="1350">
                  <c:v>1.57</c:v>
                </c:pt>
                <c:pt idx="1351">
                  <c:v>1.57</c:v>
                </c:pt>
                <c:pt idx="1352">
                  <c:v>1.57</c:v>
                </c:pt>
                <c:pt idx="1353">
                  <c:v>1.57</c:v>
                </c:pt>
                <c:pt idx="1354">
                  <c:v>1.57</c:v>
                </c:pt>
                <c:pt idx="1355">
                  <c:v>1.57</c:v>
                </c:pt>
                <c:pt idx="1356">
                  <c:v>1.57</c:v>
                </c:pt>
                <c:pt idx="1357">
                  <c:v>1.57</c:v>
                </c:pt>
                <c:pt idx="1358">
                  <c:v>1.57</c:v>
                </c:pt>
                <c:pt idx="1359">
                  <c:v>1.57</c:v>
                </c:pt>
                <c:pt idx="1360">
                  <c:v>1.57</c:v>
                </c:pt>
                <c:pt idx="1361">
                  <c:v>1.57</c:v>
                </c:pt>
                <c:pt idx="1362">
                  <c:v>1.57</c:v>
                </c:pt>
                <c:pt idx="1363">
                  <c:v>1.57</c:v>
                </c:pt>
                <c:pt idx="1364">
                  <c:v>1.57</c:v>
                </c:pt>
                <c:pt idx="1365">
                  <c:v>1.57</c:v>
                </c:pt>
                <c:pt idx="1366">
                  <c:v>1.57</c:v>
                </c:pt>
                <c:pt idx="1367">
                  <c:v>1.57</c:v>
                </c:pt>
                <c:pt idx="1368">
                  <c:v>1.57</c:v>
                </c:pt>
                <c:pt idx="1369">
                  <c:v>1.57</c:v>
                </c:pt>
                <c:pt idx="1370">
                  <c:v>1.57</c:v>
                </c:pt>
                <c:pt idx="1371">
                  <c:v>1.57</c:v>
                </c:pt>
                <c:pt idx="1372">
                  <c:v>1.57</c:v>
                </c:pt>
                <c:pt idx="1373">
                  <c:v>1.57</c:v>
                </c:pt>
                <c:pt idx="1374">
                  <c:v>1.57</c:v>
                </c:pt>
                <c:pt idx="1375">
                  <c:v>1.57</c:v>
                </c:pt>
                <c:pt idx="1376">
                  <c:v>1.57</c:v>
                </c:pt>
                <c:pt idx="1377">
                  <c:v>1.57</c:v>
                </c:pt>
                <c:pt idx="1378">
                  <c:v>1.57</c:v>
                </c:pt>
                <c:pt idx="1379">
                  <c:v>1.57</c:v>
                </c:pt>
                <c:pt idx="1380">
                  <c:v>1.57</c:v>
                </c:pt>
                <c:pt idx="1381">
                  <c:v>1.57</c:v>
                </c:pt>
                <c:pt idx="1382">
                  <c:v>1.57</c:v>
                </c:pt>
                <c:pt idx="1383">
                  <c:v>1.57</c:v>
                </c:pt>
                <c:pt idx="1384">
                  <c:v>1.57</c:v>
                </c:pt>
                <c:pt idx="1385">
                  <c:v>1.57</c:v>
                </c:pt>
                <c:pt idx="1386">
                  <c:v>1.57</c:v>
                </c:pt>
                <c:pt idx="1387">
                  <c:v>1.57</c:v>
                </c:pt>
                <c:pt idx="1388">
                  <c:v>1.57</c:v>
                </c:pt>
                <c:pt idx="1389">
                  <c:v>1.57</c:v>
                </c:pt>
                <c:pt idx="1390">
                  <c:v>1.57</c:v>
                </c:pt>
                <c:pt idx="1391">
                  <c:v>1.57</c:v>
                </c:pt>
                <c:pt idx="1392">
                  <c:v>1.57</c:v>
                </c:pt>
                <c:pt idx="1393">
                  <c:v>1.57</c:v>
                </c:pt>
                <c:pt idx="1394">
                  <c:v>1.57</c:v>
                </c:pt>
                <c:pt idx="1395">
                  <c:v>1.57</c:v>
                </c:pt>
                <c:pt idx="1396">
                  <c:v>1.57</c:v>
                </c:pt>
                <c:pt idx="1397">
                  <c:v>1.57</c:v>
                </c:pt>
                <c:pt idx="1398">
                  <c:v>1.57</c:v>
                </c:pt>
                <c:pt idx="1399">
                  <c:v>1.57</c:v>
                </c:pt>
                <c:pt idx="1400">
                  <c:v>1.57</c:v>
                </c:pt>
                <c:pt idx="1401">
                  <c:v>1.57</c:v>
                </c:pt>
                <c:pt idx="1402">
                  <c:v>1.57</c:v>
                </c:pt>
                <c:pt idx="1403">
                  <c:v>1.57</c:v>
                </c:pt>
                <c:pt idx="1404">
                  <c:v>1.57</c:v>
                </c:pt>
                <c:pt idx="1405">
                  <c:v>1.57</c:v>
                </c:pt>
                <c:pt idx="1406">
                  <c:v>1.57</c:v>
                </c:pt>
                <c:pt idx="1407">
                  <c:v>1.57</c:v>
                </c:pt>
                <c:pt idx="1408">
                  <c:v>1.57</c:v>
                </c:pt>
                <c:pt idx="1409">
                  <c:v>1.57</c:v>
                </c:pt>
                <c:pt idx="1410">
                  <c:v>1.57</c:v>
                </c:pt>
                <c:pt idx="1411">
                  <c:v>1.57</c:v>
                </c:pt>
                <c:pt idx="1412">
                  <c:v>1.57</c:v>
                </c:pt>
                <c:pt idx="1413">
                  <c:v>1.57</c:v>
                </c:pt>
                <c:pt idx="1414">
                  <c:v>1.57</c:v>
                </c:pt>
                <c:pt idx="1415">
                  <c:v>1.57</c:v>
                </c:pt>
                <c:pt idx="1416">
                  <c:v>1.57</c:v>
                </c:pt>
                <c:pt idx="1417">
                  <c:v>1.57</c:v>
                </c:pt>
                <c:pt idx="1418">
                  <c:v>1.57</c:v>
                </c:pt>
                <c:pt idx="1419">
                  <c:v>1.57</c:v>
                </c:pt>
                <c:pt idx="1420">
                  <c:v>1.57</c:v>
                </c:pt>
                <c:pt idx="1421">
                  <c:v>1.57</c:v>
                </c:pt>
                <c:pt idx="1422">
                  <c:v>1.57</c:v>
                </c:pt>
                <c:pt idx="1423">
                  <c:v>1.57</c:v>
                </c:pt>
                <c:pt idx="1424">
                  <c:v>1.57</c:v>
                </c:pt>
                <c:pt idx="1425">
                  <c:v>1.57</c:v>
                </c:pt>
                <c:pt idx="1426">
                  <c:v>1.57</c:v>
                </c:pt>
                <c:pt idx="1427">
                  <c:v>1.57</c:v>
                </c:pt>
                <c:pt idx="1428">
                  <c:v>1.57</c:v>
                </c:pt>
                <c:pt idx="1429">
                  <c:v>1.57</c:v>
                </c:pt>
                <c:pt idx="1430">
                  <c:v>1.57</c:v>
                </c:pt>
                <c:pt idx="1431">
                  <c:v>1.57</c:v>
                </c:pt>
                <c:pt idx="1432">
                  <c:v>1.57</c:v>
                </c:pt>
                <c:pt idx="1433">
                  <c:v>1.57</c:v>
                </c:pt>
                <c:pt idx="1434">
                  <c:v>1.57</c:v>
                </c:pt>
                <c:pt idx="1435">
                  <c:v>1.57</c:v>
                </c:pt>
                <c:pt idx="1436">
                  <c:v>1.57</c:v>
                </c:pt>
                <c:pt idx="1437">
                  <c:v>1.57</c:v>
                </c:pt>
                <c:pt idx="1438">
                  <c:v>1.57</c:v>
                </c:pt>
                <c:pt idx="1439">
                  <c:v>1.57</c:v>
                </c:pt>
                <c:pt idx="1440">
                  <c:v>1.57</c:v>
                </c:pt>
                <c:pt idx="1441">
                  <c:v>1.57</c:v>
                </c:pt>
                <c:pt idx="1442">
                  <c:v>1.57</c:v>
                </c:pt>
                <c:pt idx="1443">
                  <c:v>1.57</c:v>
                </c:pt>
                <c:pt idx="1444">
                  <c:v>1.57</c:v>
                </c:pt>
                <c:pt idx="1445">
                  <c:v>1.57</c:v>
                </c:pt>
                <c:pt idx="1446">
                  <c:v>1.57</c:v>
                </c:pt>
                <c:pt idx="1447">
                  <c:v>1.57</c:v>
                </c:pt>
                <c:pt idx="1448">
                  <c:v>1.57</c:v>
                </c:pt>
                <c:pt idx="1449">
                  <c:v>1.57</c:v>
                </c:pt>
                <c:pt idx="1450">
                  <c:v>1.57</c:v>
                </c:pt>
                <c:pt idx="1451">
                  <c:v>1.57</c:v>
                </c:pt>
                <c:pt idx="1452">
                  <c:v>1.57</c:v>
                </c:pt>
                <c:pt idx="1453">
                  <c:v>1.57</c:v>
                </c:pt>
                <c:pt idx="1454">
                  <c:v>1.57</c:v>
                </c:pt>
                <c:pt idx="1455">
                  <c:v>1.57</c:v>
                </c:pt>
                <c:pt idx="1456">
                  <c:v>1.57</c:v>
                </c:pt>
                <c:pt idx="1457">
                  <c:v>1.57</c:v>
                </c:pt>
                <c:pt idx="1458">
                  <c:v>1.57</c:v>
                </c:pt>
                <c:pt idx="1459">
                  <c:v>1.57</c:v>
                </c:pt>
                <c:pt idx="1460">
                  <c:v>1.57</c:v>
                </c:pt>
                <c:pt idx="1461">
                  <c:v>1.57</c:v>
                </c:pt>
                <c:pt idx="1462">
                  <c:v>1.57</c:v>
                </c:pt>
                <c:pt idx="1463">
                  <c:v>1.57</c:v>
                </c:pt>
                <c:pt idx="1464">
                  <c:v>1.57</c:v>
                </c:pt>
                <c:pt idx="1465">
                  <c:v>1.57</c:v>
                </c:pt>
                <c:pt idx="1466">
                  <c:v>1.57</c:v>
                </c:pt>
                <c:pt idx="1467">
                  <c:v>1.57</c:v>
                </c:pt>
                <c:pt idx="1468">
                  <c:v>1.57</c:v>
                </c:pt>
                <c:pt idx="1469">
                  <c:v>1.57</c:v>
                </c:pt>
                <c:pt idx="1470">
                  <c:v>1.57</c:v>
                </c:pt>
                <c:pt idx="1471">
                  <c:v>1.57</c:v>
                </c:pt>
                <c:pt idx="1472">
                  <c:v>1.57</c:v>
                </c:pt>
                <c:pt idx="1473">
                  <c:v>1.57</c:v>
                </c:pt>
                <c:pt idx="1474">
                  <c:v>1.57</c:v>
                </c:pt>
                <c:pt idx="1475">
                  <c:v>1.57</c:v>
                </c:pt>
                <c:pt idx="1476">
                  <c:v>1.57</c:v>
                </c:pt>
                <c:pt idx="1477">
                  <c:v>1.57</c:v>
                </c:pt>
                <c:pt idx="1478">
                  <c:v>1.57</c:v>
                </c:pt>
                <c:pt idx="1479">
                  <c:v>1.57</c:v>
                </c:pt>
                <c:pt idx="1480">
                  <c:v>1.57</c:v>
                </c:pt>
                <c:pt idx="1481">
                  <c:v>1.57</c:v>
                </c:pt>
                <c:pt idx="1482">
                  <c:v>1.57</c:v>
                </c:pt>
                <c:pt idx="1483">
                  <c:v>1.57</c:v>
                </c:pt>
                <c:pt idx="1484">
                  <c:v>1.57</c:v>
                </c:pt>
                <c:pt idx="1485">
                  <c:v>1.57</c:v>
                </c:pt>
                <c:pt idx="1486">
                  <c:v>1.57</c:v>
                </c:pt>
                <c:pt idx="1487">
                  <c:v>1.57</c:v>
                </c:pt>
                <c:pt idx="1488">
                  <c:v>1.57</c:v>
                </c:pt>
                <c:pt idx="1489">
                  <c:v>1.57</c:v>
                </c:pt>
                <c:pt idx="1490">
                  <c:v>1.57</c:v>
                </c:pt>
                <c:pt idx="1491">
                  <c:v>1.57</c:v>
                </c:pt>
                <c:pt idx="1492">
                  <c:v>1.57</c:v>
                </c:pt>
                <c:pt idx="1493">
                  <c:v>1.57</c:v>
                </c:pt>
                <c:pt idx="1494">
                  <c:v>1.57</c:v>
                </c:pt>
                <c:pt idx="1495">
                  <c:v>1.57</c:v>
                </c:pt>
                <c:pt idx="1496">
                  <c:v>1.57</c:v>
                </c:pt>
                <c:pt idx="1497">
                  <c:v>1.57</c:v>
                </c:pt>
                <c:pt idx="1498">
                  <c:v>1.57</c:v>
                </c:pt>
                <c:pt idx="1499">
                  <c:v>1.57</c:v>
                </c:pt>
                <c:pt idx="1500">
                  <c:v>1.57</c:v>
                </c:pt>
                <c:pt idx="1501">
                  <c:v>1.57</c:v>
                </c:pt>
                <c:pt idx="1502">
                  <c:v>1.57</c:v>
                </c:pt>
                <c:pt idx="1503">
                  <c:v>1.57</c:v>
                </c:pt>
                <c:pt idx="1504">
                  <c:v>1.57</c:v>
                </c:pt>
                <c:pt idx="1505">
                  <c:v>1.57</c:v>
                </c:pt>
                <c:pt idx="1506">
                  <c:v>1.57</c:v>
                </c:pt>
                <c:pt idx="1507">
                  <c:v>1.57</c:v>
                </c:pt>
                <c:pt idx="1508">
                  <c:v>1.57</c:v>
                </c:pt>
                <c:pt idx="1509">
                  <c:v>1.57</c:v>
                </c:pt>
                <c:pt idx="1510">
                  <c:v>1.57</c:v>
                </c:pt>
                <c:pt idx="1511">
                  <c:v>1.57</c:v>
                </c:pt>
                <c:pt idx="1512">
                  <c:v>1.57</c:v>
                </c:pt>
                <c:pt idx="1513">
                  <c:v>1.57</c:v>
                </c:pt>
                <c:pt idx="1514">
                  <c:v>1.57</c:v>
                </c:pt>
                <c:pt idx="1515">
                  <c:v>1.57</c:v>
                </c:pt>
                <c:pt idx="1516">
                  <c:v>1.57</c:v>
                </c:pt>
                <c:pt idx="1517">
                  <c:v>1.57</c:v>
                </c:pt>
                <c:pt idx="1518">
                  <c:v>1.57</c:v>
                </c:pt>
                <c:pt idx="1519">
                  <c:v>1.57</c:v>
                </c:pt>
                <c:pt idx="1520">
                  <c:v>1.57</c:v>
                </c:pt>
                <c:pt idx="1521">
                  <c:v>1.57</c:v>
                </c:pt>
                <c:pt idx="1522">
                  <c:v>1.57</c:v>
                </c:pt>
                <c:pt idx="1523">
                  <c:v>1.57</c:v>
                </c:pt>
                <c:pt idx="1524">
                  <c:v>1.57</c:v>
                </c:pt>
                <c:pt idx="1525">
                  <c:v>1.57</c:v>
                </c:pt>
                <c:pt idx="1526">
                  <c:v>1.57</c:v>
                </c:pt>
                <c:pt idx="1527">
                  <c:v>1.57</c:v>
                </c:pt>
                <c:pt idx="1528">
                  <c:v>1.57</c:v>
                </c:pt>
                <c:pt idx="1529">
                  <c:v>1.57</c:v>
                </c:pt>
                <c:pt idx="1530">
                  <c:v>1.57</c:v>
                </c:pt>
                <c:pt idx="1531">
                  <c:v>1.57</c:v>
                </c:pt>
                <c:pt idx="1532">
                  <c:v>1.57</c:v>
                </c:pt>
                <c:pt idx="1533">
                  <c:v>1.57</c:v>
                </c:pt>
                <c:pt idx="1534">
                  <c:v>1.57</c:v>
                </c:pt>
                <c:pt idx="1535">
                  <c:v>1.57</c:v>
                </c:pt>
                <c:pt idx="1536">
                  <c:v>1.57</c:v>
                </c:pt>
                <c:pt idx="1537">
                  <c:v>1.57</c:v>
                </c:pt>
                <c:pt idx="1538">
                  <c:v>1.57</c:v>
                </c:pt>
                <c:pt idx="1539">
                  <c:v>1.57</c:v>
                </c:pt>
                <c:pt idx="1540">
                  <c:v>1.57</c:v>
                </c:pt>
                <c:pt idx="1541">
                  <c:v>1.57</c:v>
                </c:pt>
                <c:pt idx="1542">
                  <c:v>1.57</c:v>
                </c:pt>
                <c:pt idx="1543">
                  <c:v>1.57</c:v>
                </c:pt>
                <c:pt idx="1544">
                  <c:v>1.57</c:v>
                </c:pt>
                <c:pt idx="1545">
                  <c:v>1.57</c:v>
                </c:pt>
                <c:pt idx="1546">
                  <c:v>1.57</c:v>
                </c:pt>
                <c:pt idx="1547">
                  <c:v>1.57</c:v>
                </c:pt>
                <c:pt idx="1548">
                  <c:v>1.57</c:v>
                </c:pt>
                <c:pt idx="1549">
                  <c:v>1.57</c:v>
                </c:pt>
                <c:pt idx="1550">
                  <c:v>1.57</c:v>
                </c:pt>
                <c:pt idx="1551">
                  <c:v>1.57</c:v>
                </c:pt>
                <c:pt idx="1552">
                  <c:v>1.57</c:v>
                </c:pt>
                <c:pt idx="1553">
                  <c:v>1.57</c:v>
                </c:pt>
                <c:pt idx="1554">
                  <c:v>1.57</c:v>
                </c:pt>
                <c:pt idx="1555">
                  <c:v>1.57</c:v>
                </c:pt>
                <c:pt idx="1556">
                  <c:v>1.57</c:v>
                </c:pt>
                <c:pt idx="1557">
                  <c:v>1.57</c:v>
                </c:pt>
                <c:pt idx="1558">
                  <c:v>1.57</c:v>
                </c:pt>
                <c:pt idx="1559">
                  <c:v>1.57</c:v>
                </c:pt>
                <c:pt idx="1560">
                  <c:v>1.57</c:v>
                </c:pt>
                <c:pt idx="1561">
                  <c:v>1.57</c:v>
                </c:pt>
                <c:pt idx="1562">
                  <c:v>1.57</c:v>
                </c:pt>
                <c:pt idx="1563">
                  <c:v>1.57</c:v>
                </c:pt>
                <c:pt idx="1564">
                  <c:v>1.57</c:v>
                </c:pt>
                <c:pt idx="1565">
                  <c:v>1.57</c:v>
                </c:pt>
                <c:pt idx="1566">
                  <c:v>1.57</c:v>
                </c:pt>
                <c:pt idx="1567">
                  <c:v>1.57</c:v>
                </c:pt>
                <c:pt idx="1568">
                  <c:v>1.57</c:v>
                </c:pt>
                <c:pt idx="1569">
                  <c:v>1.57</c:v>
                </c:pt>
                <c:pt idx="1570">
                  <c:v>1.57</c:v>
                </c:pt>
                <c:pt idx="1571">
                  <c:v>1.57</c:v>
                </c:pt>
                <c:pt idx="1572">
                  <c:v>1.57</c:v>
                </c:pt>
                <c:pt idx="1573">
                  <c:v>1.57</c:v>
                </c:pt>
                <c:pt idx="1574">
                  <c:v>1.57</c:v>
                </c:pt>
                <c:pt idx="1575">
                  <c:v>1.57</c:v>
                </c:pt>
                <c:pt idx="1576">
                  <c:v>1.57</c:v>
                </c:pt>
                <c:pt idx="1577">
                  <c:v>1.57</c:v>
                </c:pt>
                <c:pt idx="1578">
                  <c:v>1.57</c:v>
                </c:pt>
                <c:pt idx="1579">
                  <c:v>1.57</c:v>
                </c:pt>
                <c:pt idx="1580">
                  <c:v>1.57</c:v>
                </c:pt>
                <c:pt idx="1581">
                  <c:v>1.57</c:v>
                </c:pt>
                <c:pt idx="1582">
                  <c:v>1.57</c:v>
                </c:pt>
                <c:pt idx="1583">
                  <c:v>1.57</c:v>
                </c:pt>
                <c:pt idx="1584">
                  <c:v>1.57</c:v>
                </c:pt>
                <c:pt idx="1585">
                  <c:v>1.57</c:v>
                </c:pt>
                <c:pt idx="1586">
                  <c:v>1.57</c:v>
                </c:pt>
                <c:pt idx="1587">
                  <c:v>1.57</c:v>
                </c:pt>
                <c:pt idx="1588">
                  <c:v>1.57</c:v>
                </c:pt>
                <c:pt idx="1589">
                  <c:v>1.57</c:v>
                </c:pt>
                <c:pt idx="1590">
                  <c:v>1.57</c:v>
                </c:pt>
                <c:pt idx="1591">
                  <c:v>1.57</c:v>
                </c:pt>
                <c:pt idx="1592">
                  <c:v>1.57</c:v>
                </c:pt>
                <c:pt idx="1593">
                  <c:v>1.57</c:v>
                </c:pt>
                <c:pt idx="1594">
                  <c:v>1.57</c:v>
                </c:pt>
                <c:pt idx="1595">
                  <c:v>1.57</c:v>
                </c:pt>
                <c:pt idx="1596">
                  <c:v>1.57</c:v>
                </c:pt>
                <c:pt idx="1597">
                  <c:v>1.57</c:v>
                </c:pt>
                <c:pt idx="1598">
                  <c:v>1.57</c:v>
                </c:pt>
                <c:pt idx="1599">
                  <c:v>1.57</c:v>
                </c:pt>
                <c:pt idx="1600">
                  <c:v>1.57</c:v>
                </c:pt>
                <c:pt idx="1601">
                  <c:v>1.57</c:v>
                </c:pt>
                <c:pt idx="1602">
                  <c:v>1.57</c:v>
                </c:pt>
                <c:pt idx="1603">
                  <c:v>1.57</c:v>
                </c:pt>
                <c:pt idx="1604">
                  <c:v>1.57</c:v>
                </c:pt>
                <c:pt idx="1605">
                  <c:v>1.57</c:v>
                </c:pt>
                <c:pt idx="1606">
                  <c:v>1.57</c:v>
                </c:pt>
                <c:pt idx="1607">
                  <c:v>1.57</c:v>
                </c:pt>
                <c:pt idx="1608">
                  <c:v>1.57</c:v>
                </c:pt>
                <c:pt idx="1609">
                  <c:v>1.57</c:v>
                </c:pt>
                <c:pt idx="1610">
                  <c:v>1.57</c:v>
                </c:pt>
                <c:pt idx="1611">
                  <c:v>1.57</c:v>
                </c:pt>
                <c:pt idx="1612">
                  <c:v>1.57</c:v>
                </c:pt>
                <c:pt idx="1613">
                  <c:v>1.57</c:v>
                </c:pt>
                <c:pt idx="1614">
                  <c:v>1.57</c:v>
                </c:pt>
                <c:pt idx="1615">
                  <c:v>1.57</c:v>
                </c:pt>
                <c:pt idx="1616">
                  <c:v>1.57</c:v>
                </c:pt>
                <c:pt idx="1617">
                  <c:v>1.57</c:v>
                </c:pt>
                <c:pt idx="1618">
                  <c:v>1.57</c:v>
                </c:pt>
                <c:pt idx="1619">
                  <c:v>1.57</c:v>
                </c:pt>
                <c:pt idx="1620">
                  <c:v>1.57</c:v>
                </c:pt>
                <c:pt idx="1621">
                  <c:v>1.57</c:v>
                </c:pt>
                <c:pt idx="1622">
                  <c:v>1.57</c:v>
                </c:pt>
                <c:pt idx="1623">
                  <c:v>1.57</c:v>
                </c:pt>
                <c:pt idx="1624">
                  <c:v>1.57</c:v>
                </c:pt>
                <c:pt idx="1625">
                  <c:v>1.57</c:v>
                </c:pt>
                <c:pt idx="1626">
                  <c:v>1.57</c:v>
                </c:pt>
                <c:pt idx="1627">
                  <c:v>1.57</c:v>
                </c:pt>
                <c:pt idx="1628">
                  <c:v>1.57</c:v>
                </c:pt>
                <c:pt idx="1629">
                  <c:v>1.57</c:v>
                </c:pt>
                <c:pt idx="1630">
                  <c:v>1.57</c:v>
                </c:pt>
                <c:pt idx="1631">
                  <c:v>1.57</c:v>
                </c:pt>
                <c:pt idx="1632">
                  <c:v>1.57</c:v>
                </c:pt>
                <c:pt idx="1633">
                  <c:v>1.57</c:v>
                </c:pt>
                <c:pt idx="1634">
                  <c:v>1.57</c:v>
                </c:pt>
                <c:pt idx="1635">
                  <c:v>1.57</c:v>
                </c:pt>
                <c:pt idx="1636">
                  <c:v>1.57</c:v>
                </c:pt>
                <c:pt idx="1637">
                  <c:v>1.57</c:v>
                </c:pt>
                <c:pt idx="1638">
                  <c:v>1.57</c:v>
                </c:pt>
                <c:pt idx="1639">
                  <c:v>1.57</c:v>
                </c:pt>
                <c:pt idx="1640">
                  <c:v>1.57</c:v>
                </c:pt>
                <c:pt idx="1641">
                  <c:v>1.57</c:v>
                </c:pt>
                <c:pt idx="1642">
                  <c:v>1.57</c:v>
                </c:pt>
                <c:pt idx="1643">
                  <c:v>1.57</c:v>
                </c:pt>
                <c:pt idx="1644">
                  <c:v>1.57</c:v>
                </c:pt>
                <c:pt idx="1645">
                  <c:v>1.57</c:v>
                </c:pt>
                <c:pt idx="1646">
                  <c:v>1.57</c:v>
                </c:pt>
                <c:pt idx="1647">
                  <c:v>1.57</c:v>
                </c:pt>
                <c:pt idx="1648">
                  <c:v>1.57</c:v>
                </c:pt>
                <c:pt idx="1649">
                  <c:v>1.57</c:v>
                </c:pt>
                <c:pt idx="1650">
                  <c:v>1.57</c:v>
                </c:pt>
                <c:pt idx="1651">
                  <c:v>1.57</c:v>
                </c:pt>
                <c:pt idx="1652">
                  <c:v>1.57</c:v>
                </c:pt>
                <c:pt idx="1653">
                  <c:v>1.57</c:v>
                </c:pt>
                <c:pt idx="1654">
                  <c:v>1.57</c:v>
                </c:pt>
                <c:pt idx="1655">
                  <c:v>1.57</c:v>
                </c:pt>
                <c:pt idx="1656">
                  <c:v>1.57</c:v>
                </c:pt>
                <c:pt idx="1657">
                  <c:v>1.57</c:v>
                </c:pt>
                <c:pt idx="1658">
                  <c:v>1.57</c:v>
                </c:pt>
                <c:pt idx="1659">
                  <c:v>1.57</c:v>
                </c:pt>
                <c:pt idx="1660">
                  <c:v>1.57</c:v>
                </c:pt>
                <c:pt idx="1661">
                  <c:v>1.57</c:v>
                </c:pt>
                <c:pt idx="1662">
                  <c:v>1.57</c:v>
                </c:pt>
                <c:pt idx="1663">
                  <c:v>1.57</c:v>
                </c:pt>
                <c:pt idx="1664">
                  <c:v>1.57</c:v>
                </c:pt>
                <c:pt idx="1665">
                  <c:v>1.57</c:v>
                </c:pt>
                <c:pt idx="1666">
                  <c:v>1.57</c:v>
                </c:pt>
                <c:pt idx="1667">
                  <c:v>1.57</c:v>
                </c:pt>
                <c:pt idx="1668">
                  <c:v>1.57</c:v>
                </c:pt>
                <c:pt idx="1669">
                  <c:v>1.57</c:v>
                </c:pt>
                <c:pt idx="1670">
                  <c:v>1.57</c:v>
                </c:pt>
                <c:pt idx="1671">
                  <c:v>1.57</c:v>
                </c:pt>
                <c:pt idx="1672">
                  <c:v>1.57</c:v>
                </c:pt>
                <c:pt idx="1673">
                  <c:v>1.57</c:v>
                </c:pt>
                <c:pt idx="1674">
                  <c:v>1.57</c:v>
                </c:pt>
                <c:pt idx="1675">
                  <c:v>1.57</c:v>
                </c:pt>
                <c:pt idx="1676">
                  <c:v>1.57</c:v>
                </c:pt>
                <c:pt idx="1677">
                  <c:v>1.57</c:v>
                </c:pt>
                <c:pt idx="1678">
                  <c:v>1.57</c:v>
                </c:pt>
                <c:pt idx="1679">
                  <c:v>1.57</c:v>
                </c:pt>
                <c:pt idx="1680">
                  <c:v>1.57</c:v>
                </c:pt>
                <c:pt idx="1681">
                  <c:v>1.57</c:v>
                </c:pt>
                <c:pt idx="1682">
                  <c:v>1.57</c:v>
                </c:pt>
                <c:pt idx="1683">
                  <c:v>1.57</c:v>
                </c:pt>
                <c:pt idx="1684">
                  <c:v>1.57</c:v>
                </c:pt>
                <c:pt idx="1685">
                  <c:v>1.57</c:v>
                </c:pt>
                <c:pt idx="1686">
                  <c:v>1.57</c:v>
                </c:pt>
                <c:pt idx="1687">
                  <c:v>1.57</c:v>
                </c:pt>
                <c:pt idx="1688">
                  <c:v>1.57</c:v>
                </c:pt>
                <c:pt idx="1689">
                  <c:v>1.57</c:v>
                </c:pt>
                <c:pt idx="1690">
                  <c:v>1.57</c:v>
                </c:pt>
                <c:pt idx="1691">
                  <c:v>1.57</c:v>
                </c:pt>
                <c:pt idx="1692">
                  <c:v>1.57</c:v>
                </c:pt>
                <c:pt idx="1693">
                  <c:v>1.57</c:v>
                </c:pt>
                <c:pt idx="1694">
                  <c:v>1.57</c:v>
                </c:pt>
                <c:pt idx="1695">
                  <c:v>1.57</c:v>
                </c:pt>
                <c:pt idx="1696">
                  <c:v>1.57</c:v>
                </c:pt>
                <c:pt idx="1697">
                  <c:v>1.57</c:v>
                </c:pt>
                <c:pt idx="1698">
                  <c:v>1.57</c:v>
                </c:pt>
                <c:pt idx="1699">
                  <c:v>1.57</c:v>
                </c:pt>
                <c:pt idx="1700">
                  <c:v>1.57</c:v>
                </c:pt>
                <c:pt idx="1701">
                  <c:v>1.57</c:v>
                </c:pt>
                <c:pt idx="1702">
                  <c:v>1.57</c:v>
                </c:pt>
                <c:pt idx="1703">
                  <c:v>1.57</c:v>
                </c:pt>
                <c:pt idx="1704">
                  <c:v>1.57</c:v>
                </c:pt>
                <c:pt idx="1705">
                  <c:v>1.57</c:v>
                </c:pt>
                <c:pt idx="1706">
                  <c:v>1.57</c:v>
                </c:pt>
                <c:pt idx="1707">
                  <c:v>1.57</c:v>
                </c:pt>
                <c:pt idx="1708">
                  <c:v>1.57</c:v>
                </c:pt>
                <c:pt idx="1709">
                  <c:v>1.57</c:v>
                </c:pt>
                <c:pt idx="1710">
                  <c:v>1.57</c:v>
                </c:pt>
                <c:pt idx="1711">
                  <c:v>1.57</c:v>
                </c:pt>
                <c:pt idx="1712">
                  <c:v>1.57</c:v>
                </c:pt>
                <c:pt idx="1713">
                  <c:v>1.57</c:v>
                </c:pt>
                <c:pt idx="1714">
                  <c:v>1.57</c:v>
                </c:pt>
                <c:pt idx="1715">
                  <c:v>1.57</c:v>
                </c:pt>
                <c:pt idx="1716">
                  <c:v>1.57</c:v>
                </c:pt>
                <c:pt idx="1717">
                  <c:v>1.57</c:v>
                </c:pt>
                <c:pt idx="1718">
                  <c:v>1.57</c:v>
                </c:pt>
                <c:pt idx="1719">
                  <c:v>1.57</c:v>
                </c:pt>
                <c:pt idx="1720">
                  <c:v>1.57</c:v>
                </c:pt>
                <c:pt idx="1721">
                  <c:v>1.57</c:v>
                </c:pt>
                <c:pt idx="1722">
                  <c:v>1.57</c:v>
                </c:pt>
                <c:pt idx="1723">
                  <c:v>1.57</c:v>
                </c:pt>
                <c:pt idx="1724">
                  <c:v>1.57</c:v>
                </c:pt>
                <c:pt idx="1725">
                  <c:v>1.57</c:v>
                </c:pt>
                <c:pt idx="1726">
                  <c:v>1.57</c:v>
                </c:pt>
                <c:pt idx="1727">
                  <c:v>1.57</c:v>
                </c:pt>
                <c:pt idx="1728">
                  <c:v>1.57</c:v>
                </c:pt>
                <c:pt idx="1729">
                  <c:v>1.57</c:v>
                </c:pt>
                <c:pt idx="1730">
                  <c:v>1.57</c:v>
                </c:pt>
                <c:pt idx="1731">
                  <c:v>1.57</c:v>
                </c:pt>
                <c:pt idx="1732">
                  <c:v>1.57</c:v>
                </c:pt>
                <c:pt idx="1733">
                  <c:v>1.57</c:v>
                </c:pt>
                <c:pt idx="1734">
                  <c:v>1.57</c:v>
                </c:pt>
                <c:pt idx="1735">
                  <c:v>1.57</c:v>
                </c:pt>
                <c:pt idx="1736">
                  <c:v>1.57</c:v>
                </c:pt>
                <c:pt idx="1737">
                  <c:v>1.57</c:v>
                </c:pt>
                <c:pt idx="1738">
                  <c:v>1.57</c:v>
                </c:pt>
                <c:pt idx="1739">
                  <c:v>1.57</c:v>
                </c:pt>
                <c:pt idx="1740">
                  <c:v>1.57</c:v>
                </c:pt>
                <c:pt idx="1741">
                  <c:v>1.57</c:v>
                </c:pt>
                <c:pt idx="1742">
                  <c:v>1.57</c:v>
                </c:pt>
                <c:pt idx="1743">
                  <c:v>1.57</c:v>
                </c:pt>
                <c:pt idx="1744">
                  <c:v>1.57</c:v>
                </c:pt>
                <c:pt idx="1745">
                  <c:v>1.57</c:v>
                </c:pt>
                <c:pt idx="1746">
                  <c:v>1.57</c:v>
                </c:pt>
                <c:pt idx="1747">
                  <c:v>1.57</c:v>
                </c:pt>
                <c:pt idx="1748">
                  <c:v>1.57</c:v>
                </c:pt>
                <c:pt idx="1749">
                  <c:v>1.57</c:v>
                </c:pt>
                <c:pt idx="1750">
                  <c:v>1.57</c:v>
                </c:pt>
                <c:pt idx="1751">
                  <c:v>1.57</c:v>
                </c:pt>
                <c:pt idx="1752">
                  <c:v>1.57</c:v>
                </c:pt>
                <c:pt idx="1753">
                  <c:v>1.57</c:v>
                </c:pt>
                <c:pt idx="1754">
                  <c:v>1.57</c:v>
                </c:pt>
                <c:pt idx="1755">
                  <c:v>1.57</c:v>
                </c:pt>
                <c:pt idx="1756">
                  <c:v>1.57</c:v>
                </c:pt>
                <c:pt idx="1757">
                  <c:v>1.57</c:v>
                </c:pt>
                <c:pt idx="1758">
                  <c:v>1.57</c:v>
                </c:pt>
                <c:pt idx="1759">
                  <c:v>1.57</c:v>
                </c:pt>
                <c:pt idx="1760">
                  <c:v>1.57</c:v>
                </c:pt>
                <c:pt idx="1761">
                  <c:v>1.57</c:v>
                </c:pt>
                <c:pt idx="1762">
                  <c:v>1.57</c:v>
                </c:pt>
                <c:pt idx="1763">
                  <c:v>1.57</c:v>
                </c:pt>
                <c:pt idx="1764">
                  <c:v>1.57</c:v>
                </c:pt>
                <c:pt idx="1765">
                  <c:v>1.57</c:v>
                </c:pt>
                <c:pt idx="1766">
                  <c:v>1.57</c:v>
                </c:pt>
                <c:pt idx="1767">
                  <c:v>1.57</c:v>
                </c:pt>
                <c:pt idx="1768">
                  <c:v>1.57</c:v>
                </c:pt>
                <c:pt idx="1769">
                  <c:v>1.57</c:v>
                </c:pt>
                <c:pt idx="1770">
                  <c:v>1.57</c:v>
                </c:pt>
                <c:pt idx="1771">
                  <c:v>1.57</c:v>
                </c:pt>
                <c:pt idx="1772">
                  <c:v>1.57</c:v>
                </c:pt>
                <c:pt idx="1773">
                  <c:v>1.57</c:v>
                </c:pt>
                <c:pt idx="1774">
                  <c:v>1.57</c:v>
                </c:pt>
                <c:pt idx="1775">
                  <c:v>1.57</c:v>
                </c:pt>
                <c:pt idx="1776">
                  <c:v>1.57</c:v>
                </c:pt>
                <c:pt idx="1777">
                  <c:v>1.57</c:v>
                </c:pt>
                <c:pt idx="1778">
                  <c:v>1.57</c:v>
                </c:pt>
                <c:pt idx="1779">
                  <c:v>1.57</c:v>
                </c:pt>
                <c:pt idx="1780">
                  <c:v>1.57</c:v>
                </c:pt>
                <c:pt idx="1781">
                  <c:v>1.57</c:v>
                </c:pt>
                <c:pt idx="1782">
                  <c:v>1.57</c:v>
                </c:pt>
                <c:pt idx="1783">
                  <c:v>1.57</c:v>
                </c:pt>
                <c:pt idx="1784">
                  <c:v>1.57</c:v>
                </c:pt>
                <c:pt idx="1785">
                  <c:v>1.57</c:v>
                </c:pt>
                <c:pt idx="1786">
                  <c:v>1.57</c:v>
                </c:pt>
                <c:pt idx="1787">
                  <c:v>1.57</c:v>
                </c:pt>
                <c:pt idx="1788">
                  <c:v>1.57</c:v>
                </c:pt>
                <c:pt idx="1789">
                  <c:v>1.57</c:v>
                </c:pt>
                <c:pt idx="1790">
                  <c:v>1.57</c:v>
                </c:pt>
                <c:pt idx="1791">
                  <c:v>1.57</c:v>
                </c:pt>
                <c:pt idx="1792">
                  <c:v>1.57</c:v>
                </c:pt>
                <c:pt idx="1793">
                  <c:v>1.57</c:v>
                </c:pt>
                <c:pt idx="1794">
                  <c:v>1.57</c:v>
                </c:pt>
                <c:pt idx="1795">
                  <c:v>1.57</c:v>
                </c:pt>
                <c:pt idx="1796">
                  <c:v>1.57</c:v>
                </c:pt>
                <c:pt idx="1797">
                  <c:v>1.57</c:v>
                </c:pt>
                <c:pt idx="1798">
                  <c:v>1.57</c:v>
                </c:pt>
                <c:pt idx="1799">
                  <c:v>1.57</c:v>
                </c:pt>
                <c:pt idx="1800">
                  <c:v>1.57</c:v>
                </c:pt>
                <c:pt idx="1801">
                  <c:v>1.57</c:v>
                </c:pt>
                <c:pt idx="1802">
                  <c:v>1.57</c:v>
                </c:pt>
                <c:pt idx="1803">
                  <c:v>1.57</c:v>
                </c:pt>
                <c:pt idx="1804">
                  <c:v>1.57</c:v>
                </c:pt>
                <c:pt idx="1805">
                  <c:v>1.57</c:v>
                </c:pt>
                <c:pt idx="1806">
                  <c:v>1.57</c:v>
                </c:pt>
                <c:pt idx="1807">
                  <c:v>1.57</c:v>
                </c:pt>
                <c:pt idx="1808">
                  <c:v>1.57</c:v>
                </c:pt>
                <c:pt idx="1809">
                  <c:v>1.57</c:v>
                </c:pt>
                <c:pt idx="1810">
                  <c:v>1.57</c:v>
                </c:pt>
                <c:pt idx="1811">
                  <c:v>1.57</c:v>
                </c:pt>
                <c:pt idx="1812">
                  <c:v>1.57</c:v>
                </c:pt>
                <c:pt idx="1813">
                  <c:v>1.57</c:v>
                </c:pt>
                <c:pt idx="1814">
                  <c:v>1.57</c:v>
                </c:pt>
                <c:pt idx="1815">
                  <c:v>1.57</c:v>
                </c:pt>
                <c:pt idx="1816">
                  <c:v>1.57</c:v>
                </c:pt>
                <c:pt idx="1817">
                  <c:v>1.57</c:v>
                </c:pt>
                <c:pt idx="1818">
                  <c:v>1.57</c:v>
                </c:pt>
                <c:pt idx="1819">
                  <c:v>1.57</c:v>
                </c:pt>
                <c:pt idx="1820">
                  <c:v>1.57</c:v>
                </c:pt>
                <c:pt idx="1821">
                  <c:v>1.57</c:v>
                </c:pt>
                <c:pt idx="1822">
                  <c:v>1.57</c:v>
                </c:pt>
                <c:pt idx="1823">
                  <c:v>1.57</c:v>
                </c:pt>
                <c:pt idx="1824">
                  <c:v>1.57</c:v>
                </c:pt>
                <c:pt idx="1825">
                  <c:v>1.57</c:v>
                </c:pt>
                <c:pt idx="1826">
                  <c:v>1.57</c:v>
                </c:pt>
                <c:pt idx="1827">
                  <c:v>1.57</c:v>
                </c:pt>
                <c:pt idx="1828">
                  <c:v>1.57</c:v>
                </c:pt>
                <c:pt idx="1829">
                  <c:v>1.57</c:v>
                </c:pt>
                <c:pt idx="1830">
                  <c:v>1.57</c:v>
                </c:pt>
                <c:pt idx="1831">
                  <c:v>1.57</c:v>
                </c:pt>
                <c:pt idx="1832">
                  <c:v>1.57</c:v>
                </c:pt>
                <c:pt idx="1833">
                  <c:v>1.57</c:v>
                </c:pt>
                <c:pt idx="1834">
                  <c:v>1.57</c:v>
                </c:pt>
                <c:pt idx="1835">
                  <c:v>1.57</c:v>
                </c:pt>
                <c:pt idx="1836">
                  <c:v>1.57</c:v>
                </c:pt>
                <c:pt idx="1837">
                  <c:v>1.57</c:v>
                </c:pt>
                <c:pt idx="1838">
                  <c:v>1.57</c:v>
                </c:pt>
                <c:pt idx="1839">
                  <c:v>1.57</c:v>
                </c:pt>
                <c:pt idx="1840">
                  <c:v>1.57</c:v>
                </c:pt>
                <c:pt idx="1841">
                  <c:v>1.57</c:v>
                </c:pt>
                <c:pt idx="1842">
                  <c:v>1.57</c:v>
                </c:pt>
                <c:pt idx="1843">
                  <c:v>1.57</c:v>
                </c:pt>
                <c:pt idx="1844">
                  <c:v>1.57</c:v>
                </c:pt>
                <c:pt idx="1845">
                  <c:v>1.57</c:v>
                </c:pt>
                <c:pt idx="1846">
                  <c:v>1.57</c:v>
                </c:pt>
                <c:pt idx="1847">
                  <c:v>1.57</c:v>
                </c:pt>
                <c:pt idx="1848">
                  <c:v>1.57</c:v>
                </c:pt>
                <c:pt idx="1849">
                  <c:v>1.57</c:v>
                </c:pt>
                <c:pt idx="1850">
                  <c:v>1.57</c:v>
                </c:pt>
                <c:pt idx="1851">
                  <c:v>1.57</c:v>
                </c:pt>
                <c:pt idx="1852">
                  <c:v>1.57</c:v>
                </c:pt>
                <c:pt idx="1853">
                  <c:v>1.57</c:v>
                </c:pt>
                <c:pt idx="1854">
                  <c:v>1.57</c:v>
                </c:pt>
                <c:pt idx="1855">
                  <c:v>1.57</c:v>
                </c:pt>
                <c:pt idx="1856">
                  <c:v>1.57</c:v>
                </c:pt>
                <c:pt idx="1857">
                  <c:v>1.57</c:v>
                </c:pt>
                <c:pt idx="1858">
                  <c:v>1.57</c:v>
                </c:pt>
                <c:pt idx="1859">
                  <c:v>1.57</c:v>
                </c:pt>
                <c:pt idx="1860">
                  <c:v>1.57</c:v>
                </c:pt>
                <c:pt idx="1861">
                  <c:v>1.57</c:v>
                </c:pt>
                <c:pt idx="1862">
                  <c:v>1.57</c:v>
                </c:pt>
                <c:pt idx="1863">
                  <c:v>1.57</c:v>
                </c:pt>
                <c:pt idx="1864">
                  <c:v>1.57</c:v>
                </c:pt>
                <c:pt idx="1865">
                  <c:v>1.57</c:v>
                </c:pt>
                <c:pt idx="1866">
                  <c:v>1.57</c:v>
                </c:pt>
                <c:pt idx="1867">
                  <c:v>1.57</c:v>
                </c:pt>
                <c:pt idx="1868">
                  <c:v>1.57</c:v>
                </c:pt>
                <c:pt idx="1869">
                  <c:v>1.57</c:v>
                </c:pt>
                <c:pt idx="1870">
                  <c:v>1.57</c:v>
                </c:pt>
                <c:pt idx="1871">
                  <c:v>1.57</c:v>
                </c:pt>
                <c:pt idx="1872">
                  <c:v>1.57</c:v>
                </c:pt>
                <c:pt idx="1873">
                  <c:v>1.57</c:v>
                </c:pt>
                <c:pt idx="1874">
                  <c:v>1.57</c:v>
                </c:pt>
                <c:pt idx="1875">
                  <c:v>1.57</c:v>
                </c:pt>
                <c:pt idx="1876">
                  <c:v>1.57</c:v>
                </c:pt>
                <c:pt idx="1877">
                  <c:v>1.57</c:v>
                </c:pt>
                <c:pt idx="1878">
                  <c:v>1.57</c:v>
                </c:pt>
                <c:pt idx="1879">
                  <c:v>1.57</c:v>
                </c:pt>
                <c:pt idx="1880">
                  <c:v>1.57</c:v>
                </c:pt>
                <c:pt idx="1881">
                  <c:v>1.57</c:v>
                </c:pt>
                <c:pt idx="1882">
                  <c:v>1.57</c:v>
                </c:pt>
                <c:pt idx="1883">
                  <c:v>1.57</c:v>
                </c:pt>
                <c:pt idx="1884">
                  <c:v>1.57</c:v>
                </c:pt>
                <c:pt idx="1885">
                  <c:v>1.57</c:v>
                </c:pt>
                <c:pt idx="1886">
                  <c:v>1.57</c:v>
                </c:pt>
                <c:pt idx="1887">
                  <c:v>1.57</c:v>
                </c:pt>
                <c:pt idx="1888">
                  <c:v>1.57</c:v>
                </c:pt>
                <c:pt idx="1889">
                  <c:v>1.57</c:v>
                </c:pt>
                <c:pt idx="1890">
                  <c:v>1.57</c:v>
                </c:pt>
                <c:pt idx="1891">
                  <c:v>1.57</c:v>
                </c:pt>
                <c:pt idx="1892">
                  <c:v>1.57</c:v>
                </c:pt>
                <c:pt idx="1893">
                  <c:v>1.57</c:v>
                </c:pt>
                <c:pt idx="1894">
                  <c:v>1.57</c:v>
                </c:pt>
                <c:pt idx="1895">
                  <c:v>1.57</c:v>
                </c:pt>
                <c:pt idx="1896">
                  <c:v>1.57</c:v>
                </c:pt>
                <c:pt idx="1897">
                  <c:v>1.57</c:v>
                </c:pt>
                <c:pt idx="1898">
                  <c:v>1.57</c:v>
                </c:pt>
                <c:pt idx="1899">
                  <c:v>1.57</c:v>
                </c:pt>
                <c:pt idx="1900">
                  <c:v>1.57</c:v>
                </c:pt>
                <c:pt idx="1901">
                  <c:v>1.57</c:v>
                </c:pt>
                <c:pt idx="1902">
                  <c:v>1.57</c:v>
                </c:pt>
                <c:pt idx="1903">
                  <c:v>1.57</c:v>
                </c:pt>
                <c:pt idx="1904">
                  <c:v>1.57</c:v>
                </c:pt>
                <c:pt idx="1905">
                  <c:v>1.57</c:v>
                </c:pt>
                <c:pt idx="1906">
                  <c:v>1.57</c:v>
                </c:pt>
                <c:pt idx="1907">
                  <c:v>1.57</c:v>
                </c:pt>
                <c:pt idx="1908">
                  <c:v>1.57</c:v>
                </c:pt>
                <c:pt idx="1909">
                  <c:v>1.57</c:v>
                </c:pt>
                <c:pt idx="1910">
                  <c:v>1.57</c:v>
                </c:pt>
                <c:pt idx="1911">
                  <c:v>1.57</c:v>
                </c:pt>
                <c:pt idx="1912">
                  <c:v>1.57</c:v>
                </c:pt>
                <c:pt idx="1913">
                  <c:v>1.57</c:v>
                </c:pt>
                <c:pt idx="1914">
                  <c:v>1.57</c:v>
                </c:pt>
                <c:pt idx="1915">
                  <c:v>1.57</c:v>
                </c:pt>
                <c:pt idx="1916">
                  <c:v>1.57</c:v>
                </c:pt>
                <c:pt idx="1917">
                  <c:v>1.57</c:v>
                </c:pt>
                <c:pt idx="1918">
                  <c:v>1.57</c:v>
                </c:pt>
                <c:pt idx="1919">
                  <c:v>1.57</c:v>
                </c:pt>
                <c:pt idx="1920">
                  <c:v>1.57</c:v>
                </c:pt>
                <c:pt idx="1921">
                  <c:v>1.57</c:v>
                </c:pt>
                <c:pt idx="1922">
                  <c:v>1.57</c:v>
                </c:pt>
                <c:pt idx="1923">
                  <c:v>1.57</c:v>
                </c:pt>
                <c:pt idx="1924">
                  <c:v>1.57</c:v>
                </c:pt>
                <c:pt idx="1925">
                  <c:v>1.57</c:v>
                </c:pt>
                <c:pt idx="1926">
                  <c:v>1.57</c:v>
                </c:pt>
                <c:pt idx="1927">
                  <c:v>1.57</c:v>
                </c:pt>
                <c:pt idx="1928">
                  <c:v>1.57</c:v>
                </c:pt>
                <c:pt idx="1929">
                  <c:v>1.57</c:v>
                </c:pt>
                <c:pt idx="1930">
                  <c:v>1.57</c:v>
                </c:pt>
                <c:pt idx="1931">
                  <c:v>1.57</c:v>
                </c:pt>
                <c:pt idx="1932">
                  <c:v>1.57</c:v>
                </c:pt>
                <c:pt idx="1933">
                  <c:v>1.57</c:v>
                </c:pt>
                <c:pt idx="1934">
                  <c:v>1.57</c:v>
                </c:pt>
                <c:pt idx="1935">
                  <c:v>1.57</c:v>
                </c:pt>
                <c:pt idx="1936">
                  <c:v>1.57</c:v>
                </c:pt>
                <c:pt idx="1937">
                  <c:v>1.57</c:v>
                </c:pt>
                <c:pt idx="1938">
                  <c:v>1.57</c:v>
                </c:pt>
                <c:pt idx="1939">
                  <c:v>1.57</c:v>
                </c:pt>
                <c:pt idx="1940">
                  <c:v>1.57</c:v>
                </c:pt>
                <c:pt idx="1941">
                  <c:v>1.57</c:v>
                </c:pt>
                <c:pt idx="1942">
                  <c:v>1.57</c:v>
                </c:pt>
                <c:pt idx="1943">
                  <c:v>1.57</c:v>
                </c:pt>
                <c:pt idx="1944">
                  <c:v>1.57</c:v>
                </c:pt>
                <c:pt idx="1945">
                  <c:v>1.57</c:v>
                </c:pt>
                <c:pt idx="1946">
                  <c:v>1.57</c:v>
                </c:pt>
                <c:pt idx="1947">
                  <c:v>1.57</c:v>
                </c:pt>
                <c:pt idx="1948">
                  <c:v>1.57</c:v>
                </c:pt>
                <c:pt idx="1949">
                  <c:v>1.57</c:v>
                </c:pt>
                <c:pt idx="1950">
                  <c:v>1.57</c:v>
                </c:pt>
                <c:pt idx="1951">
                  <c:v>1.57</c:v>
                </c:pt>
                <c:pt idx="1952">
                  <c:v>1.57</c:v>
                </c:pt>
                <c:pt idx="1953">
                  <c:v>1.57</c:v>
                </c:pt>
                <c:pt idx="1954">
                  <c:v>1.57</c:v>
                </c:pt>
                <c:pt idx="1955">
                  <c:v>1.57</c:v>
                </c:pt>
                <c:pt idx="1956">
                  <c:v>1.57</c:v>
                </c:pt>
                <c:pt idx="1957">
                  <c:v>1.57</c:v>
                </c:pt>
                <c:pt idx="1958">
                  <c:v>1.57</c:v>
                </c:pt>
                <c:pt idx="1959">
                  <c:v>1.57</c:v>
                </c:pt>
                <c:pt idx="1960">
                  <c:v>1.57</c:v>
                </c:pt>
                <c:pt idx="1961">
                  <c:v>1.57</c:v>
                </c:pt>
                <c:pt idx="1962">
                  <c:v>1.57</c:v>
                </c:pt>
                <c:pt idx="1963">
                  <c:v>1.57</c:v>
                </c:pt>
                <c:pt idx="1964">
                  <c:v>1.57</c:v>
                </c:pt>
                <c:pt idx="1965">
                  <c:v>1.57</c:v>
                </c:pt>
                <c:pt idx="1966">
                  <c:v>1.57</c:v>
                </c:pt>
                <c:pt idx="1967">
                  <c:v>1.57</c:v>
                </c:pt>
                <c:pt idx="1968">
                  <c:v>1.57</c:v>
                </c:pt>
                <c:pt idx="1969">
                  <c:v>1.57</c:v>
                </c:pt>
                <c:pt idx="1970">
                  <c:v>1.57</c:v>
                </c:pt>
                <c:pt idx="1971">
                  <c:v>1.57</c:v>
                </c:pt>
                <c:pt idx="1972">
                  <c:v>1.57</c:v>
                </c:pt>
                <c:pt idx="1973">
                  <c:v>1.57</c:v>
                </c:pt>
                <c:pt idx="1974">
                  <c:v>1.57</c:v>
                </c:pt>
                <c:pt idx="1975">
                  <c:v>1.57</c:v>
                </c:pt>
                <c:pt idx="1976">
                  <c:v>1.57</c:v>
                </c:pt>
                <c:pt idx="1977">
                  <c:v>1.57</c:v>
                </c:pt>
                <c:pt idx="1978">
                  <c:v>1.57</c:v>
                </c:pt>
                <c:pt idx="1979">
                  <c:v>1.57</c:v>
                </c:pt>
                <c:pt idx="1980">
                  <c:v>1.57</c:v>
                </c:pt>
                <c:pt idx="1981">
                  <c:v>1.57</c:v>
                </c:pt>
                <c:pt idx="1982">
                  <c:v>1.57</c:v>
                </c:pt>
                <c:pt idx="1983">
                  <c:v>1.57</c:v>
                </c:pt>
                <c:pt idx="1984">
                  <c:v>1.57</c:v>
                </c:pt>
                <c:pt idx="1985">
                  <c:v>1.57</c:v>
                </c:pt>
                <c:pt idx="1986">
                  <c:v>1.57</c:v>
                </c:pt>
                <c:pt idx="1987">
                  <c:v>1.57</c:v>
                </c:pt>
                <c:pt idx="1988">
                  <c:v>1.57</c:v>
                </c:pt>
                <c:pt idx="1989">
                  <c:v>1.57</c:v>
                </c:pt>
                <c:pt idx="1990">
                  <c:v>1.57</c:v>
                </c:pt>
                <c:pt idx="1991">
                  <c:v>1.57</c:v>
                </c:pt>
                <c:pt idx="1992">
                  <c:v>1.57</c:v>
                </c:pt>
                <c:pt idx="1993">
                  <c:v>1.57</c:v>
                </c:pt>
                <c:pt idx="1994">
                  <c:v>1.57</c:v>
                </c:pt>
                <c:pt idx="1995">
                  <c:v>1.57</c:v>
                </c:pt>
                <c:pt idx="1996">
                  <c:v>1.57</c:v>
                </c:pt>
                <c:pt idx="1997">
                  <c:v>1.57</c:v>
                </c:pt>
                <c:pt idx="1998">
                  <c:v>1.57</c:v>
                </c:pt>
                <c:pt idx="1999">
                  <c:v>1.57</c:v>
                </c:pt>
                <c:pt idx="2000">
                  <c:v>1.57</c:v>
                </c:pt>
                <c:pt idx="2001">
                  <c:v>1.57</c:v>
                </c:pt>
                <c:pt idx="2002">
                  <c:v>1.57</c:v>
                </c:pt>
                <c:pt idx="2003">
                  <c:v>1.57</c:v>
                </c:pt>
                <c:pt idx="2004">
                  <c:v>1.57</c:v>
                </c:pt>
                <c:pt idx="2005">
                  <c:v>1.57</c:v>
                </c:pt>
                <c:pt idx="2006">
                  <c:v>1.57</c:v>
                </c:pt>
                <c:pt idx="2007">
                  <c:v>1.57</c:v>
                </c:pt>
                <c:pt idx="2008">
                  <c:v>1.57</c:v>
                </c:pt>
                <c:pt idx="2009">
                  <c:v>1.57</c:v>
                </c:pt>
                <c:pt idx="2010">
                  <c:v>1.57</c:v>
                </c:pt>
                <c:pt idx="2011">
                  <c:v>1.57</c:v>
                </c:pt>
                <c:pt idx="2012">
                  <c:v>1.57</c:v>
                </c:pt>
                <c:pt idx="2013">
                  <c:v>1.57</c:v>
                </c:pt>
                <c:pt idx="2014">
                  <c:v>1.57</c:v>
                </c:pt>
                <c:pt idx="2015">
                  <c:v>1.57</c:v>
                </c:pt>
                <c:pt idx="2016">
                  <c:v>1.57</c:v>
                </c:pt>
                <c:pt idx="2017">
                  <c:v>1.57</c:v>
                </c:pt>
                <c:pt idx="2018">
                  <c:v>1.57</c:v>
                </c:pt>
                <c:pt idx="2019">
                  <c:v>1.57</c:v>
                </c:pt>
                <c:pt idx="2020">
                  <c:v>1.57</c:v>
                </c:pt>
                <c:pt idx="2021">
                  <c:v>1.57</c:v>
                </c:pt>
                <c:pt idx="2022">
                  <c:v>1.57</c:v>
                </c:pt>
                <c:pt idx="2023">
                  <c:v>1.57</c:v>
                </c:pt>
                <c:pt idx="2024">
                  <c:v>1.57</c:v>
                </c:pt>
                <c:pt idx="2025">
                  <c:v>1.57</c:v>
                </c:pt>
                <c:pt idx="2026">
                  <c:v>1.57</c:v>
                </c:pt>
                <c:pt idx="2027">
                  <c:v>1.57</c:v>
                </c:pt>
                <c:pt idx="2028">
                  <c:v>1.57</c:v>
                </c:pt>
                <c:pt idx="2029">
                  <c:v>1.57</c:v>
                </c:pt>
                <c:pt idx="2030">
                  <c:v>1.57</c:v>
                </c:pt>
                <c:pt idx="2031">
                  <c:v>1.57</c:v>
                </c:pt>
                <c:pt idx="2032">
                  <c:v>1.57</c:v>
                </c:pt>
                <c:pt idx="2033">
                  <c:v>1.57</c:v>
                </c:pt>
                <c:pt idx="2034">
                  <c:v>1.57</c:v>
                </c:pt>
                <c:pt idx="2035">
                  <c:v>1.57</c:v>
                </c:pt>
                <c:pt idx="2036">
                  <c:v>1.57</c:v>
                </c:pt>
                <c:pt idx="2037">
                  <c:v>1.57</c:v>
                </c:pt>
                <c:pt idx="2038">
                  <c:v>1.57</c:v>
                </c:pt>
                <c:pt idx="2039">
                  <c:v>1.57</c:v>
                </c:pt>
                <c:pt idx="2040">
                  <c:v>1.57</c:v>
                </c:pt>
                <c:pt idx="2041">
                  <c:v>1.57</c:v>
                </c:pt>
                <c:pt idx="2042">
                  <c:v>1.57</c:v>
                </c:pt>
                <c:pt idx="2043">
                  <c:v>1.57</c:v>
                </c:pt>
                <c:pt idx="2044">
                  <c:v>1.57</c:v>
                </c:pt>
                <c:pt idx="2045">
                  <c:v>1.57</c:v>
                </c:pt>
                <c:pt idx="2046">
                  <c:v>1.57</c:v>
                </c:pt>
                <c:pt idx="2047">
                  <c:v>1.57</c:v>
                </c:pt>
                <c:pt idx="2048">
                  <c:v>1.57</c:v>
                </c:pt>
                <c:pt idx="2049">
                  <c:v>1.57</c:v>
                </c:pt>
                <c:pt idx="2050">
                  <c:v>1.57</c:v>
                </c:pt>
                <c:pt idx="2051">
                  <c:v>1.57</c:v>
                </c:pt>
                <c:pt idx="2052">
                  <c:v>1.57</c:v>
                </c:pt>
                <c:pt idx="2053">
                  <c:v>1.57</c:v>
                </c:pt>
                <c:pt idx="2054">
                  <c:v>1.57</c:v>
                </c:pt>
                <c:pt idx="2055">
                  <c:v>1.57</c:v>
                </c:pt>
                <c:pt idx="2056">
                  <c:v>1.57</c:v>
                </c:pt>
                <c:pt idx="2057">
                  <c:v>1.57</c:v>
                </c:pt>
                <c:pt idx="2058">
                  <c:v>1.57</c:v>
                </c:pt>
                <c:pt idx="2059">
                  <c:v>1.57</c:v>
                </c:pt>
                <c:pt idx="2060">
                  <c:v>1.57</c:v>
                </c:pt>
                <c:pt idx="2061">
                  <c:v>1.57</c:v>
                </c:pt>
                <c:pt idx="2062">
                  <c:v>1.57</c:v>
                </c:pt>
                <c:pt idx="2063">
                  <c:v>1.57</c:v>
                </c:pt>
                <c:pt idx="2064">
                  <c:v>1.57</c:v>
                </c:pt>
                <c:pt idx="2065">
                  <c:v>1.57</c:v>
                </c:pt>
                <c:pt idx="2066">
                  <c:v>1.57</c:v>
                </c:pt>
                <c:pt idx="2067">
                  <c:v>1.57</c:v>
                </c:pt>
                <c:pt idx="2068">
                  <c:v>1.57</c:v>
                </c:pt>
                <c:pt idx="2069">
                  <c:v>1.57</c:v>
                </c:pt>
                <c:pt idx="2070">
                  <c:v>1.57</c:v>
                </c:pt>
                <c:pt idx="2071">
                  <c:v>1.57</c:v>
                </c:pt>
                <c:pt idx="2072">
                  <c:v>1.57</c:v>
                </c:pt>
                <c:pt idx="2073">
                  <c:v>1.57</c:v>
                </c:pt>
                <c:pt idx="2074">
                  <c:v>1.57</c:v>
                </c:pt>
                <c:pt idx="2075">
                  <c:v>1.57</c:v>
                </c:pt>
                <c:pt idx="2076">
                  <c:v>1.57</c:v>
                </c:pt>
                <c:pt idx="2077">
                  <c:v>1.57</c:v>
                </c:pt>
                <c:pt idx="2078">
                  <c:v>1.57</c:v>
                </c:pt>
                <c:pt idx="2079">
                  <c:v>1.57</c:v>
                </c:pt>
                <c:pt idx="2080">
                  <c:v>1.57</c:v>
                </c:pt>
                <c:pt idx="2081">
                  <c:v>1.57</c:v>
                </c:pt>
                <c:pt idx="2082">
                  <c:v>1.57</c:v>
                </c:pt>
                <c:pt idx="2083">
                  <c:v>1.57</c:v>
                </c:pt>
                <c:pt idx="2084">
                  <c:v>1.57</c:v>
                </c:pt>
                <c:pt idx="2085">
                  <c:v>1.57</c:v>
                </c:pt>
                <c:pt idx="2086">
                  <c:v>1.57</c:v>
                </c:pt>
                <c:pt idx="2087">
                  <c:v>1.57</c:v>
                </c:pt>
                <c:pt idx="2088">
                  <c:v>1.57</c:v>
                </c:pt>
                <c:pt idx="2089">
                  <c:v>1.57</c:v>
                </c:pt>
                <c:pt idx="2090">
                  <c:v>1.57</c:v>
                </c:pt>
                <c:pt idx="2091">
                  <c:v>1.57</c:v>
                </c:pt>
                <c:pt idx="2092">
                  <c:v>1.57</c:v>
                </c:pt>
                <c:pt idx="2093">
                  <c:v>1.57</c:v>
                </c:pt>
                <c:pt idx="2094">
                  <c:v>1.57</c:v>
                </c:pt>
                <c:pt idx="2095">
                  <c:v>1.57</c:v>
                </c:pt>
                <c:pt idx="2096">
                  <c:v>1.57</c:v>
                </c:pt>
                <c:pt idx="2097">
                  <c:v>1.57</c:v>
                </c:pt>
                <c:pt idx="2098">
                  <c:v>1.57</c:v>
                </c:pt>
                <c:pt idx="2099">
                  <c:v>1.57</c:v>
                </c:pt>
                <c:pt idx="2100">
                  <c:v>1.57</c:v>
                </c:pt>
                <c:pt idx="2101">
                  <c:v>1.57</c:v>
                </c:pt>
                <c:pt idx="2102">
                  <c:v>1.57</c:v>
                </c:pt>
                <c:pt idx="2103">
                  <c:v>1.57</c:v>
                </c:pt>
                <c:pt idx="2104">
                  <c:v>1.57</c:v>
                </c:pt>
                <c:pt idx="2105">
                  <c:v>1.57</c:v>
                </c:pt>
                <c:pt idx="2106">
                  <c:v>1.57</c:v>
                </c:pt>
                <c:pt idx="2107">
                  <c:v>1.57</c:v>
                </c:pt>
                <c:pt idx="2108">
                  <c:v>1.57</c:v>
                </c:pt>
                <c:pt idx="2109">
                  <c:v>1.57</c:v>
                </c:pt>
                <c:pt idx="2110">
                  <c:v>1.57</c:v>
                </c:pt>
                <c:pt idx="2111">
                  <c:v>1.57</c:v>
                </c:pt>
                <c:pt idx="2112">
                  <c:v>1.57</c:v>
                </c:pt>
                <c:pt idx="2113">
                  <c:v>1.57</c:v>
                </c:pt>
                <c:pt idx="2114">
                  <c:v>1.57</c:v>
                </c:pt>
                <c:pt idx="2115">
                  <c:v>1.57</c:v>
                </c:pt>
                <c:pt idx="2116">
                  <c:v>1.57</c:v>
                </c:pt>
                <c:pt idx="2117">
                  <c:v>1.57</c:v>
                </c:pt>
                <c:pt idx="2118">
                  <c:v>1.57</c:v>
                </c:pt>
                <c:pt idx="2119">
                  <c:v>1.57</c:v>
                </c:pt>
                <c:pt idx="2120">
                  <c:v>1.57</c:v>
                </c:pt>
                <c:pt idx="2121">
                  <c:v>1.57</c:v>
                </c:pt>
                <c:pt idx="2122">
                  <c:v>1.57</c:v>
                </c:pt>
                <c:pt idx="2123">
                  <c:v>1.57</c:v>
                </c:pt>
                <c:pt idx="2124">
                  <c:v>1.57</c:v>
                </c:pt>
                <c:pt idx="2125">
                  <c:v>1.57</c:v>
                </c:pt>
                <c:pt idx="2126">
                  <c:v>1.57</c:v>
                </c:pt>
                <c:pt idx="2127">
                  <c:v>1.57</c:v>
                </c:pt>
                <c:pt idx="2128">
                  <c:v>1.57</c:v>
                </c:pt>
                <c:pt idx="2129">
                  <c:v>1.57</c:v>
                </c:pt>
                <c:pt idx="2130">
                  <c:v>1.57</c:v>
                </c:pt>
                <c:pt idx="2131">
                  <c:v>1.57</c:v>
                </c:pt>
                <c:pt idx="2132">
                  <c:v>1.57</c:v>
                </c:pt>
                <c:pt idx="2133">
                  <c:v>1.57</c:v>
                </c:pt>
                <c:pt idx="2134">
                  <c:v>1.57</c:v>
                </c:pt>
                <c:pt idx="2135">
                  <c:v>1.57</c:v>
                </c:pt>
                <c:pt idx="2136">
                  <c:v>1.57</c:v>
                </c:pt>
                <c:pt idx="2137">
                  <c:v>1.57</c:v>
                </c:pt>
                <c:pt idx="2138">
                  <c:v>1.57</c:v>
                </c:pt>
                <c:pt idx="2139">
                  <c:v>1.57</c:v>
                </c:pt>
                <c:pt idx="2140">
                  <c:v>1.57</c:v>
                </c:pt>
                <c:pt idx="2141">
                  <c:v>1.57</c:v>
                </c:pt>
                <c:pt idx="2142">
                  <c:v>1.57</c:v>
                </c:pt>
                <c:pt idx="2143">
                  <c:v>1.57</c:v>
                </c:pt>
                <c:pt idx="2144">
                  <c:v>1.57</c:v>
                </c:pt>
                <c:pt idx="2145">
                  <c:v>1.57</c:v>
                </c:pt>
                <c:pt idx="2146">
                  <c:v>1.57</c:v>
                </c:pt>
                <c:pt idx="2147">
                  <c:v>1.57</c:v>
                </c:pt>
                <c:pt idx="2148">
                  <c:v>1.57</c:v>
                </c:pt>
                <c:pt idx="2149">
                  <c:v>1.57</c:v>
                </c:pt>
                <c:pt idx="2150">
                  <c:v>1.57</c:v>
                </c:pt>
                <c:pt idx="2151">
                  <c:v>1.57</c:v>
                </c:pt>
                <c:pt idx="2152">
                  <c:v>1.57</c:v>
                </c:pt>
                <c:pt idx="2153">
                  <c:v>1.57</c:v>
                </c:pt>
                <c:pt idx="2154">
                  <c:v>1.57</c:v>
                </c:pt>
                <c:pt idx="2155">
                  <c:v>1.57</c:v>
                </c:pt>
                <c:pt idx="2156">
                  <c:v>1.57</c:v>
                </c:pt>
                <c:pt idx="2157">
                  <c:v>1.57</c:v>
                </c:pt>
                <c:pt idx="2158">
                  <c:v>1.57</c:v>
                </c:pt>
                <c:pt idx="2159">
                  <c:v>1.57</c:v>
                </c:pt>
                <c:pt idx="2160">
                  <c:v>1.57</c:v>
                </c:pt>
                <c:pt idx="2161">
                  <c:v>1.57</c:v>
                </c:pt>
                <c:pt idx="2162">
                  <c:v>1.57</c:v>
                </c:pt>
                <c:pt idx="2163">
                  <c:v>1.57</c:v>
                </c:pt>
                <c:pt idx="2164">
                  <c:v>1.57</c:v>
                </c:pt>
                <c:pt idx="2165">
                  <c:v>1.57</c:v>
                </c:pt>
                <c:pt idx="2166">
                  <c:v>1.57</c:v>
                </c:pt>
                <c:pt idx="2167">
                  <c:v>1.57</c:v>
                </c:pt>
                <c:pt idx="2168">
                  <c:v>1.57</c:v>
                </c:pt>
                <c:pt idx="2169">
                  <c:v>1.57</c:v>
                </c:pt>
                <c:pt idx="2170">
                  <c:v>1.57</c:v>
                </c:pt>
                <c:pt idx="2171">
                  <c:v>1.57</c:v>
                </c:pt>
                <c:pt idx="2172">
                  <c:v>1.57</c:v>
                </c:pt>
                <c:pt idx="2173">
                  <c:v>1.57</c:v>
                </c:pt>
                <c:pt idx="2174">
                  <c:v>1.57</c:v>
                </c:pt>
                <c:pt idx="2175">
                  <c:v>1.57</c:v>
                </c:pt>
                <c:pt idx="2176">
                  <c:v>1.57</c:v>
                </c:pt>
                <c:pt idx="2177">
                  <c:v>1.57</c:v>
                </c:pt>
                <c:pt idx="2178">
                  <c:v>1.57</c:v>
                </c:pt>
                <c:pt idx="2179">
                  <c:v>1.57</c:v>
                </c:pt>
                <c:pt idx="2180">
                  <c:v>1.57</c:v>
                </c:pt>
                <c:pt idx="2181">
                  <c:v>1.57</c:v>
                </c:pt>
                <c:pt idx="2182">
                  <c:v>1.57</c:v>
                </c:pt>
                <c:pt idx="2183">
                  <c:v>1.57</c:v>
                </c:pt>
                <c:pt idx="2184">
                  <c:v>1.57</c:v>
                </c:pt>
                <c:pt idx="2185">
                  <c:v>1.57</c:v>
                </c:pt>
                <c:pt idx="2186">
                  <c:v>1.57</c:v>
                </c:pt>
                <c:pt idx="2187">
                  <c:v>1.57</c:v>
                </c:pt>
                <c:pt idx="2188">
                  <c:v>1.57</c:v>
                </c:pt>
                <c:pt idx="2189">
                  <c:v>1.57</c:v>
                </c:pt>
                <c:pt idx="2190">
                  <c:v>1.57</c:v>
                </c:pt>
                <c:pt idx="2191">
                  <c:v>1.57</c:v>
                </c:pt>
                <c:pt idx="2192">
                  <c:v>1.57</c:v>
                </c:pt>
                <c:pt idx="2193">
                  <c:v>1.57</c:v>
                </c:pt>
                <c:pt idx="2194">
                  <c:v>1.57</c:v>
                </c:pt>
                <c:pt idx="2195">
                  <c:v>1.57</c:v>
                </c:pt>
                <c:pt idx="2196">
                  <c:v>1.57</c:v>
                </c:pt>
                <c:pt idx="2197">
                  <c:v>1.57</c:v>
                </c:pt>
                <c:pt idx="2198">
                  <c:v>1.57</c:v>
                </c:pt>
                <c:pt idx="2199">
                  <c:v>1.57</c:v>
                </c:pt>
                <c:pt idx="2200">
                  <c:v>1.57</c:v>
                </c:pt>
                <c:pt idx="2201">
                  <c:v>1.57</c:v>
                </c:pt>
                <c:pt idx="2202">
                  <c:v>1.57</c:v>
                </c:pt>
                <c:pt idx="2203">
                  <c:v>1.57</c:v>
                </c:pt>
                <c:pt idx="2204">
                  <c:v>1.57</c:v>
                </c:pt>
                <c:pt idx="2205">
                  <c:v>1.57</c:v>
                </c:pt>
                <c:pt idx="2206">
                  <c:v>1.57</c:v>
                </c:pt>
                <c:pt idx="2207">
                  <c:v>1.57</c:v>
                </c:pt>
                <c:pt idx="2208">
                  <c:v>1.57</c:v>
                </c:pt>
                <c:pt idx="2209">
                  <c:v>1.57</c:v>
                </c:pt>
                <c:pt idx="2210">
                  <c:v>1.57</c:v>
                </c:pt>
                <c:pt idx="2211">
                  <c:v>1.57</c:v>
                </c:pt>
                <c:pt idx="2212">
                  <c:v>1.57</c:v>
                </c:pt>
                <c:pt idx="2213">
                  <c:v>1.57</c:v>
                </c:pt>
                <c:pt idx="2214">
                  <c:v>1.57</c:v>
                </c:pt>
                <c:pt idx="2215">
                  <c:v>1.57</c:v>
                </c:pt>
                <c:pt idx="2216">
                  <c:v>1.57</c:v>
                </c:pt>
                <c:pt idx="2217">
                  <c:v>1.57</c:v>
                </c:pt>
                <c:pt idx="2218">
                  <c:v>1.57</c:v>
                </c:pt>
                <c:pt idx="2219">
                  <c:v>1.57</c:v>
                </c:pt>
                <c:pt idx="2220">
                  <c:v>1.57</c:v>
                </c:pt>
                <c:pt idx="2221">
                  <c:v>1.57</c:v>
                </c:pt>
                <c:pt idx="2222">
                  <c:v>1.57</c:v>
                </c:pt>
                <c:pt idx="2223">
                  <c:v>1.57</c:v>
                </c:pt>
                <c:pt idx="2224">
                  <c:v>1.57</c:v>
                </c:pt>
                <c:pt idx="2225">
                  <c:v>1.57</c:v>
                </c:pt>
                <c:pt idx="2226">
                  <c:v>1.57</c:v>
                </c:pt>
                <c:pt idx="2227">
                  <c:v>1.57</c:v>
                </c:pt>
                <c:pt idx="2228">
                  <c:v>1.57</c:v>
                </c:pt>
                <c:pt idx="2229">
                  <c:v>1.57</c:v>
                </c:pt>
                <c:pt idx="2230">
                  <c:v>1.57</c:v>
                </c:pt>
                <c:pt idx="2231">
                  <c:v>1.57</c:v>
                </c:pt>
                <c:pt idx="2232">
                  <c:v>1.57</c:v>
                </c:pt>
                <c:pt idx="2233">
                  <c:v>1.57</c:v>
                </c:pt>
                <c:pt idx="2234">
                  <c:v>1.57</c:v>
                </c:pt>
                <c:pt idx="2235">
                  <c:v>1.57</c:v>
                </c:pt>
                <c:pt idx="2236">
                  <c:v>1.57</c:v>
                </c:pt>
                <c:pt idx="2237">
                  <c:v>1.57</c:v>
                </c:pt>
                <c:pt idx="2238">
                  <c:v>1.57</c:v>
                </c:pt>
                <c:pt idx="2239">
                  <c:v>1.57</c:v>
                </c:pt>
                <c:pt idx="2240">
                  <c:v>1.57</c:v>
                </c:pt>
                <c:pt idx="2241">
                  <c:v>1.57</c:v>
                </c:pt>
                <c:pt idx="2242">
                  <c:v>1.57</c:v>
                </c:pt>
                <c:pt idx="2243">
                  <c:v>1.57</c:v>
                </c:pt>
                <c:pt idx="2244">
                  <c:v>1.57</c:v>
                </c:pt>
                <c:pt idx="2245">
                  <c:v>1.57</c:v>
                </c:pt>
                <c:pt idx="2246">
                  <c:v>1.57</c:v>
                </c:pt>
                <c:pt idx="2247">
                  <c:v>1.57</c:v>
                </c:pt>
                <c:pt idx="2248">
                  <c:v>1.57</c:v>
                </c:pt>
                <c:pt idx="2249">
                  <c:v>1.57</c:v>
                </c:pt>
                <c:pt idx="2250">
                  <c:v>1.57</c:v>
                </c:pt>
                <c:pt idx="2251">
                  <c:v>1.57</c:v>
                </c:pt>
                <c:pt idx="2252">
                  <c:v>1.57</c:v>
                </c:pt>
                <c:pt idx="2253">
                  <c:v>1.57</c:v>
                </c:pt>
                <c:pt idx="2254">
                  <c:v>1.57</c:v>
                </c:pt>
                <c:pt idx="2255">
                  <c:v>1.57</c:v>
                </c:pt>
                <c:pt idx="2256">
                  <c:v>1.57</c:v>
                </c:pt>
                <c:pt idx="2257">
                  <c:v>1.57</c:v>
                </c:pt>
                <c:pt idx="2258">
                  <c:v>1.57</c:v>
                </c:pt>
                <c:pt idx="2259">
                  <c:v>1.57</c:v>
                </c:pt>
                <c:pt idx="2260">
                  <c:v>1.57</c:v>
                </c:pt>
                <c:pt idx="2261">
                  <c:v>1.57</c:v>
                </c:pt>
                <c:pt idx="2262">
                  <c:v>1.57</c:v>
                </c:pt>
                <c:pt idx="2263">
                  <c:v>1.57</c:v>
                </c:pt>
                <c:pt idx="2264">
                  <c:v>1.57</c:v>
                </c:pt>
                <c:pt idx="2265">
                  <c:v>1.57</c:v>
                </c:pt>
                <c:pt idx="2266">
                  <c:v>1.57</c:v>
                </c:pt>
                <c:pt idx="2267">
                  <c:v>1.57</c:v>
                </c:pt>
                <c:pt idx="2268">
                  <c:v>1.57</c:v>
                </c:pt>
                <c:pt idx="2269">
                  <c:v>1.57</c:v>
                </c:pt>
                <c:pt idx="2270">
                  <c:v>1.57</c:v>
                </c:pt>
                <c:pt idx="2271">
                  <c:v>1.57</c:v>
                </c:pt>
                <c:pt idx="2272">
                  <c:v>1.57</c:v>
                </c:pt>
                <c:pt idx="2273">
                  <c:v>1.57</c:v>
                </c:pt>
                <c:pt idx="2274">
                  <c:v>1.57</c:v>
                </c:pt>
                <c:pt idx="2275">
                  <c:v>1.57</c:v>
                </c:pt>
                <c:pt idx="2276">
                  <c:v>1.57</c:v>
                </c:pt>
                <c:pt idx="2277">
                  <c:v>1.57</c:v>
                </c:pt>
                <c:pt idx="2278">
                  <c:v>1.57</c:v>
                </c:pt>
                <c:pt idx="2279">
                  <c:v>1.57</c:v>
                </c:pt>
                <c:pt idx="2280">
                  <c:v>1.57</c:v>
                </c:pt>
                <c:pt idx="2281">
                  <c:v>1.57</c:v>
                </c:pt>
                <c:pt idx="2282">
                  <c:v>1.57</c:v>
                </c:pt>
                <c:pt idx="2283">
                  <c:v>1.57</c:v>
                </c:pt>
                <c:pt idx="2284">
                  <c:v>1.57</c:v>
                </c:pt>
                <c:pt idx="2285">
                  <c:v>1.57</c:v>
                </c:pt>
                <c:pt idx="2286">
                  <c:v>1.57</c:v>
                </c:pt>
                <c:pt idx="2287">
                  <c:v>1.57</c:v>
                </c:pt>
                <c:pt idx="2288">
                  <c:v>1.57</c:v>
                </c:pt>
                <c:pt idx="2289">
                  <c:v>1.57</c:v>
                </c:pt>
                <c:pt idx="2290">
                  <c:v>1.57</c:v>
                </c:pt>
                <c:pt idx="2291">
                  <c:v>1.57</c:v>
                </c:pt>
                <c:pt idx="2292">
                  <c:v>1.57</c:v>
                </c:pt>
                <c:pt idx="2293">
                  <c:v>1.57</c:v>
                </c:pt>
                <c:pt idx="2294">
                  <c:v>1.57</c:v>
                </c:pt>
                <c:pt idx="2295">
                  <c:v>1.57</c:v>
                </c:pt>
                <c:pt idx="2296">
                  <c:v>1.57</c:v>
                </c:pt>
                <c:pt idx="2297">
                  <c:v>1.57</c:v>
                </c:pt>
                <c:pt idx="2298">
                  <c:v>1.57</c:v>
                </c:pt>
                <c:pt idx="2299">
                  <c:v>1.57</c:v>
                </c:pt>
                <c:pt idx="2300">
                  <c:v>1.57</c:v>
                </c:pt>
                <c:pt idx="2301">
                  <c:v>1.57</c:v>
                </c:pt>
                <c:pt idx="2302">
                  <c:v>1.57</c:v>
                </c:pt>
                <c:pt idx="2303">
                  <c:v>1.57</c:v>
                </c:pt>
                <c:pt idx="2304">
                  <c:v>1.57</c:v>
                </c:pt>
                <c:pt idx="2305">
                  <c:v>1.57</c:v>
                </c:pt>
                <c:pt idx="2306">
                  <c:v>1.57</c:v>
                </c:pt>
                <c:pt idx="2307">
                  <c:v>1.57</c:v>
                </c:pt>
                <c:pt idx="2308">
                  <c:v>1.57</c:v>
                </c:pt>
                <c:pt idx="2309">
                  <c:v>1.57</c:v>
                </c:pt>
                <c:pt idx="2310">
                  <c:v>1.57</c:v>
                </c:pt>
                <c:pt idx="2311">
                  <c:v>1.57</c:v>
                </c:pt>
                <c:pt idx="2312">
                  <c:v>1.57</c:v>
                </c:pt>
                <c:pt idx="2313">
                  <c:v>1.57</c:v>
                </c:pt>
                <c:pt idx="2314">
                  <c:v>1.57</c:v>
                </c:pt>
                <c:pt idx="2315">
                  <c:v>1.57</c:v>
                </c:pt>
                <c:pt idx="2316">
                  <c:v>1.57</c:v>
                </c:pt>
                <c:pt idx="2317">
                  <c:v>1.57</c:v>
                </c:pt>
                <c:pt idx="2318">
                  <c:v>1.57</c:v>
                </c:pt>
                <c:pt idx="2319">
                  <c:v>1.57</c:v>
                </c:pt>
                <c:pt idx="2320">
                  <c:v>1.57</c:v>
                </c:pt>
                <c:pt idx="2321">
                  <c:v>1.57</c:v>
                </c:pt>
                <c:pt idx="2322">
                  <c:v>1.57</c:v>
                </c:pt>
                <c:pt idx="2323">
                  <c:v>1.57</c:v>
                </c:pt>
                <c:pt idx="2324">
                  <c:v>1.57</c:v>
                </c:pt>
                <c:pt idx="2325">
                  <c:v>1.57</c:v>
                </c:pt>
                <c:pt idx="2326">
                  <c:v>1.57</c:v>
                </c:pt>
                <c:pt idx="2327">
                  <c:v>1.57</c:v>
                </c:pt>
                <c:pt idx="2328">
                  <c:v>1.57</c:v>
                </c:pt>
                <c:pt idx="2329">
                  <c:v>1.57</c:v>
                </c:pt>
                <c:pt idx="2330">
                  <c:v>1.57</c:v>
                </c:pt>
                <c:pt idx="2331">
                  <c:v>1.57</c:v>
                </c:pt>
                <c:pt idx="2332">
                  <c:v>1.57</c:v>
                </c:pt>
                <c:pt idx="2333">
                  <c:v>1.57</c:v>
                </c:pt>
                <c:pt idx="2334">
                  <c:v>1.57</c:v>
                </c:pt>
                <c:pt idx="2335">
                  <c:v>1.57</c:v>
                </c:pt>
                <c:pt idx="2336">
                  <c:v>1.57</c:v>
                </c:pt>
                <c:pt idx="2337">
                  <c:v>1.57</c:v>
                </c:pt>
                <c:pt idx="2338">
                  <c:v>1.57</c:v>
                </c:pt>
                <c:pt idx="2339">
                  <c:v>1.57</c:v>
                </c:pt>
                <c:pt idx="2340">
                  <c:v>1.57</c:v>
                </c:pt>
                <c:pt idx="2341">
                  <c:v>1.57</c:v>
                </c:pt>
                <c:pt idx="2342">
                  <c:v>1.57</c:v>
                </c:pt>
                <c:pt idx="2343">
                  <c:v>1.57</c:v>
                </c:pt>
                <c:pt idx="2344">
                  <c:v>1.57</c:v>
                </c:pt>
                <c:pt idx="2345">
                  <c:v>1.57</c:v>
                </c:pt>
                <c:pt idx="2346">
                  <c:v>1.57</c:v>
                </c:pt>
                <c:pt idx="2347">
                  <c:v>1.57</c:v>
                </c:pt>
                <c:pt idx="2348">
                  <c:v>1.57</c:v>
                </c:pt>
                <c:pt idx="2349">
                  <c:v>1.57</c:v>
                </c:pt>
                <c:pt idx="2350">
                  <c:v>1.57</c:v>
                </c:pt>
                <c:pt idx="2351">
                  <c:v>1.57</c:v>
                </c:pt>
                <c:pt idx="2352">
                  <c:v>1.57</c:v>
                </c:pt>
                <c:pt idx="2353">
                  <c:v>1.57</c:v>
                </c:pt>
                <c:pt idx="2354">
                  <c:v>1.57</c:v>
                </c:pt>
                <c:pt idx="2355">
                  <c:v>1.57</c:v>
                </c:pt>
                <c:pt idx="2356">
                  <c:v>1.57</c:v>
                </c:pt>
                <c:pt idx="2357">
                  <c:v>1.57</c:v>
                </c:pt>
                <c:pt idx="2358">
                  <c:v>1.57</c:v>
                </c:pt>
                <c:pt idx="2359">
                  <c:v>1.57</c:v>
                </c:pt>
                <c:pt idx="2360">
                  <c:v>1.57</c:v>
                </c:pt>
                <c:pt idx="2361">
                  <c:v>1.57</c:v>
                </c:pt>
                <c:pt idx="2362">
                  <c:v>1.57</c:v>
                </c:pt>
                <c:pt idx="2363">
                  <c:v>1.57</c:v>
                </c:pt>
                <c:pt idx="2364">
                  <c:v>1.57</c:v>
                </c:pt>
                <c:pt idx="2365">
                  <c:v>1.57</c:v>
                </c:pt>
                <c:pt idx="2366">
                  <c:v>1.57</c:v>
                </c:pt>
                <c:pt idx="2367">
                  <c:v>1.57</c:v>
                </c:pt>
                <c:pt idx="2368">
                  <c:v>1.57</c:v>
                </c:pt>
                <c:pt idx="2369">
                  <c:v>1.57</c:v>
                </c:pt>
                <c:pt idx="2370">
                  <c:v>1.57</c:v>
                </c:pt>
                <c:pt idx="2371">
                  <c:v>1.57</c:v>
                </c:pt>
                <c:pt idx="2372">
                  <c:v>1.57</c:v>
                </c:pt>
                <c:pt idx="2373">
                  <c:v>1.57</c:v>
                </c:pt>
                <c:pt idx="2374">
                  <c:v>1.57</c:v>
                </c:pt>
                <c:pt idx="2375">
                  <c:v>1.57</c:v>
                </c:pt>
                <c:pt idx="2376">
                  <c:v>1.57</c:v>
                </c:pt>
                <c:pt idx="2377">
                  <c:v>1.57</c:v>
                </c:pt>
                <c:pt idx="2378">
                  <c:v>1.57</c:v>
                </c:pt>
                <c:pt idx="2379">
                  <c:v>1.57</c:v>
                </c:pt>
                <c:pt idx="2380">
                  <c:v>1.57</c:v>
                </c:pt>
                <c:pt idx="2381">
                  <c:v>1.57</c:v>
                </c:pt>
                <c:pt idx="2382">
                  <c:v>1.57</c:v>
                </c:pt>
                <c:pt idx="2383">
                  <c:v>1.57</c:v>
                </c:pt>
                <c:pt idx="2384">
                  <c:v>1.57</c:v>
                </c:pt>
                <c:pt idx="2385">
                  <c:v>1.57</c:v>
                </c:pt>
                <c:pt idx="2386">
                  <c:v>1.57</c:v>
                </c:pt>
                <c:pt idx="2387">
                  <c:v>1.57</c:v>
                </c:pt>
                <c:pt idx="2388">
                  <c:v>1.57</c:v>
                </c:pt>
                <c:pt idx="2389">
                  <c:v>1.57</c:v>
                </c:pt>
                <c:pt idx="2390">
                  <c:v>1.57</c:v>
                </c:pt>
                <c:pt idx="2391">
                  <c:v>1.57</c:v>
                </c:pt>
                <c:pt idx="2392">
                  <c:v>1.57</c:v>
                </c:pt>
                <c:pt idx="2393">
                  <c:v>1.57</c:v>
                </c:pt>
                <c:pt idx="2394">
                  <c:v>1.57</c:v>
                </c:pt>
                <c:pt idx="2395">
                  <c:v>1.57</c:v>
                </c:pt>
                <c:pt idx="2396">
                  <c:v>1.57</c:v>
                </c:pt>
                <c:pt idx="2397">
                  <c:v>1.57</c:v>
                </c:pt>
                <c:pt idx="2398">
                  <c:v>1.57</c:v>
                </c:pt>
                <c:pt idx="2399">
                  <c:v>1.57</c:v>
                </c:pt>
                <c:pt idx="2400">
                  <c:v>1.57</c:v>
                </c:pt>
                <c:pt idx="2401">
                  <c:v>1.57</c:v>
                </c:pt>
                <c:pt idx="2402">
                  <c:v>1.57</c:v>
                </c:pt>
                <c:pt idx="2403">
                  <c:v>1.57</c:v>
                </c:pt>
                <c:pt idx="2404">
                  <c:v>1.57</c:v>
                </c:pt>
                <c:pt idx="2405">
                  <c:v>1.57</c:v>
                </c:pt>
                <c:pt idx="2406">
                  <c:v>1.57</c:v>
                </c:pt>
                <c:pt idx="2407">
                  <c:v>1.57</c:v>
                </c:pt>
                <c:pt idx="2408">
                  <c:v>1.57</c:v>
                </c:pt>
                <c:pt idx="2409">
                  <c:v>1.57</c:v>
                </c:pt>
                <c:pt idx="2410">
                  <c:v>1.57</c:v>
                </c:pt>
                <c:pt idx="2411">
                  <c:v>1.57</c:v>
                </c:pt>
                <c:pt idx="2412">
                  <c:v>1.57</c:v>
                </c:pt>
                <c:pt idx="2413">
                  <c:v>1.57</c:v>
                </c:pt>
                <c:pt idx="2414">
                  <c:v>1.57</c:v>
                </c:pt>
                <c:pt idx="2415">
                  <c:v>1.57</c:v>
                </c:pt>
                <c:pt idx="2416">
                  <c:v>1.57</c:v>
                </c:pt>
                <c:pt idx="2417">
                  <c:v>1.57</c:v>
                </c:pt>
                <c:pt idx="2418">
                  <c:v>1.57</c:v>
                </c:pt>
                <c:pt idx="2419">
                  <c:v>1.57</c:v>
                </c:pt>
                <c:pt idx="2420">
                  <c:v>1.57</c:v>
                </c:pt>
                <c:pt idx="2421">
                  <c:v>1.57</c:v>
                </c:pt>
                <c:pt idx="2422">
                  <c:v>1.57</c:v>
                </c:pt>
                <c:pt idx="2423">
                  <c:v>1.57</c:v>
                </c:pt>
                <c:pt idx="2424">
                  <c:v>1.57</c:v>
                </c:pt>
                <c:pt idx="2425">
                  <c:v>1.57</c:v>
                </c:pt>
                <c:pt idx="2426">
                  <c:v>1.57</c:v>
                </c:pt>
                <c:pt idx="2427">
                  <c:v>1.57</c:v>
                </c:pt>
                <c:pt idx="2428">
                  <c:v>1.57</c:v>
                </c:pt>
                <c:pt idx="2429">
                  <c:v>1.57</c:v>
                </c:pt>
                <c:pt idx="2430">
                  <c:v>1.57</c:v>
                </c:pt>
                <c:pt idx="2431">
                  <c:v>1.57</c:v>
                </c:pt>
                <c:pt idx="2432">
                  <c:v>1.57</c:v>
                </c:pt>
                <c:pt idx="2433">
                  <c:v>1.57</c:v>
                </c:pt>
                <c:pt idx="2434">
                  <c:v>1.57</c:v>
                </c:pt>
                <c:pt idx="2435">
                  <c:v>1.57</c:v>
                </c:pt>
                <c:pt idx="2436">
                  <c:v>1.57</c:v>
                </c:pt>
                <c:pt idx="2437">
                  <c:v>1.57</c:v>
                </c:pt>
                <c:pt idx="2438">
                  <c:v>1.57</c:v>
                </c:pt>
                <c:pt idx="2439">
                  <c:v>1.57</c:v>
                </c:pt>
                <c:pt idx="2440">
                  <c:v>1.57</c:v>
                </c:pt>
                <c:pt idx="2441">
                  <c:v>1.57</c:v>
                </c:pt>
                <c:pt idx="2442">
                  <c:v>1.57</c:v>
                </c:pt>
                <c:pt idx="2443">
                  <c:v>1.57</c:v>
                </c:pt>
                <c:pt idx="2444">
                  <c:v>1.57</c:v>
                </c:pt>
                <c:pt idx="2445">
                  <c:v>1.57</c:v>
                </c:pt>
                <c:pt idx="2446">
                  <c:v>1.57</c:v>
                </c:pt>
                <c:pt idx="2447">
                  <c:v>1.57</c:v>
                </c:pt>
                <c:pt idx="2448">
                  <c:v>1.57</c:v>
                </c:pt>
                <c:pt idx="2449">
                  <c:v>1.57</c:v>
                </c:pt>
                <c:pt idx="2450">
                  <c:v>1.57</c:v>
                </c:pt>
                <c:pt idx="2451">
                  <c:v>1.57</c:v>
                </c:pt>
                <c:pt idx="2452">
                  <c:v>1.57</c:v>
                </c:pt>
                <c:pt idx="2453">
                  <c:v>1.57</c:v>
                </c:pt>
                <c:pt idx="2454">
                  <c:v>1.57</c:v>
                </c:pt>
                <c:pt idx="2455">
                  <c:v>1.57</c:v>
                </c:pt>
                <c:pt idx="2456">
                  <c:v>1.57</c:v>
                </c:pt>
                <c:pt idx="2457">
                  <c:v>1.57</c:v>
                </c:pt>
                <c:pt idx="2458">
                  <c:v>1.57</c:v>
                </c:pt>
                <c:pt idx="2459">
                  <c:v>1.57</c:v>
                </c:pt>
                <c:pt idx="2460">
                  <c:v>1.57</c:v>
                </c:pt>
                <c:pt idx="2461">
                  <c:v>1.57</c:v>
                </c:pt>
                <c:pt idx="2462">
                  <c:v>1.57</c:v>
                </c:pt>
                <c:pt idx="2463">
                  <c:v>1.57</c:v>
                </c:pt>
                <c:pt idx="2464">
                  <c:v>1.57</c:v>
                </c:pt>
                <c:pt idx="2465">
                  <c:v>1.57</c:v>
                </c:pt>
                <c:pt idx="2466">
                  <c:v>1.57</c:v>
                </c:pt>
                <c:pt idx="2467">
                  <c:v>1.57</c:v>
                </c:pt>
                <c:pt idx="2468">
                  <c:v>1.57</c:v>
                </c:pt>
                <c:pt idx="2469">
                  <c:v>1.57</c:v>
                </c:pt>
                <c:pt idx="2470">
                  <c:v>1.57</c:v>
                </c:pt>
                <c:pt idx="2471">
                  <c:v>1.57</c:v>
                </c:pt>
                <c:pt idx="2472">
                  <c:v>1.57</c:v>
                </c:pt>
                <c:pt idx="2473">
                  <c:v>1.57</c:v>
                </c:pt>
                <c:pt idx="2474">
                  <c:v>1.57</c:v>
                </c:pt>
                <c:pt idx="2475">
                  <c:v>1.57</c:v>
                </c:pt>
                <c:pt idx="2476">
                  <c:v>1.57</c:v>
                </c:pt>
                <c:pt idx="2477">
                  <c:v>1.57</c:v>
                </c:pt>
                <c:pt idx="2478">
                  <c:v>1.57</c:v>
                </c:pt>
                <c:pt idx="2479">
                  <c:v>1.57</c:v>
                </c:pt>
                <c:pt idx="2480">
                  <c:v>1.57</c:v>
                </c:pt>
                <c:pt idx="2481">
                  <c:v>1.57</c:v>
                </c:pt>
                <c:pt idx="2482">
                  <c:v>1.57</c:v>
                </c:pt>
                <c:pt idx="2483">
                  <c:v>1.57</c:v>
                </c:pt>
                <c:pt idx="2484">
                  <c:v>1.57</c:v>
                </c:pt>
                <c:pt idx="2485">
                  <c:v>1.57</c:v>
                </c:pt>
                <c:pt idx="2486">
                  <c:v>1.57</c:v>
                </c:pt>
                <c:pt idx="2487">
                  <c:v>1.57</c:v>
                </c:pt>
                <c:pt idx="2488">
                  <c:v>1.57</c:v>
                </c:pt>
                <c:pt idx="2489">
                  <c:v>1.57</c:v>
                </c:pt>
                <c:pt idx="2490">
                  <c:v>1.57</c:v>
                </c:pt>
                <c:pt idx="2491">
                  <c:v>1.57</c:v>
                </c:pt>
                <c:pt idx="2492">
                  <c:v>1.57</c:v>
                </c:pt>
                <c:pt idx="2493">
                  <c:v>1.57</c:v>
                </c:pt>
                <c:pt idx="2494">
                  <c:v>1.57</c:v>
                </c:pt>
                <c:pt idx="2495">
                  <c:v>1.57</c:v>
                </c:pt>
                <c:pt idx="2496">
                  <c:v>1.57</c:v>
                </c:pt>
                <c:pt idx="2497">
                  <c:v>1.57</c:v>
                </c:pt>
                <c:pt idx="2498">
                  <c:v>1.57</c:v>
                </c:pt>
                <c:pt idx="2499">
                  <c:v>1.57</c:v>
                </c:pt>
                <c:pt idx="2500">
                  <c:v>1.57</c:v>
                </c:pt>
                <c:pt idx="2501">
                  <c:v>1.57</c:v>
                </c:pt>
                <c:pt idx="2502">
                  <c:v>1.57</c:v>
                </c:pt>
                <c:pt idx="2503">
                  <c:v>1.57</c:v>
                </c:pt>
                <c:pt idx="2504">
                  <c:v>1.57</c:v>
                </c:pt>
                <c:pt idx="2505">
                  <c:v>1.57</c:v>
                </c:pt>
                <c:pt idx="2506">
                  <c:v>1.57</c:v>
                </c:pt>
                <c:pt idx="2507">
                  <c:v>1.57</c:v>
                </c:pt>
                <c:pt idx="2508">
                  <c:v>1.57</c:v>
                </c:pt>
                <c:pt idx="2509">
                  <c:v>1.57</c:v>
                </c:pt>
                <c:pt idx="2510">
                  <c:v>1.57</c:v>
                </c:pt>
                <c:pt idx="2511">
                  <c:v>1.57</c:v>
                </c:pt>
                <c:pt idx="2512">
                  <c:v>1.57</c:v>
                </c:pt>
                <c:pt idx="2513">
                  <c:v>1.57</c:v>
                </c:pt>
                <c:pt idx="2514">
                  <c:v>1.57</c:v>
                </c:pt>
                <c:pt idx="2515">
                  <c:v>1.57</c:v>
                </c:pt>
                <c:pt idx="2516">
                  <c:v>1.57</c:v>
                </c:pt>
                <c:pt idx="2517">
                  <c:v>1.57</c:v>
                </c:pt>
                <c:pt idx="2518">
                  <c:v>1.57</c:v>
                </c:pt>
                <c:pt idx="2519">
                  <c:v>1.57</c:v>
                </c:pt>
                <c:pt idx="2520">
                  <c:v>1.57</c:v>
                </c:pt>
                <c:pt idx="2521">
                  <c:v>1.57</c:v>
                </c:pt>
                <c:pt idx="2522">
                  <c:v>1.57</c:v>
                </c:pt>
                <c:pt idx="2523">
                  <c:v>1.57</c:v>
                </c:pt>
                <c:pt idx="2524">
                  <c:v>1.57</c:v>
                </c:pt>
                <c:pt idx="2525">
                  <c:v>1.57</c:v>
                </c:pt>
                <c:pt idx="2526">
                  <c:v>1.57</c:v>
                </c:pt>
                <c:pt idx="2527">
                  <c:v>1.57</c:v>
                </c:pt>
                <c:pt idx="2528">
                  <c:v>1.57</c:v>
                </c:pt>
                <c:pt idx="2529">
                  <c:v>1.57</c:v>
                </c:pt>
                <c:pt idx="2530">
                  <c:v>1.57</c:v>
                </c:pt>
                <c:pt idx="2531">
                  <c:v>1.57</c:v>
                </c:pt>
                <c:pt idx="2532">
                  <c:v>1.57</c:v>
                </c:pt>
                <c:pt idx="2533">
                  <c:v>1.57</c:v>
                </c:pt>
                <c:pt idx="2534">
                  <c:v>1.57</c:v>
                </c:pt>
                <c:pt idx="2535">
                  <c:v>1.57</c:v>
                </c:pt>
                <c:pt idx="2536">
                  <c:v>1.57</c:v>
                </c:pt>
                <c:pt idx="2537">
                  <c:v>1.57</c:v>
                </c:pt>
                <c:pt idx="2538">
                  <c:v>1.57</c:v>
                </c:pt>
                <c:pt idx="2539">
                  <c:v>1.57</c:v>
                </c:pt>
                <c:pt idx="2540">
                  <c:v>1.57</c:v>
                </c:pt>
                <c:pt idx="2541">
                  <c:v>1.57</c:v>
                </c:pt>
                <c:pt idx="2542">
                  <c:v>1.57</c:v>
                </c:pt>
                <c:pt idx="2543">
                  <c:v>1.57</c:v>
                </c:pt>
                <c:pt idx="2544">
                  <c:v>1.57</c:v>
                </c:pt>
                <c:pt idx="2545">
                  <c:v>1.57</c:v>
                </c:pt>
                <c:pt idx="2546">
                  <c:v>1.57</c:v>
                </c:pt>
                <c:pt idx="2547">
                  <c:v>1.57</c:v>
                </c:pt>
                <c:pt idx="2548">
                  <c:v>1.57</c:v>
                </c:pt>
                <c:pt idx="2549">
                  <c:v>1.57</c:v>
                </c:pt>
                <c:pt idx="2550">
                  <c:v>1.57</c:v>
                </c:pt>
                <c:pt idx="2551">
                  <c:v>1.57</c:v>
                </c:pt>
                <c:pt idx="2552">
                  <c:v>1.57</c:v>
                </c:pt>
                <c:pt idx="2553">
                  <c:v>1.57</c:v>
                </c:pt>
                <c:pt idx="2554">
                  <c:v>1.57</c:v>
                </c:pt>
                <c:pt idx="2555">
                  <c:v>1.57</c:v>
                </c:pt>
                <c:pt idx="2556">
                  <c:v>1.57</c:v>
                </c:pt>
                <c:pt idx="2557">
                  <c:v>1.57</c:v>
                </c:pt>
                <c:pt idx="2558">
                  <c:v>1.57</c:v>
                </c:pt>
                <c:pt idx="2559">
                  <c:v>1.57</c:v>
                </c:pt>
                <c:pt idx="2560">
                  <c:v>1.57</c:v>
                </c:pt>
                <c:pt idx="2561">
                  <c:v>1.57</c:v>
                </c:pt>
                <c:pt idx="2562">
                  <c:v>1.57</c:v>
                </c:pt>
                <c:pt idx="2563">
                  <c:v>1.57</c:v>
                </c:pt>
                <c:pt idx="2564">
                  <c:v>1.57</c:v>
                </c:pt>
                <c:pt idx="2565">
                  <c:v>1.57</c:v>
                </c:pt>
                <c:pt idx="2566">
                  <c:v>1.57</c:v>
                </c:pt>
                <c:pt idx="2567">
                  <c:v>1.57</c:v>
                </c:pt>
                <c:pt idx="2568">
                  <c:v>1.57</c:v>
                </c:pt>
                <c:pt idx="2569">
                  <c:v>1.57</c:v>
                </c:pt>
                <c:pt idx="2570">
                  <c:v>1.57</c:v>
                </c:pt>
                <c:pt idx="2571">
                  <c:v>1.57</c:v>
                </c:pt>
                <c:pt idx="2572">
                  <c:v>1.57</c:v>
                </c:pt>
                <c:pt idx="2573">
                  <c:v>1.57</c:v>
                </c:pt>
                <c:pt idx="2574">
                  <c:v>1.57</c:v>
                </c:pt>
                <c:pt idx="2575">
                  <c:v>1.57</c:v>
                </c:pt>
                <c:pt idx="2576">
                  <c:v>1.57</c:v>
                </c:pt>
                <c:pt idx="2577">
                  <c:v>1.57</c:v>
                </c:pt>
                <c:pt idx="2578">
                  <c:v>1.57</c:v>
                </c:pt>
                <c:pt idx="2579">
                  <c:v>1.57</c:v>
                </c:pt>
                <c:pt idx="2580">
                  <c:v>1.57</c:v>
                </c:pt>
                <c:pt idx="2581">
                  <c:v>1.57</c:v>
                </c:pt>
                <c:pt idx="2582">
                  <c:v>1.57</c:v>
                </c:pt>
                <c:pt idx="2583">
                  <c:v>1.57</c:v>
                </c:pt>
                <c:pt idx="2584">
                  <c:v>1.57</c:v>
                </c:pt>
                <c:pt idx="2585">
                  <c:v>1.57</c:v>
                </c:pt>
                <c:pt idx="2586">
                  <c:v>1.57</c:v>
                </c:pt>
                <c:pt idx="2587">
                  <c:v>1.57</c:v>
                </c:pt>
                <c:pt idx="2588">
                  <c:v>1.57</c:v>
                </c:pt>
                <c:pt idx="2589">
                  <c:v>1.57</c:v>
                </c:pt>
                <c:pt idx="2590">
                  <c:v>1.57</c:v>
                </c:pt>
                <c:pt idx="2591">
                  <c:v>1.57</c:v>
                </c:pt>
                <c:pt idx="2592">
                  <c:v>1.57</c:v>
                </c:pt>
                <c:pt idx="2593">
                  <c:v>1.57</c:v>
                </c:pt>
                <c:pt idx="2594">
                  <c:v>1.57</c:v>
                </c:pt>
                <c:pt idx="2595">
                  <c:v>1.57</c:v>
                </c:pt>
                <c:pt idx="2596">
                  <c:v>1.57</c:v>
                </c:pt>
                <c:pt idx="2597">
                  <c:v>1.57</c:v>
                </c:pt>
                <c:pt idx="2598">
                  <c:v>1.57</c:v>
                </c:pt>
                <c:pt idx="2599">
                  <c:v>1.57</c:v>
                </c:pt>
                <c:pt idx="2600">
                  <c:v>1.57</c:v>
                </c:pt>
                <c:pt idx="2601">
                  <c:v>1.57</c:v>
                </c:pt>
                <c:pt idx="2602">
                  <c:v>1.57</c:v>
                </c:pt>
                <c:pt idx="2603">
                  <c:v>1.57</c:v>
                </c:pt>
                <c:pt idx="2604">
                  <c:v>1.57</c:v>
                </c:pt>
                <c:pt idx="2605">
                  <c:v>1.57</c:v>
                </c:pt>
                <c:pt idx="2606">
                  <c:v>1.57</c:v>
                </c:pt>
                <c:pt idx="2607">
                  <c:v>1.57</c:v>
                </c:pt>
                <c:pt idx="2608">
                  <c:v>1.57</c:v>
                </c:pt>
                <c:pt idx="2609">
                  <c:v>1.57</c:v>
                </c:pt>
                <c:pt idx="2610">
                  <c:v>1.57</c:v>
                </c:pt>
                <c:pt idx="2611">
                  <c:v>1.57</c:v>
                </c:pt>
                <c:pt idx="2612">
                  <c:v>1.57</c:v>
                </c:pt>
                <c:pt idx="2613">
                  <c:v>1.57</c:v>
                </c:pt>
                <c:pt idx="2614">
                  <c:v>1.57</c:v>
                </c:pt>
                <c:pt idx="2615">
                  <c:v>1.57</c:v>
                </c:pt>
                <c:pt idx="2616">
                  <c:v>1.57</c:v>
                </c:pt>
                <c:pt idx="2617">
                  <c:v>1.57</c:v>
                </c:pt>
                <c:pt idx="2618">
                  <c:v>1.57</c:v>
                </c:pt>
                <c:pt idx="2619">
                  <c:v>1.57</c:v>
                </c:pt>
                <c:pt idx="2620">
                  <c:v>1.57</c:v>
                </c:pt>
                <c:pt idx="2621">
                  <c:v>1.57</c:v>
                </c:pt>
                <c:pt idx="2622">
                  <c:v>1.57</c:v>
                </c:pt>
                <c:pt idx="2623">
                  <c:v>1.57</c:v>
                </c:pt>
                <c:pt idx="2624">
                  <c:v>1.57</c:v>
                </c:pt>
                <c:pt idx="2625">
                  <c:v>1.57</c:v>
                </c:pt>
                <c:pt idx="2626">
                  <c:v>1.57</c:v>
                </c:pt>
                <c:pt idx="2627">
                  <c:v>1.57</c:v>
                </c:pt>
                <c:pt idx="2628">
                  <c:v>1.57</c:v>
                </c:pt>
                <c:pt idx="2629">
                  <c:v>1.57</c:v>
                </c:pt>
                <c:pt idx="2630">
                  <c:v>1.57</c:v>
                </c:pt>
                <c:pt idx="2631">
                  <c:v>1.57</c:v>
                </c:pt>
                <c:pt idx="2632">
                  <c:v>1.57</c:v>
                </c:pt>
                <c:pt idx="2633">
                  <c:v>1.57</c:v>
                </c:pt>
                <c:pt idx="2634">
                  <c:v>1.57</c:v>
                </c:pt>
                <c:pt idx="2635">
                  <c:v>1.57</c:v>
                </c:pt>
                <c:pt idx="2636">
                  <c:v>1.57</c:v>
                </c:pt>
                <c:pt idx="2637">
                  <c:v>1.57</c:v>
                </c:pt>
                <c:pt idx="2638">
                  <c:v>1.57</c:v>
                </c:pt>
                <c:pt idx="2639">
                  <c:v>1.57</c:v>
                </c:pt>
                <c:pt idx="2640">
                  <c:v>1.57</c:v>
                </c:pt>
                <c:pt idx="2641">
                  <c:v>1.57</c:v>
                </c:pt>
                <c:pt idx="2642">
                  <c:v>1.57</c:v>
                </c:pt>
                <c:pt idx="2643">
                  <c:v>1.57</c:v>
                </c:pt>
                <c:pt idx="2644">
                  <c:v>1.57</c:v>
                </c:pt>
                <c:pt idx="2645">
                  <c:v>1.57</c:v>
                </c:pt>
                <c:pt idx="2646">
                  <c:v>1.57</c:v>
                </c:pt>
                <c:pt idx="2647">
                  <c:v>1.57</c:v>
                </c:pt>
                <c:pt idx="2648">
                  <c:v>1.57</c:v>
                </c:pt>
                <c:pt idx="2649">
                  <c:v>1.57</c:v>
                </c:pt>
                <c:pt idx="2650">
                  <c:v>1.57</c:v>
                </c:pt>
                <c:pt idx="2651">
                  <c:v>1.57</c:v>
                </c:pt>
                <c:pt idx="2652">
                  <c:v>1.57</c:v>
                </c:pt>
                <c:pt idx="2653">
                  <c:v>1.57</c:v>
                </c:pt>
                <c:pt idx="2654">
                  <c:v>1.57</c:v>
                </c:pt>
                <c:pt idx="2655">
                  <c:v>1.57</c:v>
                </c:pt>
                <c:pt idx="2656">
                  <c:v>1.57</c:v>
                </c:pt>
                <c:pt idx="2657">
                  <c:v>1.57</c:v>
                </c:pt>
                <c:pt idx="2658">
                  <c:v>1.57</c:v>
                </c:pt>
                <c:pt idx="2659">
                  <c:v>1.57</c:v>
                </c:pt>
                <c:pt idx="2660">
                  <c:v>1.57</c:v>
                </c:pt>
                <c:pt idx="2661">
                  <c:v>1.57</c:v>
                </c:pt>
                <c:pt idx="2662">
                  <c:v>1.57</c:v>
                </c:pt>
                <c:pt idx="2663">
                  <c:v>1.57</c:v>
                </c:pt>
                <c:pt idx="2664">
                  <c:v>1.57</c:v>
                </c:pt>
                <c:pt idx="2665">
                  <c:v>1.57</c:v>
                </c:pt>
                <c:pt idx="2666">
                  <c:v>1.57</c:v>
                </c:pt>
                <c:pt idx="2667">
                  <c:v>1.57</c:v>
                </c:pt>
                <c:pt idx="2668">
                  <c:v>1.57</c:v>
                </c:pt>
                <c:pt idx="2669">
                  <c:v>1.57</c:v>
                </c:pt>
                <c:pt idx="2670">
                  <c:v>1.57</c:v>
                </c:pt>
                <c:pt idx="2671">
                  <c:v>1.57</c:v>
                </c:pt>
                <c:pt idx="2672">
                  <c:v>1.57</c:v>
                </c:pt>
                <c:pt idx="2673">
                  <c:v>1.57</c:v>
                </c:pt>
                <c:pt idx="2674">
                  <c:v>1.57</c:v>
                </c:pt>
                <c:pt idx="2675">
                  <c:v>1.57</c:v>
                </c:pt>
                <c:pt idx="2676">
                  <c:v>1.57</c:v>
                </c:pt>
                <c:pt idx="2677">
                  <c:v>1.57</c:v>
                </c:pt>
                <c:pt idx="2678">
                  <c:v>1.57</c:v>
                </c:pt>
                <c:pt idx="2679">
                  <c:v>1.57</c:v>
                </c:pt>
                <c:pt idx="2680">
                  <c:v>1.57</c:v>
                </c:pt>
                <c:pt idx="2681">
                  <c:v>1.57</c:v>
                </c:pt>
                <c:pt idx="2682">
                  <c:v>1.57</c:v>
                </c:pt>
                <c:pt idx="2683">
                  <c:v>1.57</c:v>
                </c:pt>
                <c:pt idx="2684">
                  <c:v>1.57</c:v>
                </c:pt>
                <c:pt idx="2685">
                  <c:v>1.57</c:v>
                </c:pt>
                <c:pt idx="2686">
                  <c:v>1.57</c:v>
                </c:pt>
                <c:pt idx="2687">
                  <c:v>1.57</c:v>
                </c:pt>
                <c:pt idx="2688">
                  <c:v>1.57</c:v>
                </c:pt>
                <c:pt idx="2689">
                  <c:v>1.57</c:v>
                </c:pt>
                <c:pt idx="2690">
                  <c:v>1.57</c:v>
                </c:pt>
                <c:pt idx="2691">
                  <c:v>1.57</c:v>
                </c:pt>
                <c:pt idx="2692">
                  <c:v>1.57</c:v>
                </c:pt>
                <c:pt idx="2693">
                  <c:v>1.57</c:v>
                </c:pt>
                <c:pt idx="2694">
                  <c:v>1.57</c:v>
                </c:pt>
                <c:pt idx="2695">
                  <c:v>1.57</c:v>
                </c:pt>
                <c:pt idx="2696">
                  <c:v>1.57</c:v>
                </c:pt>
                <c:pt idx="2697">
                  <c:v>1.57</c:v>
                </c:pt>
                <c:pt idx="2698">
                  <c:v>1.57</c:v>
                </c:pt>
                <c:pt idx="2699">
                  <c:v>1.57</c:v>
                </c:pt>
                <c:pt idx="2700">
                  <c:v>1.57</c:v>
                </c:pt>
                <c:pt idx="2701">
                  <c:v>1.57</c:v>
                </c:pt>
                <c:pt idx="2702">
                  <c:v>1.57</c:v>
                </c:pt>
                <c:pt idx="2703">
                  <c:v>1.57</c:v>
                </c:pt>
                <c:pt idx="2704">
                  <c:v>1.57</c:v>
                </c:pt>
                <c:pt idx="2705">
                  <c:v>1.57</c:v>
                </c:pt>
                <c:pt idx="2706">
                  <c:v>1.57</c:v>
                </c:pt>
                <c:pt idx="2707">
                  <c:v>1.57</c:v>
                </c:pt>
                <c:pt idx="2708">
                  <c:v>1.57</c:v>
                </c:pt>
                <c:pt idx="2709">
                  <c:v>1.57</c:v>
                </c:pt>
                <c:pt idx="2710">
                  <c:v>1.57</c:v>
                </c:pt>
                <c:pt idx="2711">
                  <c:v>1.57</c:v>
                </c:pt>
                <c:pt idx="2712">
                  <c:v>1.57</c:v>
                </c:pt>
                <c:pt idx="2713">
                  <c:v>1.57</c:v>
                </c:pt>
                <c:pt idx="2714">
                  <c:v>1.57</c:v>
                </c:pt>
                <c:pt idx="2715">
                  <c:v>1.57</c:v>
                </c:pt>
                <c:pt idx="2716">
                  <c:v>1.57</c:v>
                </c:pt>
                <c:pt idx="2717">
                  <c:v>1.57</c:v>
                </c:pt>
                <c:pt idx="2718">
                  <c:v>1.57</c:v>
                </c:pt>
                <c:pt idx="2719">
                  <c:v>1.57</c:v>
                </c:pt>
                <c:pt idx="2720">
                  <c:v>1.57</c:v>
                </c:pt>
                <c:pt idx="2721">
                  <c:v>1.57</c:v>
                </c:pt>
                <c:pt idx="2722">
                  <c:v>1.57</c:v>
                </c:pt>
                <c:pt idx="2723">
                  <c:v>1.57</c:v>
                </c:pt>
                <c:pt idx="2724">
                  <c:v>1.57</c:v>
                </c:pt>
                <c:pt idx="2725">
                  <c:v>1.57</c:v>
                </c:pt>
                <c:pt idx="2726">
                  <c:v>1.57</c:v>
                </c:pt>
                <c:pt idx="2727">
                  <c:v>1.57</c:v>
                </c:pt>
                <c:pt idx="2728">
                  <c:v>1.57</c:v>
                </c:pt>
                <c:pt idx="2729">
                  <c:v>1.57</c:v>
                </c:pt>
                <c:pt idx="2730">
                  <c:v>1.57</c:v>
                </c:pt>
                <c:pt idx="2731">
                  <c:v>1.57</c:v>
                </c:pt>
                <c:pt idx="2732">
                  <c:v>1.57</c:v>
                </c:pt>
                <c:pt idx="2733">
                  <c:v>1.57</c:v>
                </c:pt>
                <c:pt idx="2734">
                  <c:v>1.57</c:v>
                </c:pt>
                <c:pt idx="2735">
                  <c:v>1.57</c:v>
                </c:pt>
                <c:pt idx="2736">
                  <c:v>1.57</c:v>
                </c:pt>
                <c:pt idx="2737">
                  <c:v>1.57</c:v>
                </c:pt>
                <c:pt idx="2738">
                  <c:v>1.57</c:v>
                </c:pt>
                <c:pt idx="2739">
                  <c:v>1.57</c:v>
                </c:pt>
                <c:pt idx="2740">
                  <c:v>1.57</c:v>
                </c:pt>
                <c:pt idx="2741">
                  <c:v>1.57</c:v>
                </c:pt>
                <c:pt idx="2742">
                  <c:v>1.57</c:v>
                </c:pt>
                <c:pt idx="2743">
                  <c:v>1.57</c:v>
                </c:pt>
                <c:pt idx="2744">
                  <c:v>1.57</c:v>
                </c:pt>
                <c:pt idx="2745">
                  <c:v>1.57</c:v>
                </c:pt>
                <c:pt idx="2746">
                  <c:v>1.57</c:v>
                </c:pt>
                <c:pt idx="2747">
                  <c:v>1.57</c:v>
                </c:pt>
                <c:pt idx="2748">
                  <c:v>1.57</c:v>
                </c:pt>
                <c:pt idx="2749">
                  <c:v>1.57</c:v>
                </c:pt>
                <c:pt idx="2750">
                  <c:v>1.57</c:v>
                </c:pt>
                <c:pt idx="2751">
                  <c:v>1.57</c:v>
                </c:pt>
                <c:pt idx="2752">
                  <c:v>1.57</c:v>
                </c:pt>
                <c:pt idx="2753">
                  <c:v>1.57</c:v>
                </c:pt>
                <c:pt idx="2754">
                  <c:v>1.57</c:v>
                </c:pt>
                <c:pt idx="2755">
                  <c:v>1.57</c:v>
                </c:pt>
                <c:pt idx="2756">
                  <c:v>1.57</c:v>
                </c:pt>
                <c:pt idx="2757">
                  <c:v>1.57</c:v>
                </c:pt>
                <c:pt idx="2758">
                  <c:v>1.57</c:v>
                </c:pt>
                <c:pt idx="2759">
                  <c:v>1.57</c:v>
                </c:pt>
                <c:pt idx="2760">
                  <c:v>1.57</c:v>
                </c:pt>
                <c:pt idx="2761">
                  <c:v>1.57</c:v>
                </c:pt>
                <c:pt idx="2762">
                  <c:v>1.57</c:v>
                </c:pt>
                <c:pt idx="2763">
                  <c:v>1.57</c:v>
                </c:pt>
                <c:pt idx="2764">
                  <c:v>1.57</c:v>
                </c:pt>
                <c:pt idx="2765">
                  <c:v>1.57</c:v>
                </c:pt>
                <c:pt idx="2766">
                  <c:v>1.57</c:v>
                </c:pt>
                <c:pt idx="2767">
                  <c:v>1.57</c:v>
                </c:pt>
                <c:pt idx="2768">
                  <c:v>1.57</c:v>
                </c:pt>
                <c:pt idx="2769">
                  <c:v>1.57</c:v>
                </c:pt>
                <c:pt idx="2770">
                  <c:v>1.57</c:v>
                </c:pt>
                <c:pt idx="2771">
                  <c:v>1.57</c:v>
                </c:pt>
                <c:pt idx="2772">
                  <c:v>1.57</c:v>
                </c:pt>
                <c:pt idx="2773">
                  <c:v>1.57</c:v>
                </c:pt>
                <c:pt idx="2774">
                  <c:v>1.57</c:v>
                </c:pt>
                <c:pt idx="2775">
                  <c:v>1.57</c:v>
                </c:pt>
                <c:pt idx="2776">
                  <c:v>1.57</c:v>
                </c:pt>
                <c:pt idx="2777">
                  <c:v>1.57</c:v>
                </c:pt>
                <c:pt idx="2778">
                  <c:v>1.57</c:v>
                </c:pt>
                <c:pt idx="2779">
                  <c:v>1.57</c:v>
                </c:pt>
                <c:pt idx="2780">
                  <c:v>1.57</c:v>
                </c:pt>
                <c:pt idx="2781">
                  <c:v>1.57</c:v>
                </c:pt>
                <c:pt idx="2782">
                  <c:v>1.57</c:v>
                </c:pt>
                <c:pt idx="2783">
                  <c:v>1.57</c:v>
                </c:pt>
                <c:pt idx="2784">
                  <c:v>1.57</c:v>
                </c:pt>
                <c:pt idx="2785">
                  <c:v>1.57</c:v>
                </c:pt>
                <c:pt idx="2786">
                  <c:v>1.57</c:v>
                </c:pt>
                <c:pt idx="2787">
                  <c:v>1.57</c:v>
                </c:pt>
                <c:pt idx="2788">
                  <c:v>1.57</c:v>
                </c:pt>
                <c:pt idx="2789">
                  <c:v>1.57</c:v>
                </c:pt>
                <c:pt idx="2790">
                  <c:v>1.57</c:v>
                </c:pt>
                <c:pt idx="2791">
                  <c:v>1.57</c:v>
                </c:pt>
                <c:pt idx="2792">
                  <c:v>1.57</c:v>
                </c:pt>
                <c:pt idx="2793">
                  <c:v>1.57</c:v>
                </c:pt>
                <c:pt idx="2794">
                  <c:v>1.57</c:v>
                </c:pt>
                <c:pt idx="2795">
                  <c:v>1.57</c:v>
                </c:pt>
                <c:pt idx="2796">
                  <c:v>1.57</c:v>
                </c:pt>
                <c:pt idx="2797">
                  <c:v>1.57</c:v>
                </c:pt>
                <c:pt idx="2798">
                  <c:v>1.57</c:v>
                </c:pt>
                <c:pt idx="2799">
                  <c:v>1.57</c:v>
                </c:pt>
                <c:pt idx="2800">
                  <c:v>1.57</c:v>
                </c:pt>
                <c:pt idx="2801">
                  <c:v>1.57</c:v>
                </c:pt>
                <c:pt idx="2802">
                  <c:v>1.57</c:v>
                </c:pt>
                <c:pt idx="2803">
                  <c:v>1.57</c:v>
                </c:pt>
                <c:pt idx="2804">
                  <c:v>1.57</c:v>
                </c:pt>
                <c:pt idx="2805">
                  <c:v>1.57</c:v>
                </c:pt>
                <c:pt idx="2806">
                  <c:v>1.57</c:v>
                </c:pt>
                <c:pt idx="2807">
                  <c:v>1.57</c:v>
                </c:pt>
                <c:pt idx="2808">
                  <c:v>1.57</c:v>
                </c:pt>
                <c:pt idx="2809">
                  <c:v>1.57</c:v>
                </c:pt>
                <c:pt idx="2810">
                  <c:v>1.57</c:v>
                </c:pt>
                <c:pt idx="2811">
                  <c:v>1.57</c:v>
                </c:pt>
                <c:pt idx="2812">
                  <c:v>1.57</c:v>
                </c:pt>
                <c:pt idx="2813">
                  <c:v>1.57</c:v>
                </c:pt>
                <c:pt idx="2814">
                  <c:v>1.57</c:v>
                </c:pt>
                <c:pt idx="2815">
                  <c:v>1.57</c:v>
                </c:pt>
                <c:pt idx="2816">
                  <c:v>1.57</c:v>
                </c:pt>
                <c:pt idx="2817">
                  <c:v>1.57</c:v>
                </c:pt>
                <c:pt idx="2818">
                  <c:v>1.57</c:v>
                </c:pt>
                <c:pt idx="2819">
                  <c:v>1.57</c:v>
                </c:pt>
                <c:pt idx="2820">
                  <c:v>1.57</c:v>
                </c:pt>
                <c:pt idx="2821">
                  <c:v>1.57</c:v>
                </c:pt>
                <c:pt idx="2822">
                  <c:v>1.57</c:v>
                </c:pt>
                <c:pt idx="2823">
                  <c:v>1.57</c:v>
                </c:pt>
                <c:pt idx="2824">
                  <c:v>1.57</c:v>
                </c:pt>
                <c:pt idx="2825">
                  <c:v>1.57</c:v>
                </c:pt>
                <c:pt idx="2826">
                  <c:v>1.57</c:v>
                </c:pt>
                <c:pt idx="2827">
                  <c:v>1.57</c:v>
                </c:pt>
                <c:pt idx="2828">
                  <c:v>1.57</c:v>
                </c:pt>
                <c:pt idx="2829">
                  <c:v>1.57</c:v>
                </c:pt>
                <c:pt idx="2830">
                  <c:v>1.57</c:v>
                </c:pt>
                <c:pt idx="2831">
                  <c:v>1.57</c:v>
                </c:pt>
                <c:pt idx="2832">
                  <c:v>1.57</c:v>
                </c:pt>
                <c:pt idx="2833">
                  <c:v>1.57</c:v>
                </c:pt>
                <c:pt idx="2834">
                  <c:v>1.57</c:v>
                </c:pt>
                <c:pt idx="2835">
                  <c:v>1.57</c:v>
                </c:pt>
                <c:pt idx="2836">
                  <c:v>1.57</c:v>
                </c:pt>
                <c:pt idx="2837">
                  <c:v>1.57</c:v>
                </c:pt>
                <c:pt idx="2838">
                  <c:v>1.57</c:v>
                </c:pt>
                <c:pt idx="2839">
                  <c:v>1.57</c:v>
                </c:pt>
                <c:pt idx="2840">
                  <c:v>1.57</c:v>
                </c:pt>
                <c:pt idx="2841">
                  <c:v>1.57</c:v>
                </c:pt>
                <c:pt idx="2842">
                  <c:v>1.57</c:v>
                </c:pt>
                <c:pt idx="2843">
                  <c:v>1.57</c:v>
                </c:pt>
                <c:pt idx="2844">
                  <c:v>1.57</c:v>
                </c:pt>
                <c:pt idx="2845">
                  <c:v>1.57</c:v>
                </c:pt>
                <c:pt idx="2846">
                  <c:v>1.57</c:v>
                </c:pt>
                <c:pt idx="2847">
                  <c:v>1.57</c:v>
                </c:pt>
                <c:pt idx="2848">
                  <c:v>1.57</c:v>
                </c:pt>
                <c:pt idx="2849">
                  <c:v>1.57</c:v>
                </c:pt>
                <c:pt idx="2850">
                  <c:v>1.57</c:v>
                </c:pt>
                <c:pt idx="2851">
                  <c:v>1.57</c:v>
                </c:pt>
                <c:pt idx="2852">
                  <c:v>1.57</c:v>
                </c:pt>
                <c:pt idx="2853">
                  <c:v>1.57</c:v>
                </c:pt>
                <c:pt idx="2854">
                  <c:v>1.57</c:v>
                </c:pt>
                <c:pt idx="2855">
                  <c:v>1.57</c:v>
                </c:pt>
                <c:pt idx="2856">
                  <c:v>1.57</c:v>
                </c:pt>
                <c:pt idx="2857">
                  <c:v>1.57</c:v>
                </c:pt>
                <c:pt idx="2858">
                  <c:v>1.57</c:v>
                </c:pt>
                <c:pt idx="2859">
                  <c:v>1.57</c:v>
                </c:pt>
                <c:pt idx="2860">
                  <c:v>1.57</c:v>
                </c:pt>
                <c:pt idx="2861">
                  <c:v>1.57</c:v>
                </c:pt>
                <c:pt idx="2862">
                  <c:v>1.57</c:v>
                </c:pt>
                <c:pt idx="2863">
                  <c:v>1.57</c:v>
                </c:pt>
                <c:pt idx="2864">
                  <c:v>1.57</c:v>
                </c:pt>
                <c:pt idx="2865">
                  <c:v>1.57</c:v>
                </c:pt>
                <c:pt idx="2866">
                  <c:v>1.57</c:v>
                </c:pt>
                <c:pt idx="2867">
                  <c:v>1.57</c:v>
                </c:pt>
                <c:pt idx="2868">
                  <c:v>1.57</c:v>
                </c:pt>
                <c:pt idx="2869">
                  <c:v>1.57</c:v>
                </c:pt>
                <c:pt idx="2870">
                  <c:v>1.57</c:v>
                </c:pt>
                <c:pt idx="2871">
                  <c:v>1.57</c:v>
                </c:pt>
                <c:pt idx="2872">
                  <c:v>1.57</c:v>
                </c:pt>
                <c:pt idx="2873">
                  <c:v>1.57</c:v>
                </c:pt>
                <c:pt idx="2874">
                  <c:v>1.57</c:v>
                </c:pt>
                <c:pt idx="2875">
                  <c:v>1.57</c:v>
                </c:pt>
                <c:pt idx="2876">
                  <c:v>1.57</c:v>
                </c:pt>
                <c:pt idx="2877">
                  <c:v>1.57</c:v>
                </c:pt>
                <c:pt idx="2878">
                  <c:v>1.57</c:v>
                </c:pt>
                <c:pt idx="2879">
                  <c:v>1.57</c:v>
                </c:pt>
                <c:pt idx="2880">
                  <c:v>1.57</c:v>
                </c:pt>
                <c:pt idx="2881">
                  <c:v>1.57</c:v>
                </c:pt>
                <c:pt idx="2882">
                  <c:v>1.57</c:v>
                </c:pt>
                <c:pt idx="2883">
                  <c:v>1.57</c:v>
                </c:pt>
                <c:pt idx="2884">
                  <c:v>1.57</c:v>
                </c:pt>
                <c:pt idx="2885">
                  <c:v>1.57</c:v>
                </c:pt>
                <c:pt idx="2886">
                  <c:v>1.57</c:v>
                </c:pt>
                <c:pt idx="2887">
                  <c:v>1.57</c:v>
                </c:pt>
                <c:pt idx="2888">
                  <c:v>1.57</c:v>
                </c:pt>
                <c:pt idx="2889">
                  <c:v>1.57</c:v>
                </c:pt>
                <c:pt idx="2890">
                  <c:v>1.57</c:v>
                </c:pt>
                <c:pt idx="2891">
                  <c:v>1.57</c:v>
                </c:pt>
                <c:pt idx="2892">
                  <c:v>1.57</c:v>
                </c:pt>
                <c:pt idx="2893">
                  <c:v>1.57</c:v>
                </c:pt>
                <c:pt idx="2894">
                  <c:v>1.57</c:v>
                </c:pt>
                <c:pt idx="2895">
                  <c:v>1.57</c:v>
                </c:pt>
                <c:pt idx="2896">
                  <c:v>1.57</c:v>
                </c:pt>
                <c:pt idx="2897">
                  <c:v>1.57</c:v>
                </c:pt>
                <c:pt idx="2898">
                  <c:v>1.57</c:v>
                </c:pt>
                <c:pt idx="2899">
                  <c:v>1.57</c:v>
                </c:pt>
                <c:pt idx="2900">
                  <c:v>1.57</c:v>
                </c:pt>
                <c:pt idx="2901">
                  <c:v>1.57</c:v>
                </c:pt>
                <c:pt idx="2902">
                  <c:v>1.57</c:v>
                </c:pt>
                <c:pt idx="2903">
                  <c:v>1.57</c:v>
                </c:pt>
                <c:pt idx="2904">
                  <c:v>1.57</c:v>
                </c:pt>
                <c:pt idx="2905">
                  <c:v>1.57</c:v>
                </c:pt>
                <c:pt idx="2906">
                  <c:v>1.57</c:v>
                </c:pt>
                <c:pt idx="2907">
                  <c:v>1.57</c:v>
                </c:pt>
                <c:pt idx="2908">
                  <c:v>1.57</c:v>
                </c:pt>
                <c:pt idx="2909">
                  <c:v>1.57</c:v>
                </c:pt>
                <c:pt idx="2910">
                  <c:v>1.57</c:v>
                </c:pt>
                <c:pt idx="2911">
                  <c:v>1.57</c:v>
                </c:pt>
                <c:pt idx="2912">
                  <c:v>1.57</c:v>
                </c:pt>
                <c:pt idx="2913">
                  <c:v>1.57</c:v>
                </c:pt>
                <c:pt idx="2914">
                  <c:v>1.57</c:v>
                </c:pt>
                <c:pt idx="2915">
                  <c:v>1.57</c:v>
                </c:pt>
                <c:pt idx="2916">
                  <c:v>1.57</c:v>
                </c:pt>
                <c:pt idx="2917">
                  <c:v>1.57</c:v>
                </c:pt>
                <c:pt idx="2918">
                  <c:v>1.57</c:v>
                </c:pt>
                <c:pt idx="2919">
                  <c:v>1.57</c:v>
                </c:pt>
                <c:pt idx="2920">
                  <c:v>1.57</c:v>
                </c:pt>
                <c:pt idx="2921">
                  <c:v>1.57</c:v>
                </c:pt>
                <c:pt idx="2922">
                  <c:v>1.57</c:v>
                </c:pt>
                <c:pt idx="2923">
                  <c:v>1.57</c:v>
                </c:pt>
                <c:pt idx="2924">
                  <c:v>1.57</c:v>
                </c:pt>
                <c:pt idx="2925">
                  <c:v>1.57</c:v>
                </c:pt>
                <c:pt idx="2926">
                  <c:v>1.57</c:v>
                </c:pt>
                <c:pt idx="2927">
                  <c:v>1.57</c:v>
                </c:pt>
                <c:pt idx="2928">
                  <c:v>1.57</c:v>
                </c:pt>
                <c:pt idx="2929">
                  <c:v>1.57</c:v>
                </c:pt>
                <c:pt idx="2930">
                  <c:v>1.57</c:v>
                </c:pt>
                <c:pt idx="2931">
                  <c:v>1.57</c:v>
                </c:pt>
                <c:pt idx="2932">
                  <c:v>1.57</c:v>
                </c:pt>
                <c:pt idx="2933">
                  <c:v>1.57</c:v>
                </c:pt>
                <c:pt idx="2934">
                  <c:v>1.57</c:v>
                </c:pt>
                <c:pt idx="2935">
                  <c:v>1.57</c:v>
                </c:pt>
                <c:pt idx="2936">
                  <c:v>1.57</c:v>
                </c:pt>
                <c:pt idx="2937">
                  <c:v>1.57</c:v>
                </c:pt>
                <c:pt idx="2938">
                  <c:v>1.57</c:v>
                </c:pt>
                <c:pt idx="2939">
                  <c:v>1.57</c:v>
                </c:pt>
                <c:pt idx="2940">
                  <c:v>1.57</c:v>
                </c:pt>
                <c:pt idx="2941">
                  <c:v>1.57</c:v>
                </c:pt>
                <c:pt idx="2942">
                  <c:v>1.57</c:v>
                </c:pt>
                <c:pt idx="2943">
                  <c:v>1.57</c:v>
                </c:pt>
                <c:pt idx="2944">
                  <c:v>1.57</c:v>
                </c:pt>
                <c:pt idx="2945">
                  <c:v>1.57</c:v>
                </c:pt>
                <c:pt idx="2946">
                  <c:v>1.57</c:v>
                </c:pt>
                <c:pt idx="2947">
                  <c:v>1.57</c:v>
                </c:pt>
                <c:pt idx="2948">
                  <c:v>1.57</c:v>
                </c:pt>
                <c:pt idx="2949">
                  <c:v>1.57</c:v>
                </c:pt>
                <c:pt idx="2950">
                  <c:v>1.57</c:v>
                </c:pt>
                <c:pt idx="2951">
                  <c:v>1.57</c:v>
                </c:pt>
                <c:pt idx="2952">
                  <c:v>1.57</c:v>
                </c:pt>
                <c:pt idx="2953">
                  <c:v>1.57</c:v>
                </c:pt>
                <c:pt idx="2954">
                  <c:v>1.57</c:v>
                </c:pt>
                <c:pt idx="2955">
                  <c:v>1.57</c:v>
                </c:pt>
                <c:pt idx="2956">
                  <c:v>1.57</c:v>
                </c:pt>
                <c:pt idx="2957">
                  <c:v>1.57</c:v>
                </c:pt>
                <c:pt idx="2958">
                  <c:v>1.57</c:v>
                </c:pt>
                <c:pt idx="2959">
                  <c:v>1.57</c:v>
                </c:pt>
                <c:pt idx="2960">
                  <c:v>1.57</c:v>
                </c:pt>
                <c:pt idx="2961">
                  <c:v>1.57</c:v>
                </c:pt>
                <c:pt idx="2962">
                  <c:v>1.57</c:v>
                </c:pt>
                <c:pt idx="2963">
                  <c:v>1.57</c:v>
                </c:pt>
                <c:pt idx="2964">
                  <c:v>1.57</c:v>
                </c:pt>
                <c:pt idx="2965">
                  <c:v>1.57</c:v>
                </c:pt>
                <c:pt idx="2966">
                  <c:v>1.57</c:v>
                </c:pt>
                <c:pt idx="2967">
                  <c:v>1.57</c:v>
                </c:pt>
                <c:pt idx="2968">
                  <c:v>1.57</c:v>
                </c:pt>
                <c:pt idx="2969">
                  <c:v>1.57</c:v>
                </c:pt>
                <c:pt idx="2970">
                  <c:v>1.57</c:v>
                </c:pt>
                <c:pt idx="2971">
                  <c:v>1.57</c:v>
                </c:pt>
                <c:pt idx="2972">
                  <c:v>1.57</c:v>
                </c:pt>
                <c:pt idx="2973">
                  <c:v>1.57</c:v>
                </c:pt>
                <c:pt idx="2974">
                  <c:v>1.57</c:v>
                </c:pt>
                <c:pt idx="2975">
                  <c:v>1.57</c:v>
                </c:pt>
                <c:pt idx="2976">
                  <c:v>1.57</c:v>
                </c:pt>
                <c:pt idx="2977">
                  <c:v>1.57</c:v>
                </c:pt>
                <c:pt idx="2978">
                  <c:v>1.57</c:v>
                </c:pt>
                <c:pt idx="2979">
                  <c:v>1.57</c:v>
                </c:pt>
                <c:pt idx="2980">
                  <c:v>1.57</c:v>
                </c:pt>
                <c:pt idx="2981">
                  <c:v>1.57</c:v>
                </c:pt>
                <c:pt idx="2982">
                  <c:v>1.57</c:v>
                </c:pt>
                <c:pt idx="2983">
                  <c:v>1.57</c:v>
                </c:pt>
                <c:pt idx="2984">
                  <c:v>1.57</c:v>
                </c:pt>
                <c:pt idx="2985">
                  <c:v>1.57</c:v>
                </c:pt>
                <c:pt idx="2986">
                  <c:v>1.57</c:v>
                </c:pt>
                <c:pt idx="2987">
                  <c:v>1.57</c:v>
                </c:pt>
                <c:pt idx="2988">
                  <c:v>1.57</c:v>
                </c:pt>
                <c:pt idx="2989">
                  <c:v>1.57</c:v>
                </c:pt>
                <c:pt idx="2990">
                  <c:v>1.57</c:v>
                </c:pt>
                <c:pt idx="2991">
                  <c:v>1.57</c:v>
                </c:pt>
                <c:pt idx="2992">
                  <c:v>1.57</c:v>
                </c:pt>
                <c:pt idx="2993">
                  <c:v>1.57</c:v>
                </c:pt>
                <c:pt idx="2994">
                  <c:v>1.57</c:v>
                </c:pt>
                <c:pt idx="2995">
                  <c:v>1.57</c:v>
                </c:pt>
                <c:pt idx="2996">
                  <c:v>1.57</c:v>
                </c:pt>
                <c:pt idx="2997">
                  <c:v>1.57</c:v>
                </c:pt>
                <c:pt idx="2998">
                  <c:v>1.57</c:v>
                </c:pt>
                <c:pt idx="2999">
                  <c:v>1.57</c:v>
                </c:pt>
                <c:pt idx="3000">
                  <c:v>1.57</c:v>
                </c:pt>
                <c:pt idx="3001">
                  <c:v>1.57</c:v>
                </c:pt>
                <c:pt idx="3002">
                  <c:v>1.57</c:v>
                </c:pt>
                <c:pt idx="3003">
                  <c:v>1.57</c:v>
                </c:pt>
                <c:pt idx="3004">
                  <c:v>1.57</c:v>
                </c:pt>
                <c:pt idx="3005">
                  <c:v>1.57</c:v>
                </c:pt>
                <c:pt idx="3006">
                  <c:v>1.57</c:v>
                </c:pt>
                <c:pt idx="3007">
                  <c:v>1.57</c:v>
                </c:pt>
                <c:pt idx="3008">
                  <c:v>1.57</c:v>
                </c:pt>
                <c:pt idx="3009">
                  <c:v>1.57</c:v>
                </c:pt>
                <c:pt idx="3010">
                  <c:v>1.57</c:v>
                </c:pt>
                <c:pt idx="3011">
                  <c:v>1.57</c:v>
                </c:pt>
                <c:pt idx="3012">
                  <c:v>1.57</c:v>
                </c:pt>
                <c:pt idx="3013">
                  <c:v>1.57</c:v>
                </c:pt>
                <c:pt idx="3014">
                  <c:v>1.57</c:v>
                </c:pt>
                <c:pt idx="3015">
                  <c:v>1.57</c:v>
                </c:pt>
                <c:pt idx="3016">
                  <c:v>1.57</c:v>
                </c:pt>
                <c:pt idx="3017">
                  <c:v>1.57</c:v>
                </c:pt>
                <c:pt idx="3018">
                  <c:v>1.57</c:v>
                </c:pt>
                <c:pt idx="3019">
                  <c:v>1.57</c:v>
                </c:pt>
                <c:pt idx="3020">
                  <c:v>1.57</c:v>
                </c:pt>
                <c:pt idx="3021">
                  <c:v>1.57</c:v>
                </c:pt>
                <c:pt idx="3022">
                  <c:v>1.57</c:v>
                </c:pt>
                <c:pt idx="3023">
                  <c:v>1.57</c:v>
                </c:pt>
                <c:pt idx="3024">
                  <c:v>1.57</c:v>
                </c:pt>
                <c:pt idx="3025">
                  <c:v>1.57</c:v>
                </c:pt>
                <c:pt idx="3026">
                  <c:v>1.57</c:v>
                </c:pt>
                <c:pt idx="3027">
                  <c:v>1.57</c:v>
                </c:pt>
                <c:pt idx="3028">
                  <c:v>1.57</c:v>
                </c:pt>
                <c:pt idx="3029">
                  <c:v>1.57</c:v>
                </c:pt>
                <c:pt idx="3030">
                  <c:v>1.57</c:v>
                </c:pt>
                <c:pt idx="3031">
                  <c:v>1.57</c:v>
                </c:pt>
                <c:pt idx="3032">
                  <c:v>1.57</c:v>
                </c:pt>
                <c:pt idx="3033">
                  <c:v>1.57</c:v>
                </c:pt>
                <c:pt idx="3034">
                  <c:v>1.57</c:v>
                </c:pt>
                <c:pt idx="3035">
                  <c:v>1.57</c:v>
                </c:pt>
                <c:pt idx="3036">
                  <c:v>1.57</c:v>
                </c:pt>
                <c:pt idx="3037">
                  <c:v>1.57</c:v>
                </c:pt>
                <c:pt idx="3038">
                  <c:v>1.57</c:v>
                </c:pt>
                <c:pt idx="3039">
                  <c:v>1.57</c:v>
                </c:pt>
                <c:pt idx="3040">
                  <c:v>1.57</c:v>
                </c:pt>
                <c:pt idx="3041">
                  <c:v>1.57</c:v>
                </c:pt>
                <c:pt idx="3042">
                  <c:v>1.57</c:v>
                </c:pt>
                <c:pt idx="3043">
                  <c:v>1.57</c:v>
                </c:pt>
                <c:pt idx="3044">
                  <c:v>1.57</c:v>
                </c:pt>
                <c:pt idx="3045">
                  <c:v>1.57</c:v>
                </c:pt>
                <c:pt idx="3046">
                  <c:v>1.57</c:v>
                </c:pt>
                <c:pt idx="3047">
                  <c:v>1.57</c:v>
                </c:pt>
                <c:pt idx="3048">
                  <c:v>1.57</c:v>
                </c:pt>
                <c:pt idx="3049">
                  <c:v>1.57</c:v>
                </c:pt>
                <c:pt idx="3050">
                  <c:v>1.57</c:v>
                </c:pt>
                <c:pt idx="3051">
                  <c:v>1.57</c:v>
                </c:pt>
                <c:pt idx="3052">
                  <c:v>1.57</c:v>
                </c:pt>
                <c:pt idx="3053">
                  <c:v>1.57</c:v>
                </c:pt>
                <c:pt idx="3054">
                  <c:v>1.57</c:v>
                </c:pt>
                <c:pt idx="3055">
                  <c:v>1.57</c:v>
                </c:pt>
                <c:pt idx="3056">
                  <c:v>1.57</c:v>
                </c:pt>
                <c:pt idx="3057">
                  <c:v>1.57</c:v>
                </c:pt>
                <c:pt idx="3058">
                  <c:v>1.57</c:v>
                </c:pt>
                <c:pt idx="3059">
                  <c:v>1.57</c:v>
                </c:pt>
                <c:pt idx="3060">
                  <c:v>1.57</c:v>
                </c:pt>
                <c:pt idx="3061">
                  <c:v>1.57</c:v>
                </c:pt>
                <c:pt idx="3062">
                  <c:v>1.57</c:v>
                </c:pt>
                <c:pt idx="3063">
                  <c:v>1.57</c:v>
                </c:pt>
                <c:pt idx="3064">
                  <c:v>1.57</c:v>
                </c:pt>
                <c:pt idx="3065">
                  <c:v>1.57</c:v>
                </c:pt>
                <c:pt idx="3066">
                  <c:v>1.57</c:v>
                </c:pt>
                <c:pt idx="3067">
                  <c:v>1.57</c:v>
                </c:pt>
                <c:pt idx="3068">
                  <c:v>1.57</c:v>
                </c:pt>
                <c:pt idx="3069">
                  <c:v>1.57</c:v>
                </c:pt>
                <c:pt idx="3070">
                  <c:v>1.57</c:v>
                </c:pt>
                <c:pt idx="3071">
                  <c:v>1.57</c:v>
                </c:pt>
                <c:pt idx="3072">
                  <c:v>1.57</c:v>
                </c:pt>
                <c:pt idx="3073">
                  <c:v>1.57</c:v>
                </c:pt>
                <c:pt idx="3074">
                  <c:v>1.57</c:v>
                </c:pt>
                <c:pt idx="3075">
                  <c:v>1.57</c:v>
                </c:pt>
                <c:pt idx="3076">
                  <c:v>1.57</c:v>
                </c:pt>
                <c:pt idx="3077">
                  <c:v>1.57</c:v>
                </c:pt>
                <c:pt idx="3078">
                  <c:v>1.57</c:v>
                </c:pt>
                <c:pt idx="3079">
                  <c:v>1.57</c:v>
                </c:pt>
                <c:pt idx="3080">
                  <c:v>1.57</c:v>
                </c:pt>
                <c:pt idx="3081">
                  <c:v>1.57</c:v>
                </c:pt>
                <c:pt idx="3082">
                  <c:v>1.57</c:v>
                </c:pt>
                <c:pt idx="3083">
                  <c:v>1.57</c:v>
                </c:pt>
                <c:pt idx="3084">
                  <c:v>1.57</c:v>
                </c:pt>
                <c:pt idx="3085">
                  <c:v>1.57</c:v>
                </c:pt>
                <c:pt idx="3086">
                  <c:v>1.57</c:v>
                </c:pt>
                <c:pt idx="3087">
                  <c:v>1.57</c:v>
                </c:pt>
                <c:pt idx="3088">
                  <c:v>1.57</c:v>
                </c:pt>
                <c:pt idx="3089">
                  <c:v>1.57</c:v>
                </c:pt>
                <c:pt idx="3090">
                  <c:v>1.57</c:v>
                </c:pt>
                <c:pt idx="3091">
                  <c:v>1.57</c:v>
                </c:pt>
                <c:pt idx="3092">
                  <c:v>1.57</c:v>
                </c:pt>
                <c:pt idx="3093">
                  <c:v>1.57</c:v>
                </c:pt>
                <c:pt idx="3094">
                  <c:v>1.57</c:v>
                </c:pt>
                <c:pt idx="3095">
                  <c:v>1.57</c:v>
                </c:pt>
                <c:pt idx="3096">
                  <c:v>1.57</c:v>
                </c:pt>
                <c:pt idx="3097">
                  <c:v>1.57</c:v>
                </c:pt>
                <c:pt idx="3098">
                  <c:v>1.57</c:v>
                </c:pt>
                <c:pt idx="3099">
                  <c:v>1.57</c:v>
                </c:pt>
                <c:pt idx="3100">
                  <c:v>1.57</c:v>
                </c:pt>
                <c:pt idx="3101">
                  <c:v>1.57</c:v>
                </c:pt>
                <c:pt idx="3102">
                  <c:v>1.57</c:v>
                </c:pt>
                <c:pt idx="3103">
                  <c:v>1.57</c:v>
                </c:pt>
                <c:pt idx="3104">
                  <c:v>1.57</c:v>
                </c:pt>
                <c:pt idx="3105">
                  <c:v>1.57</c:v>
                </c:pt>
                <c:pt idx="3106">
                  <c:v>1.57</c:v>
                </c:pt>
                <c:pt idx="3107">
                  <c:v>1.57</c:v>
                </c:pt>
                <c:pt idx="3108">
                  <c:v>1.57</c:v>
                </c:pt>
                <c:pt idx="3109">
                  <c:v>1.57</c:v>
                </c:pt>
                <c:pt idx="3110">
                  <c:v>1.57</c:v>
                </c:pt>
                <c:pt idx="3111">
                  <c:v>1.57</c:v>
                </c:pt>
                <c:pt idx="3112">
                  <c:v>1.57</c:v>
                </c:pt>
                <c:pt idx="3113">
                  <c:v>1.57</c:v>
                </c:pt>
                <c:pt idx="3114">
                  <c:v>1.57</c:v>
                </c:pt>
                <c:pt idx="3115">
                  <c:v>1.57</c:v>
                </c:pt>
                <c:pt idx="3116">
                  <c:v>1.57</c:v>
                </c:pt>
                <c:pt idx="3117">
                  <c:v>1.57</c:v>
                </c:pt>
                <c:pt idx="3118">
                  <c:v>1.57</c:v>
                </c:pt>
                <c:pt idx="3119">
                  <c:v>1.57</c:v>
                </c:pt>
                <c:pt idx="3120">
                  <c:v>1.57</c:v>
                </c:pt>
                <c:pt idx="3121">
                  <c:v>1.57</c:v>
                </c:pt>
                <c:pt idx="3122">
                  <c:v>1.57</c:v>
                </c:pt>
                <c:pt idx="3123">
                  <c:v>1.57</c:v>
                </c:pt>
                <c:pt idx="3124">
                  <c:v>1.57</c:v>
                </c:pt>
                <c:pt idx="3125">
                  <c:v>1.57</c:v>
                </c:pt>
                <c:pt idx="3126">
                  <c:v>1.57</c:v>
                </c:pt>
                <c:pt idx="3127">
                  <c:v>1.57</c:v>
                </c:pt>
                <c:pt idx="3128">
                  <c:v>1.57</c:v>
                </c:pt>
                <c:pt idx="3129">
                  <c:v>1.57</c:v>
                </c:pt>
                <c:pt idx="3130">
                  <c:v>1.57</c:v>
                </c:pt>
                <c:pt idx="3131">
                  <c:v>1.57</c:v>
                </c:pt>
                <c:pt idx="3132">
                  <c:v>1.57</c:v>
                </c:pt>
                <c:pt idx="3133">
                  <c:v>1.57</c:v>
                </c:pt>
                <c:pt idx="3134">
                  <c:v>1.57</c:v>
                </c:pt>
                <c:pt idx="3135">
                  <c:v>1.57</c:v>
                </c:pt>
                <c:pt idx="3136">
                  <c:v>1.57</c:v>
                </c:pt>
                <c:pt idx="3137">
                  <c:v>1.57</c:v>
                </c:pt>
                <c:pt idx="3138">
                  <c:v>1.57</c:v>
                </c:pt>
                <c:pt idx="3139">
                  <c:v>1.57</c:v>
                </c:pt>
                <c:pt idx="3140">
                  <c:v>1.57</c:v>
                </c:pt>
                <c:pt idx="3141">
                  <c:v>1.57</c:v>
                </c:pt>
                <c:pt idx="3142">
                  <c:v>1.57</c:v>
                </c:pt>
                <c:pt idx="3143">
                  <c:v>1.57</c:v>
                </c:pt>
                <c:pt idx="3144">
                  <c:v>1.57</c:v>
                </c:pt>
                <c:pt idx="3145">
                  <c:v>1.57</c:v>
                </c:pt>
                <c:pt idx="3146">
                  <c:v>1.57</c:v>
                </c:pt>
                <c:pt idx="3147">
                  <c:v>1.57</c:v>
                </c:pt>
                <c:pt idx="3148">
                  <c:v>1.57</c:v>
                </c:pt>
                <c:pt idx="3149">
                  <c:v>1.57</c:v>
                </c:pt>
                <c:pt idx="3150">
                  <c:v>1.57</c:v>
                </c:pt>
                <c:pt idx="3151">
                  <c:v>1.57</c:v>
                </c:pt>
                <c:pt idx="3152">
                  <c:v>1.57</c:v>
                </c:pt>
                <c:pt idx="3153">
                  <c:v>1.57</c:v>
                </c:pt>
                <c:pt idx="3154">
                  <c:v>1.57</c:v>
                </c:pt>
                <c:pt idx="3155">
                  <c:v>1.57</c:v>
                </c:pt>
                <c:pt idx="3156">
                  <c:v>1.57</c:v>
                </c:pt>
                <c:pt idx="3157">
                  <c:v>1.57</c:v>
                </c:pt>
                <c:pt idx="3158">
                  <c:v>1.57</c:v>
                </c:pt>
                <c:pt idx="3159">
                  <c:v>1.57</c:v>
                </c:pt>
                <c:pt idx="3160">
                  <c:v>1.57</c:v>
                </c:pt>
                <c:pt idx="3161">
                  <c:v>1.57</c:v>
                </c:pt>
                <c:pt idx="3162">
                  <c:v>1.57</c:v>
                </c:pt>
                <c:pt idx="3163">
                  <c:v>1.57</c:v>
                </c:pt>
                <c:pt idx="3164">
                  <c:v>1.57</c:v>
                </c:pt>
                <c:pt idx="3165">
                  <c:v>1.57</c:v>
                </c:pt>
                <c:pt idx="3166">
                  <c:v>1.57</c:v>
                </c:pt>
                <c:pt idx="3167">
                  <c:v>1.57</c:v>
                </c:pt>
                <c:pt idx="3168">
                  <c:v>1.57</c:v>
                </c:pt>
                <c:pt idx="3169">
                  <c:v>1.57</c:v>
                </c:pt>
                <c:pt idx="3170">
                  <c:v>1.57</c:v>
                </c:pt>
                <c:pt idx="3171">
                  <c:v>1.57</c:v>
                </c:pt>
                <c:pt idx="3172">
                  <c:v>1.57</c:v>
                </c:pt>
                <c:pt idx="3173">
                  <c:v>1.57</c:v>
                </c:pt>
                <c:pt idx="3174">
                  <c:v>1.57</c:v>
                </c:pt>
                <c:pt idx="3175">
                  <c:v>1.57</c:v>
                </c:pt>
                <c:pt idx="3176">
                  <c:v>1.57</c:v>
                </c:pt>
                <c:pt idx="3177">
                  <c:v>1.57</c:v>
                </c:pt>
                <c:pt idx="3178">
                  <c:v>1.57</c:v>
                </c:pt>
                <c:pt idx="3179">
                  <c:v>1.57</c:v>
                </c:pt>
                <c:pt idx="3180">
                  <c:v>1.57</c:v>
                </c:pt>
                <c:pt idx="3181">
                  <c:v>1.57</c:v>
                </c:pt>
                <c:pt idx="3182">
                  <c:v>1.57</c:v>
                </c:pt>
                <c:pt idx="3183">
                  <c:v>1.57</c:v>
                </c:pt>
                <c:pt idx="3184">
                  <c:v>1.57</c:v>
                </c:pt>
                <c:pt idx="3185">
                  <c:v>1.57</c:v>
                </c:pt>
                <c:pt idx="3186">
                  <c:v>1.57</c:v>
                </c:pt>
                <c:pt idx="3187">
                  <c:v>1.57</c:v>
                </c:pt>
                <c:pt idx="3188">
                  <c:v>1.57</c:v>
                </c:pt>
                <c:pt idx="3189">
                  <c:v>1.57</c:v>
                </c:pt>
                <c:pt idx="3190">
                  <c:v>1.57</c:v>
                </c:pt>
                <c:pt idx="3191">
                  <c:v>1.57</c:v>
                </c:pt>
                <c:pt idx="3192">
                  <c:v>1.57</c:v>
                </c:pt>
                <c:pt idx="3193">
                  <c:v>1.57</c:v>
                </c:pt>
                <c:pt idx="3194">
                  <c:v>1.57</c:v>
                </c:pt>
                <c:pt idx="3195">
                  <c:v>1.57</c:v>
                </c:pt>
                <c:pt idx="3196">
                  <c:v>1.57</c:v>
                </c:pt>
                <c:pt idx="3197">
                  <c:v>1.57</c:v>
                </c:pt>
                <c:pt idx="3198">
                  <c:v>1.57</c:v>
                </c:pt>
                <c:pt idx="3199">
                  <c:v>1.57</c:v>
                </c:pt>
                <c:pt idx="3200">
                  <c:v>1.57</c:v>
                </c:pt>
                <c:pt idx="3201">
                  <c:v>1.57</c:v>
                </c:pt>
                <c:pt idx="3202">
                  <c:v>1.57</c:v>
                </c:pt>
                <c:pt idx="3203">
                  <c:v>1.57</c:v>
                </c:pt>
                <c:pt idx="3204">
                  <c:v>1.57</c:v>
                </c:pt>
                <c:pt idx="3205">
                  <c:v>1.57</c:v>
                </c:pt>
                <c:pt idx="3206">
                  <c:v>1.57</c:v>
                </c:pt>
                <c:pt idx="3207">
                  <c:v>1.57</c:v>
                </c:pt>
                <c:pt idx="3208">
                  <c:v>1.57</c:v>
                </c:pt>
                <c:pt idx="3209">
                  <c:v>1.57</c:v>
                </c:pt>
                <c:pt idx="3210">
                  <c:v>1.57</c:v>
                </c:pt>
                <c:pt idx="3211">
                  <c:v>1.57</c:v>
                </c:pt>
                <c:pt idx="3212">
                  <c:v>1.57</c:v>
                </c:pt>
                <c:pt idx="3213">
                  <c:v>1.57</c:v>
                </c:pt>
                <c:pt idx="3214">
                  <c:v>1.57</c:v>
                </c:pt>
                <c:pt idx="3215">
                  <c:v>1.57</c:v>
                </c:pt>
                <c:pt idx="3216">
                  <c:v>1.57</c:v>
                </c:pt>
                <c:pt idx="3217">
                  <c:v>1.57</c:v>
                </c:pt>
                <c:pt idx="3218">
                  <c:v>1.57</c:v>
                </c:pt>
                <c:pt idx="3219">
                  <c:v>1.57</c:v>
                </c:pt>
                <c:pt idx="3220">
                  <c:v>1.57</c:v>
                </c:pt>
                <c:pt idx="3221">
                  <c:v>1.57</c:v>
                </c:pt>
                <c:pt idx="3222">
                  <c:v>1.57</c:v>
                </c:pt>
                <c:pt idx="3223">
                  <c:v>1.57</c:v>
                </c:pt>
                <c:pt idx="3224">
                  <c:v>1.57</c:v>
                </c:pt>
                <c:pt idx="3225">
                  <c:v>1.57</c:v>
                </c:pt>
                <c:pt idx="3226">
                  <c:v>1.57</c:v>
                </c:pt>
                <c:pt idx="3227">
                  <c:v>1.57</c:v>
                </c:pt>
                <c:pt idx="3228">
                  <c:v>1.57</c:v>
                </c:pt>
                <c:pt idx="3229">
                  <c:v>1.57</c:v>
                </c:pt>
                <c:pt idx="3230">
                  <c:v>1.57</c:v>
                </c:pt>
                <c:pt idx="3231">
                  <c:v>1.57</c:v>
                </c:pt>
                <c:pt idx="3232">
                  <c:v>1.57</c:v>
                </c:pt>
                <c:pt idx="3233">
                  <c:v>1.57</c:v>
                </c:pt>
                <c:pt idx="3234">
                  <c:v>1.57</c:v>
                </c:pt>
                <c:pt idx="3235">
                  <c:v>1.57</c:v>
                </c:pt>
                <c:pt idx="3236">
                  <c:v>1.57</c:v>
                </c:pt>
                <c:pt idx="3237">
                  <c:v>1.57</c:v>
                </c:pt>
                <c:pt idx="3238">
                  <c:v>1.57</c:v>
                </c:pt>
                <c:pt idx="3239">
                  <c:v>1.57</c:v>
                </c:pt>
                <c:pt idx="3240">
                  <c:v>1.57</c:v>
                </c:pt>
                <c:pt idx="3241">
                  <c:v>1.57</c:v>
                </c:pt>
                <c:pt idx="3242">
                  <c:v>1.57</c:v>
                </c:pt>
                <c:pt idx="3243">
                  <c:v>1.57</c:v>
                </c:pt>
                <c:pt idx="3244">
                  <c:v>1.57</c:v>
                </c:pt>
                <c:pt idx="3245">
                  <c:v>1.57</c:v>
                </c:pt>
                <c:pt idx="3246">
                  <c:v>1.57</c:v>
                </c:pt>
                <c:pt idx="3247">
                  <c:v>1.57</c:v>
                </c:pt>
                <c:pt idx="3248">
                  <c:v>1.57</c:v>
                </c:pt>
                <c:pt idx="3249">
                  <c:v>1.57</c:v>
                </c:pt>
                <c:pt idx="3250">
                  <c:v>1.57</c:v>
                </c:pt>
                <c:pt idx="3251">
                  <c:v>1.57</c:v>
                </c:pt>
                <c:pt idx="3252">
                  <c:v>1.57</c:v>
                </c:pt>
                <c:pt idx="3253">
                  <c:v>1.57</c:v>
                </c:pt>
                <c:pt idx="3254">
                  <c:v>1.57</c:v>
                </c:pt>
                <c:pt idx="3255">
                  <c:v>1.57</c:v>
                </c:pt>
                <c:pt idx="3256">
                  <c:v>1.57</c:v>
                </c:pt>
                <c:pt idx="3257">
                  <c:v>1.57</c:v>
                </c:pt>
                <c:pt idx="3258">
                  <c:v>1.57</c:v>
                </c:pt>
                <c:pt idx="3259">
                  <c:v>1.57</c:v>
                </c:pt>
                <c:pt idx="3260">
                  <c:v>1.57</c:v>
                </c:pt>
                <c:pt idx="3261">
                  <c:v>1.57</c:v>
                </c:pt>
                <c:pt idx="3262">
                  <c:v>1.57</c:v>
                </c:pt>
                <c:pt idx="3263">
                  <c:v>1.57</c:v>
                </c:pt>
                <c:pt idx="3264">
                  <c:v>1.57</c:v>
                </c:pt>
                <c:pt idx="3265">
                  <c:v>1.57</c:v>
                </c:pt>
                <c:pt idx="3266">
                  <c:v>1.57</c:v>
                </c:pt>
                <c:pt idx="3267">
                  <c:v>1.57</c:v>
                </c:pt>
                <c:pt idx="3268">
                  <c:v>1.57</c:v>
                </c:pt>
                <c:pt idx="3269">
                  <c:v>1.57</c:v>
                </c:pt>
                <c:pt idx="3270">
                  <c:v>1.57</c:v>
                </c:pt>
                <c:pt idx="3271">
                  <c:v>1.57</c:v>
                </c:pt>
                <c:pt idx="3272">
                  <c:v>1.57</c:v>
                </c:pt>
                <c:pt idx="3273">
                  <c:v>1.57</c:v>
                </c:pt>
                <c:pt idx="3274">
                  <c:v>1.57</c:v>
                </c:pt>
                <c:pt idx="3275">
                  <c:v>1.57</c:v>
                </c:pt>
                <c:pt idx="3276">
                  <c:v>1.57</c:v>
                </c:pt>
                <c:pt idx="3277">
                  <c:v>1.57</c:v>
                </c:pt>
                <c:pt idx="3278">
                  <c:v>1.57</c:v>
                </c:pt>
                <c:pt idx="3279">
                  <c:v>1.57</c:v>
                </c:pt>
                <c:pt idx="3280">
                  <c:v>1.57</c:v>
                </c:pt>
                <c:pt idx="3281">
                  <c:v>1.57</c:v>
                </c:pt>
                <c:pt idx="3282">
                  <c:v>1.57</c:v>
                </c:pt>
                <c:pt idx="3283">
                  <c:v>1.57</c:v>
                </c:pt>
                <c:pt idx="3284">
                  <c:v>1.57</c:v>
                </c:pt>
                <c:pt idx="3285">
                  <c:v>1.57</c:v>
                </c:pt>
                <c:pt idx="3286">
                  <c:v>1.57</c:v>
                </c:pt>
                <c:pt idx="3287">
                  <c:v>1.57</c:v>
                </c:pt>
                <c:pt idx="3288">
                  <c:v>1.57</c:v>
                </c:pt>
                <c:pt idx="3289">
                  <c:v>1.57</c:v>
                </c:pt>
                <c:pt idx="3290">
                  <c:v>1.57</c:v>
                </c:pt>
                <c:pt idx="3291">
                  <c:v>1.57</c:v>
                </c:pt>
                <c:pt idx="3292">
                  <c:v>1.57</c:v>
                </c:pt>
                <c:pt idx="3293">
                  <c:v>1.57</c:v>
                </c:pt>
                <c:pt idx="3294">
                  <c:v>1.57</c:v>
                </c:pt>
                <c:pt idx="3295">
                  <c:v>1.57</c:v>
                </c:pt>
                <c:pt idx="3296">
                  <c:v>1.57</c:v>
                </c:pt>
                <c:pt idx="3297">
                  <c:v>1.57</c:v>
                </c:pt>
                <c:pt idx="3298">
                  <c:v>1.57</c:v>
                </c:pt>
                <c:pt idx="3299">
                  <c:v>1.57</c:v>
                </c:pt>
                <c:pt idx="3300">
                  <c:v>1.57</c:v>
                </c:pt>
                <c:pt idx="3301">
                  <c:v>1.57</c:v>
                </c:pt>
                <c:pt idx="3302">
                  <c:v>1.57</c:v>
                </c:pt>
                <c:pt idx="3303">
                  <c:v>1.57</c:v>
                </c:pt>
                <c:pt idx="3304">
                  <c:v>1.57</c:v>
                </c:pt>
                <c:pt idx="3305">
                  <c:v>1.57</c:v>
                </c:pt>
                <c:pt idx="3306">
                  <c:v>1.57</c:v>
                </c:pt>
                <c:pt idx="3307">
                  <c:v>1.57</c:v>
                </c:pt>
                <c:pt idx="3308">
                  <c:v>1.57</c:v>
                </c:pt>
                <c:pt idx="3309">
                  <c:v>1.57</c:v>
                </c:pt>
                <c:pt idx="3310">
                  <c:v>1.57</c:v>
                </c:pt>
                <c:pt idx="3311">
                  <c:v>1.57</c:v>
                </c:pt>
                <c:pt idx="3312">
                  <c:v>1.57</c:v>
                </c:pt>
                <c:pt idx="3313">
                  <c:v>1.57</c:v>
                </c:pt>
                <c:pt idx="3314">
                  <c:v>1.57</c:v>
                </c:pt>
                <c:pt idx="3315">
                  <c:v>1.57</c:v>
                </c:pt>
                <c:pt idx="3316">
                  <c:v>1.57</c:v>
                </c:pt>
                <c:pt idx="3317">
                  <c:v>1.57</c:v>
                </c:pt>
                <c:pt idx="3318">
                  <c:v>1.57</c:v>
                </c:pt>
                <c:pt idx="3319">
                  <c:v>1.57</c:v>
                </c:pt>
                <c:pt idx="3320">
                  <c:v>1.57</c:v>
                </c:pt>
                <c:pt idx="3321">
                  <c:v>1.57</c:v>
                </c:pt>
                <c:pt idx="3322">
                  <c:v>1.57</c:v>
                </c:pt>
                <c:pt idx="3323">
                  <c:v>1.57</c:v>
                </c:pt>
                <c:pt idx="3324">
                  <c:v>1.57</c:v>
                </c:pt>
                <c:pt idx="3325">
                  <c:v>1.57</c:v>
                </c:pt>
                <c:pt idx="3326">
                  <c:v>1.57</c:v>
                </c:pt>
                <c:pt idx="3327">
                  <c:v>1.57</c:v>
                </c:pt>
                <c:pt idx="3328">
                  <c:v>1.57</c:v>
                </c:pt>
                <c:pt idx="3329">
                  <c:v>1.57</c:v>
                </c:pt>
                <c:pt idx="3330">
                  <c:v>1.57</c:v>
                </c:pt>
                <c:pt idx="3331">
                  <c:v>1.57</c:v>
                </c:pt>
                <c:pt idx="3332">
                  <c:v>1.57</c:v>
                </c:pt>
                <c:pt idx="3333">
                  <c:v>1.57</c:v>
                </c:pt>
                <c:pt idx="3334">
                  <c:v>1.57</c:v>
                </c:pt>
                <c:pt idx="3335">
                  <c:v>1.57</c:v>
                </c:pt>
                <c:pt idx="3336">
                  <c:v>1.57</c:v>
                </c:pt>
                <c:pt idx="3337">
                  <c:v>1.57</c:v>
                </c:pt>
                <c:pt idx="3338">
                  <c:v>1.57</c:v>
                </c:pt>
                <c:pt idx="3339">
                  <c:v>1.57</c:v>
                </c:pt>
                <c:pt idx="3340">
                  <c:v>1.57</c:v>
                </c:pt>
                <c:pt idx="3341">
                  <c:v>1.57</c:v>
                </c:pt>
                <c:pt idx="3342">
                  <c:v>1.57</c:v>
                </c:pt>
                <c:pt idx="3343">
                  <c:v>1.57</c:v>
                </c:pt>
                <c:pt idx="3344">
                  <c:v>1.57</c:v>
                </c:pt>
                <c:pt idx="3345">
                  <c:v>1.57</c:v>
                </c:pt>
                <c:pt idx="3346">
                  <c:v>1.57</c:v>
                </c:pt>
                <c:pt idx="3347">
                  <c:v>1.57</c:v>
                </c:pt>
                <c:pt idx="3348">
                  <c:v>1.57</c:v>
                </c:pt>
                <c:pt idx="3349">
                  <c:v>1.57</c:v>
                </c:pt>
                <c:pt idx="3350">
                  <c:v>1.57</c:v>
                </c:pt>
                <c:pt idx="3351">
                  <c:v>1.57</c:v>
                </c:pt>
                <c:pt idx="3352">
                  <c:v>1.57</c:v>
                </c:pt>
                <c:pt idx="3353">
                  <c:v>1.57</c:v>
                </c:pt>
                <c:pt idx="3354">
                  <c:v>1.57</c:v>
                </c:pt>
                <c:pt idx="3355">
                  <c:v>1.57</c:v>
                </c:pt>
                <c:pt idx="3356">
                  <c:v>1.57</c:v>
                </c:pt>
                <c:pt idx="3357">
                  <c:v>1.57</c:v>
                </c:pt>
                <c:pt idx="3358">
                  <c:v>1.57</c:v>
                </c:pt>
                <c:pt idx="3359">
                  <c:v>1.57</c:v>
                </c:pt>
                <c:pt idx="3360">
                  <c:v>1.57</c:v>
                </c:pt>
                <c:pt idx="3361">
                  <c:v>1.57</c:v>
                </c:pt>
                <c:pt idx="3362">
                  <c:v>1.57</c:v>
                </c:pt>
                <c:pt idx="3363">
                  <c:v>1.57</c:v>
                </c:pt>
                <c:pt idx="3364">
                  <c:v>1.57</c:v>
                </c:pt>
                <c:pt idx="3365">
                  <c:v>1.57</c:v>
                </c:pt>
                <c:pt idx="3366">
                  <c:v>1.57</c:v>
                </c:pt>
                <c:pt idx="3367">
                  <c:v>1.57</c:v>
                </c:pt>
                <c:pt idx="3368">
                  <c:v>1.57</c:v>
                </c:pt>
                <c:pt idx="3369">
                  <c:v>1.57</c:v>
                </c:pt>
                <c:pt idx="3370">
                  <c:v>1.57</c:v>
                </c:pt>
                <c:pt idx="3371">
                  <c:v>1.57</c:v>
                </c:pt>
                <c:pt idx="3372">
                  <c:v>1.57</c:v>
                </c:pt>
                <c:pt idx="3373">
                  <c:v>1.57</c:v>
                </c:pt>
                <c:pt idx="3374">
                  <c:v>1.57</c:v>
                </c:pt>
                <c:pt idx="3375">
                  <c:v>1.57</c:v>
                </c:pt>
                <c:pt idx="3376">
                  <c:v>1.57</c:v>
                </c:pt>
                <c:pt idx="3377">
                  <c:v>1.57</c:v>
                </c:pt>
                <c:pt idx="3378">
                  <c:v>1.57</c:v>
                </c:pt>
                <c:pt idx="3379">
                  <c:v>1.57</c:v>
                </c:pt>
                <c:pt idx="3380">
                  <c:v>1.57</c:v>
                </c:pt>
                <c:pt idx="3381">
                  <c:v>1.57</c:v>
                </c:pt>
                <c:pt idx="3382">
                  <c:v>1.57</c:v>
                </c:pt>
                <c:pt idx="3383">
                  <c:v>1.57</c:v>
                </c:pt>
                <c:pt idx="3384">
                  <c:v>1.57</c:v>
                </c:pt>
                <c:pt idx="3385">
                  <c:v>1.57</c:v>
                </c:pt>
                <c:pt idx="3386">
                  <c:v>1.57</c:v>
                </c:pt>
                <c:pt idx="3387">
                  <c:v>1.57</c:v>
                </c:pt>
                <c:pt idx="3388">
                  <c:v>1.57</c:v>
                </c:pt>
                <c:pt idx="3389">
                  <c:v>1.57</c:v>
                </c:pt>
                <c:pt idx="3390">
                  <c:v>1.57</c:v>
                </c:pt>
                <c:pt idx="3391">
                  <c:v>1.57</c:v>
                </c:pt>
                <c:pt idx="3392">
                  <c:v>1.57</c:v>
                </c:pt>
                <c:pt idx="3393">
                  <c:v>1.57</c:v>
                </c:pt>
                <c:pt idx="3394">
                  <c:v>1.57</c:v>
                </c:pt>
                <c:pt idx="3395">
                  <c:v>1.57</c:v>
                </c:pt>
                <c:pt idx="3396">
                  <c:v>1.57</c:v>
                </c:pt>
                <c:pt idx="3397">
                  <c:v>1.57</c:v>
                </c:pt>
                <c:pt idx="3398">
                  <c:v>1.57</c:v>
                </c:pt>
                <c:pt idx="3399">
                  <c:v>1.57</c:v>
                </c:pt>
                <c:pt idx="3400">
                  <c:v>1.57</c:v>
                </c:pt>
                <c:pt idx="3401">
                  <c:v>1.57</c:v>
                </c:pt>
                <c:pt idx="3402">
                  <c:v>1.57</c:v>
                </c:pt>
                <c:pt idx="3403">
                  <c:v>1.57</c:v>
                </c:pt>
                <c:pt idx="3404">
                  <c:v>1.57</c:v>
                </c:pt>
                <c:pt idx="3405">
                  <c:v>1.57</c:v>
                </c:pt>
                <c:pt idx="3406">
                  <c:v>1.57</c:v>
                </c:pt>
                <c:pt idx="3407">
                  <c:v>1.57</c:v>
                </c:pt>
                <c:pt idx="3408">
                  <c:v>1.57</c:v>
                </c:pt>
                <c:pt idx="3409">
                  <c:v>1.57</c:v>
                </c:pt>
                <c:pt idx="3410">
                  <c:v>1.57</c:v>
                </c:pt>
                <c:pt idx="3411">
                  <c:v>1.57</c:v>
                </c:pt>
                <c:pt idx="3412">
                  <c:v>1.57</c:v>
                </c:pt>
                <c:pt idx="3413">
                  <c:v>1.57</c:v>
                </c:pt>
                <c:pt idx="3414">
                  <c:v>1.57</c:v>
                </c:pt>
                <c:pt idx="3415">
                  <c:v>1.57</c:v>
                </c:pt>
                <c:pt idx="3416">
                  <c:v>1.57</c:v>
                </c:pt>
                <c:pt idx="3417">
                  <c:v>1.57</c:v>
                </c:pt>
                <c:pt idx="3418">
                  <c:v>1.57</c:v>
                </c:pt>
                <c:pt idx="3419">
                  <c:v>1.57</c:v>
                </c:pt>
                <c:pt idx="3420">
                  <c:v>1.57</c:v>
                </c:pt>
                <c:pt idx="3421">
                  <c:v>1.57</c:v>
                </c:pt>
                <c:pt idx="3422">
                  <c:v>1.57</c:v>
                </c:pt>
                <c:pt idx="3423">
                  <c:v>1.57</c:v>
                </c:pt>
                <c:pt idx="3424">
                  <c:v>1.57</c:v>
                </c:pt>
                <c:pt idx="3425">
                  <c:v>1.57</c:v>
                </c:pt>
                <c:pt idx="3426">
                  <c:v>1.57</c:v>
                </c:pt>
                <c:pt idx="3427">
                  <c:v>1.57</c:v>
                </c:pt>
                <c:pt idx="3428">
                  <c:v>1.57</c:v>
                </c:pt>
                <c:pt idx="3429">
                  <c:v>1.57</c:v>
                </c:pt>
                <c:pt idx="3430">
                  <c:v>1.57</c:v>
                </c:pt>
                <c:pt idx="3431">
                  <c:v>1.57</c:v>
                </c:pt>
                <c:pt idx="3432">
                  <c:v>1.57</c:v>
                </c:pt>
                <c:pt idx="3433">
                  <c:v>1.57</c:v>
                </c:pt>
                <c:pt idx="3434">
                  <c:v>1.57</c:v>
                </c:pt>
                <c:pt idx="3435">
                  <c:v>1.57</c:v>
                </c:pt>
                <c:pt idx="3436">
                  <c:v>1.57</c:v>
                </c:pt>
                <c:pt idx="3437">
                  <c:v>1.57</c:v>
                </c:pt>
                <c:pt idx="3438">
                  <c:v>1.57</c:v>
                </c:pt>
                <c:pt idx="3439">
                  <c:v>1.57</c:v>
                </c:pt>
                <c:pt idx="3440">
                  <c:v>1.57</c:v>
                </c:pt>
                <c:pt idx="3441">
                  <c:v>1.57</c:v>
                </c:pt>
                <c:pt idx="3442">
                  <c:v>1.57</c:v>
                </c:pt>
                <c:pt idx="3443">
                  <c:v>1.57</c:v>
                </c:pt>
                <c:pt idx="3444">
                  <c:v>1.57</c:v>
                </c:pt>
                <c:pt idx="3445">
                  <c:v>1.57</c:v>
                </c:pt>
                <c:pt idx="3446">
                  <c:v>1.57</c:v>
                </c:pt>
                <c:pt idx="3447">
                  <c:v>1.57</c:v>
                </c:pt>
                <c:pt idx="3448">
                  <c:v>1.57</c:v>
                </c:pt>
                <c:pt idx="3449">
                  <c:v>1.57</c:v>
                </c:pt>
                <c:pt idx="3450">
                  <c:v>1.57</c:v>
                </c:pt>
                <c:pt idx="3451">
                  <c:v>1.57</c:v>
                </c:pt>
                <c:pt idx="3452">
                  <c:v>1.57</c:v>
                </c:pt>
                <c:pt idx="3453">
                  <c:v>1.57</c:v>
                </c:pt>
                <c:pt idx="3454">
                  <c:v>1.57</c:v>
                </c:pt>
                <c:pt idx="3455">
                  <c:v>1.57</c:v>
                </c:pt>
                <c:pt idx="3456">
                  <c:v>1.57</c:v>
                </c:pt>
                <c:pt idx="3457">
                  <c:v>1.57</c:v>
                </c:pt>
                <c:pt idx="3458">
                  <c:v>1.57</c:v>
                </c:pt>
                <c:pt idx="3459">
                  <c:v>1.57</c:v>
                </c:pt>
                <c:pt idx="3460">
                  <c:v>1.57</c:v>
                </c:pt>
                <c:pt idx="3461">
                  <c:v>1.57</c:v>
                </c:pt>
                <c:pt idx="3462">
                  <c:v>1.57</c:v>
                </c:pt>
                <c:pt idx="3463">
                  <c:v>1.57</c:v>
                </c:pt>
                <c:pt idx="3464">
                  <c:v>1.57</c:v>
                </c:pt>
                <c:pt idx="3465">
                  <c:v>1.57</c:v>
                </c:pt>
                <c:pt idx="3466">
                  <c:v>1.57</c:v>
                </c:pt>
                <c:pt idx="3467">
                  <c:v>1.57</c:v>
                </c:pt>
                <c:pt idx="3468">
                  <c:v>1.57</c:v>
                </c:pt>
                <c:pt idx="3469">
                  <c:v>1.57</c:v>
                </c:pt>
                <c:pt idx="3470">
                  <c:v>1.57</c:v>
                </c:pt>
                <c:pt idx="3471">
                  <c:v>1.57</c:v>
                </c:pt>
                <c:pt idx="3472">
                  <c:v>1.57</c:v>
                </c:pt>
                <c:pt idx="3473">
                  <c:v>1.57</c:v>
                </c:pt>
                <c:pt idx="3474">
                  <c:v>1.57</c:v>
                </c:pt>
                <c:pt idx="3475">
                  <c:v>1.57</c:v>
                </c:pt>
                <c:pt idx="3476">
                  <c:v>1.57</c:v>
                </c:pt>
                <c:pt idx="3477">
                  <c:v>1.57</c:v>
                </c:pt>
                <c:pt idx="3478">
                  <c:v>1.57</c:v>
                </c:pt>
                <c:pt idx="3479">
                  <c:v>1.57</c:v>
                </c:pt>
                <c:pt idx="3480">
                  <c:v>1.57</c:v>
                </c:pt>
                <c:pt idx="3481">
                  <c:v>1.57</c:v>
                </c:pt>
                <c:pt idx="3482">
                  <c:v>1.57</c:v>
                </c:pt>
                <c:pt idx="3483">
                  <c:v>1.57</c:v>
                </c:pt>
                <c:pt idx="3484">
                  <c:v>1.57</c:v>
                </c:pt>
                <c:pt idx="3485">
                  <c:v>1.57</c:v>
                </c:pt>
                <c:pt idx="3486">
                  <c:v>1.57</c:v>
                </c:pt>
                <c:pt idx="3487">
                  <c:v>1.57</c:v>
                </c:pt>
                <c:pt idx="3488">
                  <c:v>1.57</c:v>
                </c:pt>
                <c:pt idx="3489">
                  <c:v>1.57</c:v>
                </c:pt>
                <c:pt idx="3490">
                  <c:v>1.57</c:v>
                </c:pt>
                <c:pt idx="3491">
                  <c:v>1.57</c:v>
                </c:pt>
                <c:pt idx="3492">
                  <c:v>1.57</c:v>
                </c:pt>
                <c:pt idx="3493">
                  <c:v>1.57</c:v>
                </c:pt>
                <c:pt idx="3494">
                  <c:v>1.57</c:v>
                </c:pt>
                <c:pt idx="3495">
                  <c:v>1.57</c:v>
                </c:pt>
                <c:pt idx="3496">
                  <c:v>1.57</c:v>
                </c:pt>
                <c:pt idx="3497">
                  <c:v>1.57</c:v>
                </c:pt>
                <c:pt idx="3498">
                  <c:v>1.57</c:v>
                </c:pt>
                <c:pt idx="3499">
                  <c:v>1.57</c:v>
                </c:pt>
                <c:pt idx="3500">
                  <c:v>1.57</c:v>
                </c:pt>
                <c:pt idx="3501">
                  <c:v>1.57</c:v>
                </c:pt>
                <c:pt idx="3502">
                  <c:v>1.57</c:v>
                </c:pt>
                <c:pt idx="3503">
                  <c:v>1.57</c:v>
                </c:pt>
                <c:pt idx="3504">
                  <c:v>1.57</c:v>
                </c:pt>
                <c:pt idx="3505">
                  <c:v>1.57</c:v>
                </c:pt>
                <c:pt idx="3506">
                  <c:v>1.57</c:v>
                </c:pt>
                <c:pt idx="3507">
                  <c:v>1.57</c:v>
                </c:pt>
                <c:pt idx="3508">
                  <c:v>1.57</c:v>
                </c:pt>
                <c:pt idx="3509">
                  <c:v>1.57</c:v>
                </c:pt>
                <c:pt idx="3510">
                  <c:v>1.57</c:v>
                </c:pt>
                <c:pt idx="3511">
                  <c:v>1.57</c:v>
                </c:pt>
                <c:pt idx="3512">
                  <c:v>1.57</c:v>
                </c:pt>
                <c:pt idx="3513">
                  <c:v>1.57</c:v>
                </c:pt>
                <c:pt idx="3514">
                  <c:v>1.57</c:v>
                </c:pt>
                <c:pt idx="3515">
                  <c:v>1.57</c:v>
                </c:pt>
                <c:pt idx="3516">
                  <c:v>1.57</c:v>
                </c:pt>
                <c:pt idx="3517">
                  <c:v>1.57</c:v>
                </c:pt>
                <c:pt idx="3518">
                  <c:v>1.57</c:v>
                </c:pt>
                <c:pt idx="3519">
                  <c:v>1.57</c:v>
                </c:pt>
                <c:pt idx="3520">
                  <c:v>1.57</c:v>
                </c:pt>
                <c:pt idx="3521">
                  <c:v>1.57</c:v>
                </c:pt>
                <c:pt idx="3522">
                  <c:v>1.57</c:v>
                </c:pt>
                <c:pt idx="3523">
                  <c:v>1.57</c:v>
                </c:pt>
                <c:pt idx="3524">
                  <c:v>1.57</c:v>
                </c:pt>
                <c:pt idx="3525">
                  <c:v>1.57</c:v>
                </c:pt>
                <c:pt idx="3526">
                  <c:v>1.57</c:v>
                </c:pt>
                <c:pt idx="3527">
                  <c:v>1.57</c:v>
                </c:pt>
                <c:pt idx="3528">
                  <c:v>1.57</c:v>
                </c:pt>
                <c:pt idx="3529">
                  <c:v>1.57</c:v>
                </c:pt>
                <c:pt idx="3530">
                  <c:v>1.57</c:v>
                </c:pt>
                <c:pt idx="3531">
                  <c:v>1.57</c:v>
                </c:pt>
                <c:pt idx="3532">
                  <c:v>1.57</c:v>
                </c:pt>
                <c:pt idx="3533">
                  <c:v>1.57</c:v>
                </c:pt>
                <c:pt idx="3534">
                  <c:v>1.57</c:v>
                </c:pt>
                <c:pt idx="3535">
                  <c:v>1.57</c:v>
                </c:pt>
                <c:pt idx="3536">
                  <c:v>1.57</c:v>
                </c:pt>
                <c:pt idx="3537">
                  <c:v>1.57</c:v>
                </c:pt>
                <c:pt idx="3538">
                  <c:v>1.57</c:v>
                </c:pt>
                <c:pt idx="3539">
                  <c:v>1.57</c:v>
                </c:pt>
                <c:pt idx="3540">
                  <c:v>1.57</c:v>
                </c:pt>
                <c:pt idx="3541">
                  <c:v>1.57</c:v>
                </c:pt>
                <c:pt idx="3542">
                  <c:v>1.57</c:v>
                </c:pt>
                <c:pt idx="3543">
                  <c:v>1.57</c:v>
                </c:pt>
                <c:pt idx="3544">
                  <c:v>1.57</c:v>
                </c:pt>
                <c:pt idx="3545">
                  <c:v>1.57</c:v>
                </c:pt>
                <c:pt idx="3546">
                  <c:v>1.57</c:v>
                </c:pt>
                <c:pt idx="3547">
                  <c:v>1.57</c:v>
                </c:pt>
                <c:pt idx="3548">
                  <c:v>1.57</c:v>
                </c:pt>
                <c:pt idx="3549">
                  <c:v>1.57</c:v>
                </c:pt>
                <c:pt idx="3550">
                  <c:v>1.57</c:v>
                </c:pt>
                <c:pt idx="3551">
                  <c:v>1.57</c:v>
                </c:pt>
                <c:pt idx="3552">
                  <c:v>1.57</c:v>
                </c:pt>
                <c:pt idx="3553">
                  <c:v>1.57</c:v>
                </c:pt>
                <c:pt idx="3554">
                  <c:v>1.57</c:v>
                </c:pt>
                <c:pt idx="3555">
                  <c:v>1.57</c:v>
                </c:pt>
                <c:pt idx="3556">
                  <c:v>1.57</c:v>
                </c:pt>
                <c:pt idx="3557">
                  <c:v>1.57</c:v>
                </c:pt>
                <c:pt idx="3558">
                  <c:v>1.57</c:v>
                </c:pt>
                <c:pt idx="3559">
                  <c:v>1.57</c:v>
                </c:pt>
                <c:pt idx="3560">
                  <c:v>1.57</c:v>
                </c:pt>
                <c:pt idx="3561">
                  <c:v>1.57</c:v>
                </c:pt>
                <c:pt idx="3562">
                  <c:v>1.57</c:v>
                </c:pt>
                <c:pt idx="3563">
                  <c:v>1.57</c:v>
                </c:pt>
                <c:pt idx="3564">
                  <c:v>1.57</c:v>
                </c:pt>
                <c:pt idx="3565">
                  <c:v>1.57</c:v>
                </c:pt>
                <c:pt idx="3566">
                  <c:v>1.57</c:v>
                </c:pt>
                <c:pt idx="3567">
                  <c:v>1.57</c:v>
                </c:pt>
                <c:pt idx="3568">
                  <c:v>1.57</c:v>
                </c:pt>
                <c:pt idx="3569">
                  <c:v>1.57</c:v>
                </c:pt>
                <c:pt idx="3570">
                  <c:v>1.57</c:v>
                </c:pt>
                <c:pt idx="3571">
                  <c:v>1.57</c:v>
                </c:pt>
                <c:pt idx="3572">
                  <c:v>1.57</c:v>
                </c:pt>
                <c:pt idx="3573">
                  <c:v>1.57</c:v>
                </c:pt>
                <c:pt idx="3574">
                  <c:v>1.57</c:v>
                </c:pt>
                <c:pt idx="3575">
                  <c:v>1.57</c:v>
                </c:pt>
                <c:pt idx="3576">
                  <c:v>1.57</c:v>
                </c:pt>
                <c:pt idx="3577">
                  <c:v>1.57</c:v>
                </c:pt>
                <c:pt idx="3578">
                  <c:v>1.57</c:v>
                </c:pt>
                <c:pt idx="3579">
                  <c:v>1.57</c:v>
                </c:pt>
                <c:pt idx="3580">
                  <c:v>1.57</c:v>
                </c:pt>
                <c:pt idx="3581">
                  <c:v>1.57</c:v>
                </c:pt>
                <c:pt idx="3582">
                  <c:v>1.57</c:v>
                </c:pt>
                <c:pt idx="3583">
                  <c:v>1.57</c:v>
                </c:pt>
                <c:pt idx="3584">
                  <c:v>1.57</c:v>
                </c:pt>
                <c:pt idx="3585">
                  <c:v>1.57</c:v>
                </c:pt>
                <c:pt idx="3586">
                  <c:v>1.57</c:v>
                </c:pt>
                <c:pt idx="3587">
                  <c:v>1.57</c:v>
                </c:pt>
                <c:pt idx="3588">
                  <c:v>1.57</c:v>
                </c:pt>
                <c:pt idx="3589">
                  <c:v>1.57</c:v>
                </c:pt>
                <c:pt idx="3590">
                  <c:v>1.57</c:v>
                </c:pt>
                <c:pt idx="3591">
                  <c:v>1.57</c:v>
                </c:pt>
                <c:pt idx="3592">
                  <c:v>1.57</c:v>
                </c:pt>
                <c:pt idx="3593">
                  <c:v>1.57</c:v>
                </c:pt>
                <c:pt idx="3594">
                  <c:v>1.57</c:v>
                </c:pt>
                <c:pt idx="3595">
                  <c:v>1.57</c:v>
                </c:pt>
                <c:pt idx="3596">
                  <c:v>1.57</c:v>
                </c:pt>
                <c:pt idx="3597">
                  <c:v>1.57</c:v>
                </c:pt>
                <c:pt idx="3598">
                  <c:v>1.57</c:v>
                </c:pt>
                <c:pt idx="3599">
                  <c:v>1.57</c:v>
                </c:pt>
                <c:pt idx="3600">
                  <c:v>1.57</c:v>
                </c:pt>
                <c:pt idx="3601">
                  <c:v>1.57</c:v>
                </c:pt>
                <c:pt idx="3602">
                  <c:v>1.57</c:v>
                </c:pt>
                <c:pt idx="3603">
                  <c:v>1.57</c:v>
                </c:pt>
                <c:pt idx="3604">
                  <c:v>1.57</c:v>
                </c:pt>
                <c:pt idx="3605">
                  <c:v>1.57</c:v>
                </c:pt>
                <c:pt idx="3606">
                  <c:v>1.57</c:v>
                </c:pt>
                <c:pt idx="3607">
                  <c:v>1.57</c:v>
                </c:pt>
                <c:pt idx="3608">
                  <c:v>1.57</c:v>
                </c:pt>
                <c:pt idx="3609">
                  <c:v>1.57</c:v>
                </c:pt>
                <c:pt idx="3610">
                  <c:v>1.57</c:v>
                </c:pt>
                <c:pt idx="3611">
                  <c:v>1.57</c:v>
                </c:pt>
                <c:pt idx="3612">
                  <c:v>1.57</c:v>
                </c:pt>
                <c:pt idx="3613">
                  <c:v>1.57</c:v>
                </c:pt>
                <c:pt idx="3614">
                  <c:v>1.57</c:v>
                </c:pt>
                <c:pt idx="3615">
                  <c:v>1.57</c:v>
                </c:pt>
                <c:pt idx="3616">
                  <c:v>1.57</c:v>
                </c:pt>
                <c:pt idx="3617">
                  <c:v>1.57</c:v>
                </c:pt>
                <c:pt idx="3618">
                  <c:v>1.57</c:v>
                </c:pt>
                <c:pt idx="3619">
                  <c:v>1.57</c:v>
                </c:pt>
                <c:pt idx="3620">
                  <c:v>1.57</c:v>
                </c:pt>
                <c:pt idx="3621">
                  <c:v>1.57</c:v>
                </c:pt>
                <c:pt idx="3622">
                  <c:v>1.57</c:v>
                </c:pt>
                <c:pt idx="3623">
                  <c:v>1.57</c:v>
                </c:pt>
                <c:pt idx="3624">
                  <c:v>1.57</c:v>
                </c:pt>
                <c:pt idx="3625">
                  <c:v>1.57</c:v>
                </c:pt>
                <c:pt idx="3626">
                  <c:v>1.57</c:v>
                </c:pt>
                <c:pt idx="3627">
                  <c:v>1.57</c:v>
                </c:pt>
                <c:pt idx="3628">
                  <c:v>1.57</c:v>
                </c:pt>
                <c:pt idx="3629">
                  <c:v>1.57</c:v>
                </c:pt>
                <c:pt idx="3630">
                  <c:v>1.57</c:v>
                </c:pt>
                <c:pt idx="3631">
                  <c:v>1.57</c:v>
                </c:pt>
                <c:pt idx="3632">
                  <c:v>1.57</c:v>
                </c:pt>
                <c:pt idx="3633">
                  <c:v>1.57</c:v>
                </c:pt>
                <c:pt idx="3634">
                  <c:v>1.57</c:v>
                </c:pt>
                <c:pt idx="3635">
                  <c:v>1.57</c:v>
                </c:pt>
                <c:pt idx="3636">
                  <c:v>1.57</c:v>
                </c:pt>
                <c:pt idx="3637">
                  <c:v>1.57</c:v>
                </c:pt>
                <c:pt idx="3638">
                  <c:v>1.57</c:v>
                </c:pt>
                <c:pt idx="3639">
                  <c:v>1.57</c:v>
                </c:pt>
                <c:pt idx="3640">
                  <c:v>1.57</c:v>
                </c:pt>
                <c:pt idx="3641">
                  <c:v>1.57</c:v>
                </c:pt>
                <c:pt idx="3642">
                  <c:v>1.57</c:v>
                </c:pt>
                <c:pt idx="3643">
                  <c:v>1.57</c:v>
                </c:pt>
                <c:pt idx="3644">
                  <c:v>1.57</c:v>
                </c:pt>
                <c:pt idx="3645">
                  <c:v>1.57</c:v>
                </c:pt>
                <c:pt idx="3646">
                  <c:v>1.57</c:v>
                </c:pt>
                <c:pt idx="3647">
                  <c:v>1.57</c:v>
                </c:pt>
                <c:pt idx="3648">
                  <c:v>1.57</c:v>
                </c:pt>
                <c:pt idx="3649">
                  <c:v>1.57</c:v>
                </c:pt>
                <c:pt idx="3650">
                  <c:v>1.57</c:v>
                </c:pt>
                <c:pt idx="3651">
                  <c:v>1.57</c:v>
                </c:pt>
                <c:pt idx="3652">
                  <c:v>1.57</c:v>
                </c:pt>
                <c:pt idx="3653">
                  <c:v>1.57</c:v>
                </c:pt>
                <c:pt idx="3654">
                  <c:v>1.57</c:v>
                </c:pt>
                <c:pt idx="3655">
                  <c:v>1.57</c:v>
                </c:pt>
                <c:pt idx="3656">
                  <c:v>1.57</c:v>
                </c:pt>
                <c:pt idx="3657">
                  <c:v>1.57</c:v>
                </c:pt>
                <c:pt idx="3658">
                  <c:v>1.57</c:v>
                </c:pt>
                <c:pt idx="3659">
                  <c:v>1.57</c:v>
                </c:pt>
                <c:pt idx="3660">
                  <c:v>1.57</c:v>
                </c:pt>
                <c:pt idx="3661">
                  <c:v>1.57</c:v>
                </c:pt>
                <c:pt idx="3662">
                  <c:v>1.57</c:v>
                </c:pt>
                <c:pt idx="3663">
                  <c:v>1.57</c:v>
                </c:pt>
                <c:pt idx="3664">
                  <c:v>1.57</c:v>
                </c:pt>
                <c:pt idx="3665">
                  <c:v>1.57</c:v>
                </c:pt>
                <c:pt idx="3666">
                  <c:v>1.57</c:v>
                </c:pt>
                <c:pt idx="3667">
                  <c:v>1.57</c:v>
                </c:pt>
                <c:pt idx="3668">
                  <c:v>1.57</c:v>
                </c:pt>
                <c:pt idx="3669">
                  <c:v>1.57</c:v>
                </c:pt>
                <c:pt idx="3670">
                  <c:v>1.57</c:v>
                </c:pt>
                <c:pt idx="3671">
                  <c:v>1.57</c:v>
                </c:pt>
                <c:pt idx="3672">
                  <c:v>1.57</c:v>
                </c:pt>
                <c:pt idx="3673">
                  <c:v>1.57</c:v>
                </c:pt>
                <c:pt idx="3674">
                  <c:v>1.57</c:v>
                </c:pt>
                <c:pt idx="3675">
                  <c:v>1.57</c:v>
                </c:pt>
                <c:pt idx="3676">
                  <c:v>1.57</c:v>
                </c:pt>
                <c:pt idx="3677">
                  <c:v>1.57</c:v>
                </c:pt>
                <c:pt idx="3678">
                  <c:v>1.57</c:v>
                </c:pt>
                <c:pt idx="3679">
                  <c:v>1.57</c:v>
                </c:pt>
                <c:pt idx="3680">
                  <c:v>1.57</c:v>
                </c:pt>
                <c:pt idx="3681">
                  <c:v>1.57</c:v>
                </c:pt>
                <c:pt idx="3682">
                  <c:v>1.57</c:v>
                </c:pt>
                <c:pt idx="3683">
                  <c:v>1.57</c:v>
                </c:pt>
                <c:pt idx="3684">
                  <c:v>1.57</c:v>
                </c:pt>
                <c:pt idx="3685">
                  <c:v>1.57</c:v>
                </c:pt>
                <c:pt idx="3686">
                  <c:v>1.57</c:v>
                </c:pt>
                <c:pt idx="3687">
                  <c:v>1.57</c:v>
                </c:pt>
                <c:pt idx="3688">
                  <c:v>1.57</c:v>
                </c:pt>
                <c:pt idx="3689">
                  <c:v>1.57</c:v>
                </c:pt>
                <c:pt idx="3690">
                  <c:v>1.57</c:v>
                </c:pt>
                <c:pt idx="3691">
                  <c:v>1.57</c:v>
                </c:pt>
                <c:pt idx="3692">
                  <c:v>1.57</c:v>
                </c:pt>
                <c:pt idx="3693">
                  <c:v>1.57</c:v>
                </c:pt>
                <c:pt idx="3694">
                  <c:v>1.57</c:v>
                </c:pt>
                <c:pt idx="3695">
                  <c:v>1.57</c:v>
                </c:pt>
                <c:pt idx="3696">
                  <c:v>1.57</c:v>
                </c:pt>
                <c:pt idx="3697">
                  <c:v>1.57</c:v>
                </c:pt>
                <c:pt idx="3698">
                  <c:v>1.57</c:v>
                </c:pt>
                <c:pt idx="3699">
                  <c:v>1.57</c:v>
                </c:pt>
                <c:pt idx="3700">
                  <c:v>1.57</c:v>
                </c:pt>
                <c:pt idx="3701">
                  <c:v>1.57</c:v>
                </c:pt>
                <c:pt idx="3702">
                  <c:v>1.57</c:v>
                </c:pt>
                <c:pt idx="3703">
                  <c:v>1.57</c:v>
                </c:pt>
                <c:pt idx="3704">
                  <c:v>1.57</c:v>
                </c:pt>
                <c:pt idx="3705">
                  <c:v>1.57</c:v>
                </c:pt>
                <c:pt idx="3706">
                  <c:v>1.57</c:v>
                </c:pt>
                <c:pt idx="3707">
                  <c:v>1.57</c:v>
                </c:pt>
                <c:pt idx="3708">
                  <c:v>1.57</c:v>
                </c:pt>
                <c:pt idx="3709">
                  <c:v>1.57</c:v>
                </c:pt>
                <c:pt idx="3710">
                  <c:v>1.57</c:v>
                </c:pt>
                <c:pt idx="3711">
                  <c:v>1.57</c:v>
                </c:pt>
                <c:pt idx="3712">
                  <c:v>1.57</c:v>
                </c:pt>
                <c:pt idx="3713">
                  <c:v>1.57</c:v>
                </c:pt>
                <c:pt idx="3714">
                  <c:v>1.57</c:v>
                </c:pt>
                <c:pt idx="3715">
                  <c:v>1.57</c:v>
                </c:pt>
                <c:pt idx="3716">
                  <c:v>1.57</c:v>
                </c:pt>
                <c:pt idx="3717">
                  <c:v>1.57</c:v>
                </c:pt>
                <c:pt idx="3718">
                  <c:v>1.57</c:v>
                </c:pt>
                <c:pt idx="3719">
                  <c:v>1.57</c:v>
                </c:pt>
                <c:pt idx="3720">
                  <c:v>1.57</c:v>
                </c:pt>
                <c:pt idx="3721">
                  <c:v>1.57</c:v>
                </c:pt>
                <c:pt idx="3722">
                  <c:v>1.57</c:v>
                </c:pt>
                <c:pt idx="3723">
                  <c:v>1.57</c:v>
                </c:pt>
                <c:pt idx="3724">
                  <c:v>1.57</c:v>
                </c:pt>
                <c:pt idx="3725">
                  <c:v>1.57</c:v>
                </c:pt>
                <c:pt idx="3726">
                  <c:v>1.57</c:v>
                </c:pt>
                <c:pt idx="3727">
                  <c:v>1.57</c:v>
                </c:pt>
                <c:pt idx="3728">
                  <c:v>1.57</c:v>
                </c:pt>
                <c:pt idx="3729">
                  <c:v>1.57</c:v>
                </c:pt>
                <c:pt idx="3730">
                  <c:v>1.57</c:v>
                </c:pt>
                <c:pt idx="3731">
                  <c:v>1.57</c:v>
                </c:pt>
                <c:pt idx="3732">
                  <c:v>1.57</c:v>
                </c:pt>
                <c:pt idx="3733">
                  <c:v>1.57</c:v>
                </c:pt>
                <c:pt idx="3734">
                  <c:v>1.57</c:v>
                </c:pt>
                <c:pt idx="3735">
                  <c:v>1.57</c:v>
                </c:pt>
                <c:pt idx="3736">
                  <c:v>1.57</c:v>
                </c:pt>
                <c:pt idx="3737">
                  <c:v>1.57</c:v>
                </c:pt>
                <c:pt idx="3738">
                  <c:v>1.57</c:v>
                </c:pt>
                <c:pt idx="3739">
                  <c:v>1.57</c:v>
                </c:pt>
                <c:pt idx="3740">
                  <c:v>1.57</c:v>
                </c:pt>
                <c:pt idx="3741">
                  <c:v>1.57</c:v>
                </c:pt>
                <c:pt idx="3742">
                  <c:v>1.57</c:v>
                </c:pt>
                <c:pt idx="3743">
                  <c:v>1.57</c:v>
                </c:pt>
                <c:pt idx="3744">
                  <c:v>1.57</c:v>
                </c:pt>
                <c:pt idx="3745">
                  <c:v>1.57</c:v>
                </c:pt>
                <c:pt idx="3746">
                  <c:v>1.57</c:v>
                </c:pt>
                <c:pt idx="3747">
                  <c:v>1.57</c:v>
                </c:pt>
                <c:pt idx="3748">
                  <c:v>1.57</c:v>
                </c:pt>
                <c:pt idx="3749">
                  <c:v>1.57</c:v>
                </c:pt>
                <c:pt idx="3750">
                  <c:v>1.57</c:v>
                </c:pt>
                <c:pt idx="3751">
                  <c:v>1.57</c:v>
                </c:pt>
                <c:pt idx="3752">
                  <c:v>1.57</c:v>
                </c:pt>
                <c:pt idx="3753">
                  <c:v>1.57</c:v>
                </c:pt>
                <c:pt idx="3754">
                  <c:v>1.57</c:v>
                </c:pt>
                <c:pt idx="3755">
                  <c:v>1.57</c:v>
                </c:pt>
                <c:pt idx="3756">
                  <c:v>1.57</c:v>
                </c:pt>
                <c:pt idx="3757">
                  <c:v>1.57</c:v>
                </c:pt>
                <c:pt idx="3758">
                  <c:v>1.57</c:v>
                </c:pt>
                <c:pt idx="3759">
                  <c:v>1.57</c:v>
                </c:pt>
                <c:pt idx="3760">
                  <c:v>1.57</c:v>
                </c:pt>
                <c:pt idx="3761">
                  <c:v>1.57</c:v>
                </c:pt>
                <c:pt idx="3762">
                  <c:v>1.57</c:v>
                </c:pt>
                <c:pt idx="3763">
                  <c:v>1.57</c:v>
                </c:pt>
                <c:pt idx="3764">
                  <c:v>1.57</c:v>
                </c:pt>
                <c:pt idx="3765">
                  <c:v>1.57</c:v>
                </c:pt>
                <c:pt idx="3766">
                  <c:v>1.57</c:v>
                </c:pt>
                <c:pt idx="3767">
                  <c:v>1.57</c:v>
                </c:pt>
                <c:pt idx="3768">
                  <c:v>1.57</c:v>
                </c:pt>
                <c:pt idx="3769">
                  <c:v>1.57</c:v>
                </c:pt>
                <c:pt idx="3770">
                  <c:v>1.57</c:v>
                </c:pt>
                <c:pt idx="3771">
                  <c:v>1.57</c:v>
                </c:pt>
                <c:pt idx="3772">
                  <c:v>1.57</c:v>
                </c:pt>
                <c:pt idx="3773">
                  <c:v>1.57</c:v>
                </c:pt>
                <c:pt idx="3774">
                  <c:v>1.57</c:v>
                </c:pt>
                <c:pt idx="3775">
                  <c:v>1.57</c:v>
                </c:pt>
                <c:pt idx="3776">
                  <c:v>1.57</c:v>
                </c:pt>
                <c:pt idx="3777">
                  <c:v>1.57</c:v>
                </c:pt>
                <c:pt idx="3778">
                  <c:v>1.57</c:v>
                </c:pt>
                <c:pt idx="3779">
                  <c:v>1.57</c:v>
                </c:pt>
                <c:pt idx="3780">
                  <c:v>1.57</c:v>
                </c:pt>
                <c:pt idx="3781">
                  <c:v>1.57</c:v>
                </c:pt>
                <c:pt idx="3782">
                  <c:v>1.57</c:v>
                </c:pt>
                <c:pt idx="3783">
                  <c:v>1.57</c:v>
                </c:pt>
                <c:pt idx="3784">
                  <c:v>1.57</c:v>
                </c:pt>
                <c:pt idx="3785">
                  <c:v>1.57</c:v>
                </c:pt>
                <c:pt idx="3786">
                  <c:v>1.57</c:v>
                </c:pt>
                <c:pt idx="3787">
                  <c:v>1.57</c:v>
                </c:pt>
                <c:pt idx="3788">
                  <c:v>1.57</c:v>
                </c:pt>
                <c:pt idx="3789">
                  <c:v>1.57</c:v>
                </c:pt>
                <c:pt idx="3790">
                  <c:v>1.57</c:v>
                </c:pt>
                <c:pt idx="3791">
                  <c:v>1.57</c:v>
                </c:pt>
                <c:pt idx="3792">
                  <c:v>1.57</c:v>
                </c:pt>
                <c:pt idx="3793">
                  <c:v>1.57</c:v>
                </c:pt>
                <c:pt idx="3794">
                  <c:v>1.57</c:v>
                </c:pt>
                <c:pt idx="3795">
                  <c:v>1.57</c:v>
                </c:pt>
                <c:pt idx="3796">
                  <c:v>1.57</c:v>
                </c:pt>
                <c:pt idx="3797">
                  <c:v>1.57</c:v>
                </c:pt>
                <c:pt idx="3798">
                  <c:v>1.57</c:v>
                </c:pt>
                <c:pt idx="3799">
                  <c:v>1.57</c:v>
                </c:pt>
                <c:pt idx="3800">
                  <c:v>1.57</c:v>
                </c:pt>
                <c:pt idx="3801">
                  <c:v>1.57</c:v>
                </c:pt>
                <c:pt idx="3802">
                  <c:v>1.57</c:v>
                </c:pt>
                <c:pt idx="3803">
                  <c:v>1.57</c:v>
                </c:pt>
                <c:pt idx="3804">
                  <c:v>1.57</c:v>
                </c:pt>
                <c:pt idx="3805">
                  <c:v>1.57</c:v>
                </c:pt>
                <c:pt idx="3806">
                  <c:v>1.57</c:v>
                </c:pt>
                <c:pt idx="3807">
                  <c:v>1.57</c:v>
                </c:pt>
                <c:pt idx="3808">
                  <c:v>1.57</c:v>
                </c:pt>
                <c:pt idx="3809">
                  <c:v>1.57</c:v>
                </c:pt>
                <c:pt idx="3810">
                  <c:v>1.57</c:v>
                </c:pt>
                <c:pt idx="3811">
                  <c:v>1.57</c:v>
                </c:pt>
                <c:pt idx="3812">
                  <c:v>1.57</c:v>
                </c:pt>
                <c:pt idx="3813">
                  <c:v>1.57</c:v>
                </c:pt>
                <c:pt idx="3814">
                  <c:v>1.57</c:v>
                </c:pt>
                <c:pt idx="3815">
                  <c:v>1.57</c:v>
                </c:pt>
                <c:pt idx="3816">
                  <c:v>1.57</c:v>
                </c:pt>
                <c:pt idx="3817">
                  <c:v>1.57</c:v>
                </c:pt>
                <c:pt idx="3818">
                  <c:v>1.57</c:v>
                </c:pt>
                <c:pt idx="3819">
                  <c:v>1.57</c:v>
                </c:pt>
                <c:pt idx="3820">
                  <c:v>1.57</c:v>
                </c:pt>
                <c:pt idx="3821">
                  <c:v>1.57</c:v>
                </c:pt>
                <c:pt idx="3822">
                  <c:v>1.57</c:v>
                </c:pt>
                <c:pt idx="3823">
                  <c:v>1.57</c:v>
                </c:pt>
                <c:pt idx="3824">
                  <c:v>1.57</c:v>
                </c:pt>
                <c:pt idx="3825">
                  <c:v>1.57</c:v>
                </c:pt>
                <c:pt idx="3826">
                  <c:v>1.57</c:v>
                </c:pt>
                <c:pt idx="3827">
                  <c:v>1.57</c:v>
                </c:pt>
                <c:pt idx="3828">
                  <c:v>1.57</c:v>
                </c:pt>
                <c:pt idx="3829">
                  <c:v>1.57</c:v>
                </c:pt>
                <c:pt idx="3830">
                  <c:v>1.57</c:v>
                </c:pt>
                <c:pt idx="3831">
                  <c:v>1.57</c:v>
                </c:pt>
                <c:pt idx="3832">
                  <c:v>1.57</c:v>
                </c:pt>
                <c:pt idx="3833">
                  <c:v>1.57</c:v>
                </c:pt>
                <c:pt idx="3834">
                  <c:v>1.57</c:v>
                </c:pt>
                <c:pt idx="3835">
                  <c:v>1.57</c:v>
                </c:pt>
                <c:pt idx="3836">
                  <c:v>1.57</c:v>
                </c:pt>
                <c:pt idx="3837">
                  <c:v>1.57</c:v>
                </c:pt>
                <c:pt idx="3838">
                  <c:v>1.57</c:v>
                </c:pt>
                <c:pt idx="3839">
                  <c:v>1.57</c:v>
                </c:pt>
                <c:pt idx="3840">
                  <c:v>1.57</c:v>
                </c:pt>
                <c:pt idx="3841">
                  <c:v>1.57</c:v>
                </c:pt>
                <c:pt idx="3842">
                  <c:v>1.57</c:v>
                </c:pt>
                <c:pt idx="3843">
                  <c:v>1.57</c:v>
                </c:pt>
                <c:pt idx="3844">
                  <c:v>1.57</c:v>
                </c:pt>
                <c:pt idx="3845">
                  <c:v>1.57</c:v>
                </c:pt>
                <c:pt idx="3846">
                  <c:v>1.57</c:v>
                </c:pt>
                <c:pt idx="3847">
                  <c:v>1.57</c:v>
                </c:pt>
                <c:pt idx="3848">
                  <c:v>1.57</c:v>
                </c:pt>
                <c:pt idx="3849">
                  <c:v>1.57</c:v>
                </c:pt>
                <c:pt idx="3850">
                  <c:v>1.57</c:v>
                </c:pt>
                <c:pt idx="3851">
                  <c:v>1.57</c:v>
                </c:pt>
                <c:pt idx="3852">
                  <c:v>1.57</c:v>
                </c:pt>
                <c:pt idx="3853">
                  <c:v>1.57</c:v>
                </c:pt>
                <c:pt idx="3854">
                  <c:v>1.57</c:v>
                </c:pt>
                <c:pt idx="3855">
                  <c:v>1.57</c:v>
                </c:pt>
                <c:pt idx="3856">
                  <c:v>1.57</c:v>
                </c:pt>
                <c:pt idx="3857">
                  <c:v>1.57</c:v>
                </c:pt>
                <c:pt idx="3858">
                  <c:v>1.57</c:v>
                </c:pt>
                <c:pt idx="3859">
                  <c:v>1.57</c:v>
                </c:pt>
                <c:pt idx="3860">
                  <c:v>1.57</c:v>
                </c:pt>
                <c:pt idx="3861">
                  <c:v>1.57</c:v>
                </c:pt>
                <c:pt idx="3862">
                  <c:v>1.57</c:v>
                </c:pt>
                <c:pt idx="3863">
                  <c:v>1.57</c:v>
                </c:pt>
                <c:pt idx="3864">
                  <c:v>1.57</c:v>
                </c:pt>
                <c:pt idx="3865">
                  <c:v>1.57</c:v>
                </c:pt>
                <c:pt idx="3866">
                  <c:v>1.57</c:v>
                </c:pt>
                <c:pt idx="3867">
                  <c:v>1.57</c:v>
                </c:pt>
                <c:pt idx="3868">
                  <c:v>1.57</c:v>
                </c:pt>
                <c:pt idx="3869">
                  <c:v>1.57</c:v>
                </c:pt>
                <c:pt idx="3870">
                  <c:v>1.57</c:v>
                </c:pt>
                <c:pt idx="3871">
                  <c:v>1.57</c:v>
                </c:pt>
                <c:pt idx="3872">
                  <c:v>1.57</c:v>
                </c:pt>
                <c:pt idx="3873">
                  <c:v>1.57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D6-4840-A69E-3C0222CD2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448128"/>
        <c:axId val="875447712"/>
      </c:scatterChart>
      <c:valAx>
        <c:axId val="87544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 (simulated 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75447712"/>
        <c:crosses val="autoZero"/>
        <c:crossBetween val="midCat"/>
        <c:majorUnit val="100"/>
      </c:valAx>
      <c:valAx>
        <c:axId val="87544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Arm position (radians)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7544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Alter target</a:t>
            </a:r>
            <a:r>
              <a:rPr lang="da-DK" baseline="0"/>
              <a:t> at 10s and shutdown ctl at 70s</a:t>
            </a:r>
            <a:endParaRPr lang="da-DK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'Ark2'!$B$2:$B$1944</c:f>
              <c:strCache>
                <c:ptCount val="1943"/>
                <c:pt idx="0">
                  <c:v>*</c:v>
                </c:pt>
                <c:pt idx="1">
                  <c:v>* VDMJ VDM_RT Interpreter</c:v>
                </c:pt>
                <c:pt idx="2">
                  <c:v>*</c:v>
                </c:pt>
                <c:pt idx="4">
                  <c:v>Default class is World</c:v>
                </c:pt>
                <c:pt idx="5">
                  <c:v>Initialized in ... 0.01 secs.</c:v>
                </c:pt>
                <c:pt idx="6">
                  <c:v>6.00E-09</c:v>
                </c:pt>
                <c:pt idx="7">
                  <c:v>0.100000006</c:v>
                </c:pt>
                <c:pt idx="8">
                  <c:v>0.200000006</c:v>
                </c:pt>
                <c:pt idx="9">
                  <c:v>0.300000006</c:v>
                </c:pt>
                <c:pt idx="10">
                  <c:v>0.400000006</c:v>
                </c:pt>
                <c:pt idx="11">
                  <c:v>0.500000006</c:v>
                </c:pt>
                <c:pt idx="12">
                  <c:v>0.600000006</c:v>
                </c:pt>
                <c:pt idx="13">
                  <c:v>0.700000006</c:v>
                </c:pt>
                <c:pt idx="14">
                  <c:v>0.800000006</c:v>
                </c:pt>
                <c:pt idx="15">
                  <c:v>0.900000006</c:v>
                </c:pt>
                <c:pt idx="16">
                  <c:v>1.000000006</c:v>
                </c:pt>
                <c:pt idx="17">
                  <c:v>1.100000006</c:v>
                </c:pt>
                <c:pt idx="18">
                  <c:v>1.200000006</c:v>
                </c:pt>
                <c:pt idx="19">
                  <c:v>1.300000006</c:v>
                </c:pt>
                <c:pt idx="20">
                  <c:v>1.400000006</c:v>
                </c:pt>
                <c:pt idx="21">
                  <c:v>1.500000006</c:v>
                </c:pt>
                <c:pt idx="22">
                  <c:v>1.600000006</c:v>
                </c:pt>
                <c:pt idx="23">
                  <c:v>1.700000006</c:v>
                </c:pt>
                <c:pt idx="24">
                  <c:v>1.800000006</c:v>
                </c:pt>
                <c:pt idx="25">
                  <c:v>1.900000006</c:v>
                </c:pt>
                <c:pt idx="26">
                  <c:v>2.000000006</c:v>
                </c:pt>
                <c:pt idx="27">
                  <c:v>2.100000006</c:v>
                </c:pt>
                <c:pt idx="28">
                  <c:v>2.200000006</c:v>
                </c:pt>
                <c:pt idx="29">
                  <c:v>2.300000006</c:v>
                </c:pt>
                <c:pt idx="30">
                  <c:v>2.400000006</c:v>
                </c:pt>
                <c:pt idx="31">
                  <c:v>2.500000006</c:v>
                </c:pt>
                <c:pt idx="32">
                  <c:v>2.600000006</c:v>
                </c:pt>
                <c:pt idx="33">
                  <c:v>2.700000006</c:v>
                </c:pt>
                <c:pt idx="34">
                  <c:v>2.800000006</c:v>
                </c:pt>
                <c:pt idx="35">
                  <c:v>2.900000006</c:v>
                </c:pt>
                <c:pt idx="36">
                  <c:v>3.000000006</c:v>
                </c:pt>
                <c:pt idx="37">
                  <c:v>3.100000006</c:v>
                </c:pt>
                <c:pt idx="38">
                  <c:v>3.200000006</c:v>
                </c:pt>
                <c:pt idx="39">
                  <c:v>3.300000006</c:v>
                </c:pt>
                <c:pt idx="40">
                  <c:v>3.400000006</c:v>
                </c:pt>
                <c:pt idx="41">
                  <c:v>3.500000006</c:v>
                </c:pt>
                <c:pt idx="42">
                  <c:v>3.600000006</c:v>
                </c:pt>
                <c:pt idx="43">
                  <c:v>3.700000006</c:v>
                </c:pt>
                <c:pt idx="44">
                  <c:v>3.800000006</c:v>
                </c:pt>
                <c:pt idx="45">
                  <c:v>3.900000006</c:v>
                </c:pt>
                <c:pt idx="46">
                  <c:v>4.000000006</c:v>
                </c:pt>
                <c:pt idx="47">
                  <c:v>4.100000006</c:v>
                </c:pt>
                <c:pt idx="48">
                  <c:v>4.300000006</c:v>
                </c:pt>
                <c:pt idx="49">
                  <c:v>4.400000006</c:v>
                </c:pt>
                <c:pt idx="50">
                  <c:v>4.500000006</c:v>
                </c:pt>
                <c:pt idx="51">
                  <c:v>4.600000006</c:v>
                </c:pt>
                <c:pt idx="52">
                  <c:v>4.700000006</c:v>
                </c:pt>
                <c:pt idx="53">
                  <c:v>4.800000006</c:v>
                </c:pt>
                <c:pt idx="54">
                  <c:v>4.900000006</c:v>
                </c:pt>
                <c:pt idx="55">
                  <c:v>5.000000006</c:v>
                </c:pt>
                <c:pt idx="56">
                  <c:v>5.100000006</c:v>
                </c:pt>
                <c:pt idx="57">
                  <c:v>5.200000006</c:v>
                </c:pt>
                <c:pt idx="58">
                  <c:v>5.300000006</c:v>
                </c:pt>
                <c:pt idx="59">
                  <c:v>5.400000006</c:v>
                </c:pt>
                <c:pt idx="60">
                  <c:v>5.500000006</c:v>
                </c:pt>
                <c:pt idx="61">
                  <c:v>5.600000006</c:v>
                </c:pt>
                <c:pt idx="62">
                  <c:v>5.700000006</c:v>
                </c:pt>
                <c:pt idx="63">
                  <c:v>5.800000006</c:v>
                </c:pt>
                <c:pt idx="64">
                  <c:v>5.900000006</c:v>
                </c:pt>
                <c:pt idx="65">
                  <c:v>6.000000006</c:v>
                </c:pt>
                <c:pt idx="66">
                  <c:v>6.100000006</c:v>
                </c:pt>
                <c:pt idx="67">
                  <c:v>6.200000006</c:v>
                </c:pt>
                <c:pt idx="68">
                  <c:v>6.300000006</c:v>
                </c:pt>
                <c:pt idx="69">
                  <c:v>6.400000006</c:v>
                </c:pt>
                <c:pt idx="70">
                  <c:v>6.500000006</c:v>
                </c:pt>
                <c:pt idx="71">
                  <c:v>6.600000006</c:v>
                </c:pt>
                <c:pt idx="72">
                  <c:v>6.700000006</c:v>
                </c:pt>
                <c:pt idx="73">
                  <c:v>6.800000006</c:v>
                </c:pt>
                <c:pt idx="74">
                  <c:v>6.900000006</c:v>
                </c:pt>
                <c:pt idx="75">
                  <c:v>7.000000006</c:v>
                </c:pt>
                <c:pt idx="76">
                  <c:v>7.100000006</c:v>
                </c:pt>
                <c:pt idx="77">
                  <c:v>7.300000006</c:v>
                </c:pt>
                <c:pt idx="78">
                  <c:v>7.400000006</c:v>
                </c:pt>
                <c:pt idx="79">
                  <c:v>7.500000006</c:v>
                </c:pt>
                <c:pt idx="80">
                  <c:v>7.600000006</c:v>
                </c:pt>
                <c:pt idx="81">
                  <c:v>7.700000006</c:v>
                </c:pt>
                <c:pt idx="82">
                  <c:v>7.800000006</c:v>
                </c:pt>
                <c:pt idx="83">
                  <c:v>7.900000006</c:v>
                </c:pt>
                <c:pt idx="84">
                  <c:v>8.000000006</c:v>
                </c:pt>
                <c:pt idx="85">
                  <c:v>8.100000006</c:v>
                </c:pt>
                <c:pt idx="86">
                  <c:v>8.200000006</c:v>
                </c:pt>
                <c:pt idx="87">
                  <c:v>8.300000006</c:v>
                </c:pt>
                <c:pt idx="88">
                  <c:v>8.400000006</c:v>
                </c:pt>
                <c:pt idx="89">
                  <c:v>8.500000006</c:v>
                </c:pt>
                <c:pt idx="90">
                  <c:v>8.600000006</c:v>
                </c:pt>
                <c:pt idx="91">
                  <c:v>8.700000006</c:v>
                </c:pt>
                <c:pt idx="92">
                  <c:v>8.800000006</c:v>
                </c:pt>
                <c:pt idx="93">
                  <c:v>8.900000006</c:v>
                </c:pt>
                <c:pt idx="94">
                  <c:v>9.000000006</c:v>
                </c:pt>
                <c:pt idx="95">
                  <c:v>9.100000006</c:v>
                </c:pt>
                <c:pt idx="96">
                  <c:v>9.200000006</c:v>
                </c:pt>
                <c:pt idx="97">
                  <c:v>9.300000006</c:v>
                </c:pt>
                <c:pt idx="98">
                  <c:v>9.400000006</c:v>
                </c:pt>
                <c:pt idx="99">
                  <c:v>9.500000006</c:v>
                </c:pt>
                <c:pt idx="100">
                  <c:v>9.600000006</c:v>
                </c:pt>
                <c:pt idx="101">
                  <c:v>9.700000006</c:v>
                </c:pt>
                <c:pt idx="102">
                  <c:v>9.800000006</c:v>
                </c:pt>
                <c:pt idx="103">
                  <c:v>9.900000006</c:v>
                </c:pt>
                <c:pt idx="104">
                  <c:v>10.00000001</c:v>
                </c:pt>
                <c:pt idx="105">
                  <c:v>10.10000001</c:v>
                </c:pt>
                <c:pt idx="106">
                  <c:v>10.30000001</c:v>
                </c:pt>
                <c:pt idx="107">
                  <c:v>10.40000001</c:v>
                </c:pt>
                <c:pt idx="108">
                  <c:v>10.50000001</c:v>
                </c:pt>
                <c:pt idx="109">
                  <c:v>10.60000001</c:v>
                </c:pt>
                <c:pt idx="110">
                  <c:v>10.70000001</c:v>
                </c:pt>
                <c:pt idx="111">
                  <c:v>10.80000001</c:v>
                </c:pt>
                <c:pt idx="112">
                  <c:v>10.90000001</c:v>
                </c:pt>
                <c:pt idx="113">
                  <c:v>11.00000001</c:v>
                </c:pt>
                <c:pt idx="114">
                  <c:v>11.10000001</c:v>
                </c:pt>
                <c:pt idx="115">
                  <c:v>11.20000001</c:v>
                </c:pt>
                <c:pt idx="116">
                  <c:v>11.30000001</c:v>
                </c:pt>
                <c:pt idx="117">
                  <c:v>11.40000001</c:v>
                </c:pt>
                <c:pt idx="118">
                  <c:v>11.50000001</c:v>
                </c:pt>
                <c:pt idx="119">
                  <c:v>11.60000001</c:v>
                </c:pt>
                <c:pt idx="120">
                  <c:v>11.70000001</c:v>
                </c:pt>
                <c:pt idx="121">
                  <c:v>11.80000001</c:v>
                </c:pt>
                <c:pt idx="122">
                  <c:v>11.90000001</c:v>
                </c:pt>
                <c:pt idx="123">
                  <c:v>12.00000001</c:v>
                </c:pt>
                <c:pt idx="124">
                  <c:v>12.10000001</c:v>
                </c:pt>
                <c:pt idx="125">
                  <c:v>12.20000001</c:v>
                </c:pt>
                <c:pt idx="126">
                  <c:v>12.30000001</c:v>
                </c:pt>
                <c:pt idx="127">
                  <c:v>12.40000001</c:v>
                </c:pt>
                <c:pt idx="128">
                  <c:v>12.50000001</c:v>
                </c:pt>
                <c:pt idx="129">
                  <c:v>12.60000001</c:v>
                </c:pt>
                <c:pt idx="130">
                  <c:v>12.70000001</c:v>
                </c:pt>
                <c:pt idx="131">
                  <c:v>12.80000001</c:v>
                </c:pt>
                <c:pt idx="132">
                  <c:v>12.90000001</c:v>
                </c:pt>
                <c:pt idx="133">
                  <c:v>13.00000001</c:v>
                </c:pt>
                <c:pt idx="134">
                  <c:v>13.10000001</c:v>
                </c:pt>
                <c:pt idx="135">
                  <c:v>13.30000001</c:v>
                </c:pt>
                <c:pt idx="136">
                  <c:v>13.40000001</c:v>
                </c:pt>
                <c:pt idx="137">
                  <c:v>13.50000001</c:v>
                </c:pt>
                <c:pt idx="138">
                  <c:v>13.60000001</c:v>
                </c:pt>
                <c:pt idx="139">
                  <c:v>13.70000001</c:v>
                </c:pt>
                <c:pt idx="140">
                  <c:v>13.80000001</c:v>
                </c:pt>
                <c:pt idx="141">
                  <c:v>13.90000001</c:v>
                </c:pt>
                <c:pt idx="142">
                  <c:v>14.00000001</c:v>
                </c:pt>
                <c:pt idx="143">
                  <c:v>14.10000001</c:v>
                </c:pt>
                <c:pt idx="144">
                  <c:v>14.20000001</c:v>
                </c:pt>
                <c:pt idx="145">
                  <c:v>14.30000001</c:v>
                </c:pt>
                <c:pt idx="146">
                  <c:v>14.40000001</c:v>
                </c:pt>
                <c:pt idx="147">
                  <c:v>14.50000001</c:v>
                </c:pt>
                <c:pt idx="148">
                  <c:v>14.60000001</c:v>
                </c:pt>
                <c:pt idx="149">
                  <c:v>14.70000001</c:v>
                </c:pt>
                <c:pt idx="150">
                  <c:v>14.80000001</c:v>
                </c:pt>
                <c:pt idx="151">
                  <c:v>14.90000001</c:v>
                </c:pt>
                <c:pt idx="152">
                  <c:v>15.00000001</c:v>
                </c:pt>
                <c:pt idx="153">
                  <c:v>15.10000001</c:v>
                </c:pt>
                <c:pt idx="154">
                  <c:v>15.20000001</c:v>
                </c:pt>
                <c:pt idx="155">
                  <c:v>15.30000001</c:v>
                </c:pt>
                <c:pt idx="156">
                  <c:v>15.40000001</c:v>
                </c:pt>
                <c:pt idx="157">
                  <c:v>15.50000001</c:v>
                </c:pt>
                <c:pt idx="158">
                  <c:v>15.60000001</c:v>
                </c:pt>
                <c:pt idx="159">
                  <c:v>15.70000001</c:v>
                </c:pt>
                <c:pt idx="160">
                  <c:v>15.80000001</c:v>
                </c:pt>
                <c:pt idx="161">
                  <c:v>15.90000001</c:v>
                </c:pt>
                <c:pt idx="162">
                  <c:v>16.00000001</c:v>
                </c:pt>
                <c:pt idx="163">
                  <c:v>16.10000001</c:v>
                </c:pt>
                <c:pt idx="164">
                  <c:v>16.30000001</c:v>
                </c:pt>
                <c:pt idx="165">
                  <c:v>16.40000001</c:v>
                </c:pt>
                <c:pt idx="166">
                  <c:v>16.50000001</c:v>
                </c:pt>
                <c:pt idx="167">
                  <c:v>16.60000001</c:v>
                </c:pt>
                <c:pt idx="168">
                  <c:v>16.70000001</c:v>
                </c:pt>
                <c:pt idx="169">
                  <c:v>16.80000001</c:v>
                </c:pt>
                <c:pt idx="170">
                  <c:v>16.90000001</c:v>
                </c:pt>
                <c:pt idx="171">
                  <c:v>17.00000001</c:v>
                </c:pt>
                <c:pt idx="172">
                  <c:v>17.10000001</c:v>
                </c:pt>
                <c:pt idx="173">
                  <c:v>17.20000001</c:v>
                </c:pt>
                <c:pt idx="174">
                  <c:v>17.30000001</c:v>
                </c:pt>
                <c:pt idx="175">
                  <c:v>17.40000001</c:v>
                </c:pt>
                <c:pt idx="176">
                  <c:v>17.50000001</c:v>
                </c:pt>
                <c:pt idx="177">
                  <c:v>17.60000001</c:v>
                </c:pt>
                <c:pt idx="178">
                  <c:v>17.70000001</c:v>
                </c:pt>
                <c:pt idx="179">
                  <c:v>17.80000001</c:v>
                </c:pt>
                <c:pt idx="180">
                  <c:v>17.90000001</c:v>
                </c:pt>
                <c:pt idx="181">
                  <c:v>18.00000001</c:v>
                </c:pt>
                <c:pt idx="182">
                  <c:v>18.10000001</c:v>
                </c:pt>
                <c:pt idx="183">
                  <c:v>18.20000001</c:v>
                </c:pt>
                <c:pt idx="184">
                  <c:v>18.30000001</c:v>
                </c:pt>
                <c:pt idx="185">
                  <c:v>18.40000001</c:v>
                </c:pt>
                <c:pt idx="186">
                  <c:v>18.50000001</c:v>
                </c:pt>
                <c:pt idx="187">
                  <c:v>18.60000001</c:v>
                </c:pt>
                <c:pt idx="188">
                  <c:v>18.70000001</c:v>
                </c:pt>
                <c:pt idx="189">
                  <c:v>18.80000001</c:v>
                </c:pt>
                <c:pt idx="190">
                  <c:v>18.90000001</c:v>
                </c:pt>
                <c:pt idx="191">
                  <c:v>19.00000001</c:v>
                </c:pt>
                <c:pt idx="192">
                  <c:v>19.10000001</c:v>
                </c:pt>
                <c:pt idx="193">
                  <c:v>19.30000001</c:v>
                </c:pt>
                <c:pt idx="194">
                  <c:v>19.40000001</c:v>
                </c:pt>
                <c:pt idx="195">
                  <c:v>19.50000001</c:v>
                </c:pt>
                <c:pt idx="196">
                  <c:v>19.60000001</c:v>
                </c:pt>
                <c:pt idx="197">
                  <c:v>19.70000001</c:v>
                </c:pt>
                <c:pt idx="198">
                  <c:v>19.80000001</c:v>
                </c:pt>
                <c:pt idx="199">
                  <c:v>19.90000001</c:v>
                </c:pt>
                <c:pt idx="200">
                  <c:v>20.00000001</c:v>
                </c:pt>
                <c:pt idx="201">
                  <c:v>20.10000001</c:v>
                </c:pt>
                <c:pt idx="202">
                  <c:v>20.20000001</c:v>
                </c:pt>
                <c:pt idx="203">
                  <c:v>20.30000001</c:v>
                </c:pt>
                <c:pt idx="204">
                  <c:v>20.40000001</c:v>
                </c:pt>
                <c:pt idx="205">
                  <c:v>20.50000001</c:v>
                </c:pt>
                <c:pt idx="206">
                  <c:v>20.60000001</c:v>
                </c:pt>
                <c:pt idx="207">
                  <c:v>20.70000001</c:v>
                </c:pt>
                <c:pt idx="208">
                  <c:v>20.80000001</c:v>
                </c:pt>
                <c:pt idx="209">
                  <c:v>20.90000001</c:v>
                </c:pt>
                <c:pt idx="210">
                  <c:v>21.00000001</c:v>
                </c:pt>
                <c:pt idx="211">
                  <c:v>21.10000001</c:v>
                </c:pt>
                <c:pt idx="212">
                  <c:v>21.20000001</c:v>
                </c:pt>
                <c:pt idx="213">
                  <c:v>21.30000001</c:v>
                </c:pt>
                <c:pt idx="214">
                  <c:v>21.40000001</c:v>
                </c:pt>
                <c:pt idx="215">
                  <c:v>21.50000001</c:v>
                </c:pt>
                <c:pt idx="216">
                  <c:v>21.60000001</c:v>
                </c:pt>
                <c:pt idx="217">
                  <c:v>21.70000001</c:v>
                </c:pt>
                <c:pt idx="218">
                  <c:v>21.80000001</c:v>
                </c:pt>
                <c:pt idx="219">
                  <c:v>21.90000001</c:v>
                </c:pt>
                <c:pt idx="220">
                  <c:v>22.00000001</c:v>
                </c:pt>
                <c:pt idx="221">
                  <c:v>22.10000001</c:v>
                </c:pt>
                <c:pt idx="222">
                  <c:v>22.30000001</c:v>
                </c:pt>
                <c:pt idx="223">
                  <c:v>22.40000001</c:v>
                </c:pt>
                <c:pt idx="224">
                  <c:v>22.50000001</c:v>
                </c:pt>
                <c:pt idx="225">
                  <c:v>22.60000001</c:v>
                </c:pt>
                <c:pt idx="226">
                  <c:v>22.70000001</c:v>
                </c:pt>
                <c:pt idx="227">
                  <c:v>22.80000001</c:v>
                </c:pt>
                <c:pt idx="228">
                  <c:v>22.90000001</c:v>
                </c:pt>
                <c:pt idx="229">
                  <c:v>23.00000001</c:v>
                </c:pt>
                <c:pt idx="230">
                  <c:v>23.10000001</c:v>
                </c:pt>
                <c:pt idx="231">
                  <c:v>23.20000001</c:v>
                </c:pt>
                <c:pt idx="232">
                  <c:v>23.30000001</c:v>
                </c:pt>
                <c:pt idx="233">
                  <c:v>23.40000001</c:v>
                </c:pt>
                <c:pt idx="234">
                  <c:v>23.50000001</c:v>
                </c:pt>
                <c:pt idx="235">
                  <c:v>23.60000001</c:v>
                </c:pt>
                <c:pt idx="236">
                  <c:v>23.70000001</c:v>
                </c:pt>
                <c:pt idx="237">
                  <c:v>23.80000001</c:v>
                </c:pt>
                <c:pt idx="238">
                  <c:v>23.90000001</c:v>
                </c:pt>
                <c:pt idx="239">
                  <c:v>24.00000001</c:v>
                </c:pt>
                <c:pt idx="240">
                  <c:v>24.10000001</c:v>
                </c:pt>
                <c:pt idx="241">
                  <c:v>24.20000001</c:v>
                </c:pt>
                <c:pt idx="242">
                  <c:v>24.30000001</c:v>
                </c:pt>
                <c:pt idx="243">
                  <c:v>24.40000001</c:v>
                </c:pt>
                <c:pt idx="244">
                  <c:v>24.50000001</c:v>
                </c:pt>
                <c:pt idx="245">
                  <c:v>24.60000001</c:v>
                </c:pt>
                <c:pt idx="246">
                  <c:v>24.70000001</c:v>
                </c:pt>
                <c:pt idx="247">
                  <c:v>24.80000001</c:v>
                </c:pt>
                <c:pt idx="248">
                  <c:v>24.90000001</c:v>
                </c:pt>
                <c:pt idx="249">
                  <c:v>25.00000001</c:v>
                </c:pt>
                <c:pt idx="250">
                  <c:v>25.10000001</c:v>
                </c:pt>
                <c:pt idx="251">
                  <c:v>25.30000001</c:v>
                </c:pt>
                <c:pt idx="252">
                  <c:v>25.40000001</c:v>
                </c:pt>
                <c:pt idx="253">
                  <c:v>25.50000001</c:v>
                </c:pt>
                <c:pt idx="254">
                  <c:v>25.60000001</c:v>
                </c:pt>
                <c:pt idx="255">
                  <c:v>25.70000001</c:v>
                </c:pt>
                <c:pt idx="256">
                  <c:v>25.80000001</c:v>
                </c:pt>
                <c:pt idx="257">
                  <c:v>25.90000001</c:v>
                </c:pt>
                <c:pt idx="258">
                  <c:v>26.00000001</c:v>
                </c:pt>
                <c:pt idx="259">
                  <c:v>26.10000001</c:v>
                </c:pt>
                <c:pt idx="260">
                  <c:v>26.20000001</c:v>
                </c:pt>
                <c:pt idx="261">
                  <c:v>26.30000001</c:v>
                </c:pt>
                <c:pt idx="262">
                  <c:v>26.40000001</c:v>
                </c:pt>
                <c:pt idx="263">
                  <c:v>26.50000001</c:v>
                </c:pt>
                <c:pt idx="264">
                  <c:v>26.60000001</c:v>
                </c:pt>
                <c:pt idx="265">
                  <c:v>26.70000001</c:v>
                </c:pt>
                <c:pt idx="266">
                  <c:v>26.80000001</c:v>
                </c:pt>
                <c:pt idx="267">
                  <c:v>26.90000001</c:v>
                </c:pt>
                <c:pt idx="268">
                  <c:v>27.00000001</c:v>
                </c:pt>
                <c:pt idx="269">
                  <c:v>27.10000001</c:v>
                </c:pt>
                <c:pt idx="270">
                  <c:v>27.20000001</c:v>
                </c:pt>
                <c:pt idx="271">
                  <c:v>27.30000001</c:v>
                </c:pt>
                <c:pt idx="272">
                  <c:v>27.40000001</c:v>
                </c:pt>
                <c:pt idx="273">
                  <c:v>27.50000001</c:v>
                </c:pt>
                <c:pt idx="274">
                  <c:v>27.60000001</c:v>
                </c:pt>
                <c:pt idx="275">
                  <c:v>27.70000001</c:v>
                </c:pt>
                <c:pt idx="276">
                  <c:v>27.80000001</c:v>
                </c:pt>
                <c:pt idx="277">
                  <c:v>27.90000001</c:v>
                </c:pt>
                <c:pt idx="278">
                  <c:v>28.00000001</c:v>
                </c:pt>
                <c:pt idx="279">
                  <c:v>28.10000001</c:v>
                </c:pt>
                <c:pt idx="280">
                  <c:v>28.30000001</c:v>
                </c:pt>
                <c:pt idx="281">
                  <c:v>28.40000001</c:v>
                </c:pt>
                <c:pt idx="282">
                  <c:v>28.50000001</c:v>
                </c:pt>
                <c:pt idx="283">
                  <c:v>28.60000001</c:v>
                </c:pt>
                <c:pt idx="284">
                  <c:v>28.70000001</c:v>
                </c:pt>
                <c:pt idx="285">
                  <c:v>28.80000001</c:v>
                </c:pt>
                <c:pt idx="286">
                  <c:v>28.90000001</c:v>
                </c:pt>
                <c:pt idx="287">
                  <c:v>29.00000001</c:v>
                </c:pt>
                <c:pt idx="288">
                  <c:v>29.10000001</c:v>
                </c:pt>
                <c:pt idx="289">
                  <c:v>29.20000001</c:v>
                </c:pt>
                <c:pt idx="290">
                  <c:v>29.30000001</c:v>
                </c:pt>
                <c:pt idx="291">
                  <c:v>29.40000001</c:v>
                </c:pt>
                <c:pt idx="292">
                  <c:v>29.50000001</c:v>
                </c:pt>
                <c:pt idx="293">
                  <c:v>29.60000001</c:v>
                </c:pt>
                <c:pt idx="294">
                  <c:v>29.70000001</c:v>
                </c:pt>
                <c:pt idx="295">
                  <c:v>29.80000001</c:v>
                </c:pt>
                <c:pt idx="296">
                  <c:v>29.90000001</c:v>
                </c:pt>
                <c:pt idx="297">
                  <c:v>30.00000001</c:v>
                </c:pt>
                <c:pt idx="298">
                  <c:v>30.10000001</c:v>
                </c:pt>
                <c:pt idx="299">
                  <c:v>30.20000001</c:v>
                </c:pt>
                <c:pt idx="300">
                  <c:v>30.30000001</c:v>
                </c:pt>
                <c:pt idx="301">
                  <c:v>30.40000001</c:v>
                </c:pt>
                <c:pt idx="302">
                  <c:v>30.50000001</c:v>
                </c:pt>
                <c:pt idx="303">
                  <c:v>30.60000001</c:v>
                </c:pt>
                <c:pt idx="304">
                  <c:v>30.70000001</c:v>
                </c:pt>
                <c:pt idx="305">
                  <c:v>30.80000001</c:v>
                </c:pt>
                <c:pt idx="306">
                  <c:v>30.90000001</c:v>
                </c:pt>
                <c:pt idx="307">
                  <c:v>31.00000001</c:v>
                </c:pt>
                <c:pt idx="308">
                  <c:v>31.10000001</c:v>
                </c:pt>
                <c:pt idx="309">
                  <c:v>31.30000001</c:v>
                </c:pt>
                <c:pt idx="310">
                  <c:v>31.40000001</c:v>
                </c:pt>
                <c:pt idx="311">
                  <c:v>31.50000001</c:v>
                </c:pt>
                <c:pt idx="312">
                  <c:v>31.60000001</c:v>
                </c:pt>
                <c:pt idx="313">
                  <c:v>31.70000001</c:v>
                </c:pt>
                <c:pt idx="314">
                  <c:v>31.80000001</c:v>
                </c:pt>
                <c:pt idx="315">
                  <c:v>31.90000001</c:v>
                </c:pt>
                <c:pt idx="316">
                  <c:v>32.00000001</c:v>
                </c:pt>
                <c:pt idx="317">
                  <c:v>32.10000001</c:v>
                </c:pt>
                <c:pt idx="318">
                  <c:v>32.20000001</c:v>
                </c:pt>
                <c:pt idx="319">
                  <c:v>32.30000001</c:v>
                </c:pt>
                <c:pt idx="320">
                  <c:v>32.40000001</c:v>
                </c:pt>
                <c:pt idx="321">
                  <c:v>32.50000001</c:v>
                </c:pt>
                <c:pt idx="322">
                  <c:v>32.60000001</c:v>
                </c:pt>
                <c:pt idx="323">
                  <c:v>32.70000001</c:v>
                </c:pt>
                <c:pt idx="324">
                  <c:v>32.80000001</c:v>
                </c:pt>
                <c:pt idx="325">
                  <c:v>32.90000001</c:v>
                </c:pt>
                <c:pt idx="326">
                  <c:v>33.00000001</c:v>
                </c:pt>
                <c:pt idx="327">
                  <c:v>33.10000001</c:v>
                </c:pt>
                <c:pt idx="328">
                  <c:v>33.20000001</c:v>
                </c:pt>
                <c:pt idx="329">
                  <c:v>33.30000001</c:v>
                </c:pt>
                <c:pt idx="330">
                  <c:v>33.40000001</c:v>
                </c:pt>
                <c:pt idx="331">
                  <c:v>33.50000001</c:v>
                </c:pt>
                <c:pt idx="332">
                  <c:v>33.60000001</c:v>
                </c:pt>
                <c:pt idx="333">
                  <c:v>33.70000001</c:v>
                </c:pt>
                <c:pt idx="334">
                  <c:v>33.80000001</c:v>
                </c:pt>
                <c:pt idx="335">
                  <c:v>33.90000001</c:v>
                </c:pt>
                <c:pt idx="336">
                  <c:v>34.00000001</c:v>
                </c:pt>
                <c:pt idx="337">
                  <c:v>34.10000001</c:v>
                </c:pt>
                <c:pt idx="338">
                  <c:v>34.30000001</c:v>
                </c:pt>
                <c:pt idx="339">
                  <c:v>34.40000001</c:v>
                </c:pt>
                <c:pt idx="340">
                  <c:v>34.50000001</c:v>
                </c:pt>
                <c:pt idx="341">
                  <c:v>34.60000001</c:v>
                </c:pt>
                <c:pt idx="342">
                  <c:v>34.70000001</c:v>
                </c:pt>
                <c:pt idx="343">
                  <c:v>34.80000001</c:v>
                </c:pt>
                <c:pt idx="344">
                  <c:v>34.90000001</c:v>
                </c:pt>
                <c:pt idx="345">
                  <c:v>35.00000001</c:v>
                </c:pt>
                <c:pt idx="346">
                  <c:v>35.10000001</c:v>
                </c:pt>
                <c:pt idx="347">
                  <c:v>35.20000001</c:v>
                </c:pt>
                <c:pt idx="348">
                  <c:v>35.30000001</c:v>
                </c:pt>
                <c:pt idx="349">
                  <c:v>35.40000001</c:v>
                </c:pt>
                <c:pt idx="350">
                  <c:v>35.50000001</c:v>
                </c:pt>
                <c:pt idx="351">
                  <c:v>35.60000001</c:v>
                </c:pt>
                <c:pt idx="352">
                  <c:v>35.70000001</c:v>
                </c:pt>
                <c:pt idx="353">
                  <c:v>35.80000001</c:v>
                </c:pt>
                <c:pt idx="354">
                  <c:v>35.90000001</c:v>
                </c:pt>
                <c:pt idx="355">
                  <c:v>36.00000001</c:v>
                </c:pt>
                <c:pt idx="356">
                  <c:v>36.10000001</c:v>
                </c:pt>
                <c:pt idx="357">
                  <c:v>36.20000001</c:v>
                </c:pt>
                <c:pt idx="358">
                  <c:v>36.30000001</c:v>
                </c:pt>
                <c:pt idx="359">
                  <c:v>36.40000001</c:v>
                </c:pt>
                <c:pt idx="360">
                  <c:v>36.50000001</c:v>
                </c:pt>
                <c:pt idx="361">
                  <c:v>36.60000001</c:v>
                </c:pt>
                <c:pt idx="362">
                  <c:v>36.70000001</c:v>
                </c:pt>
                <c:pt idx="363">
                  <c:v>36.80000001</c:v>
                </c:pt>
                <c:pt idx="364">
                  <c:v>36.90000001</c:v>
                </c:pt>
                <c:pt idx="365">
                  <c:v>37.00000001</c:v>
                </c:pt>
                <c:pt idx="366">
                  <c:v>37.10000001</c:v>
                </c:pt>
                <c:pt idx="367">
                  <c:v>37.30000001</c:v>
                </c:pt>
                <c:pt idx="368">
                  <c:v>37.40000001</c:v>
                </c:pt>
                <c:pt idx="369">
                  <c:v>37.50000001</c:v>
                </c:pt>
                <c:pt idx="370">
                  <c:v>37.60000001</c:v>
                </c:pt>
                <c:pt idx="371">
                  <c:v>37.70000001</c:v>
                </c:pt>
                <c:pt idx="372">
                  <c:v>37.80000001</c:v>
                </c:pt>
                <c:pt idx="373">
                  <c:v>37.90000001</c:v>
                </c:pt>
                <c:pt idx="374">
                  <c:v>38.00000001</c:v>
                </c:pt>
                <c:pt idx="375">
                  <c:v>38.10000001</c:v>
                </c:pt>
                <c:pt idx="376">
                  <c:v>38.20000001</c:v>
                </c:pt>
                <c:pt idx="377">
                  <c:v>38.30000001</c:v>
                </c:pt>
                <c:pt idx="378">
                  <c:v>38.40000001</c:v>
                </c:pt>
                <c:pt idx="379">
                  <c:v>38.50000001</c:v>
                </c:pt>
                <c:pt idx="380">
                  <c:v>38.60000001</c:v>
                </c:pt>
                <c:pt idx="381">
                  <c:v>38.70000001</c:v>
                </c:pt>
                <c:pt idx="382">
                  <c:v>38.80000001</c:v>
                </c:pt>
                <c:pt idx="383">
                  <c:v>38.90000001</c:v>
                </c:pt>
                <c:pt idx="384">
                  <c:v>39.00000001</c:v>
                </c:pt>
                <c:pt idx="385">
                  <c:v>39.10000001</c:v>
                </c:pt>
                <c:pt idx="386">
                  <c:v>39.20000001</c:v>
                </c:pt>
                <c:pt idx="387">
                  <c:v>39.30000001</c:v>
                </c:pt>
                <c:pt idx="388">
                  <c:v>39.40000001</c:v>
                </c:pt>
                <c:pt idx="389">
                  <c:v>39.50000001</c:v>
                </c:pt>
                <c:pt idx="390">
                  <c:v>39.60000001</c:v>
                </c:pt>
                <c:pt idx="391">
                  <c:v>39.70000001</c:v>
                </c:pt>
                <c:pt idx="392">
                  <c:v>39.80000001</c:v>
                </c:pt>
                <c:pt idx="393">
                  <c:v>39.90000001</c:v>
                </c:pt>
                <c:pt idx="394">
                  <c:v>40.00000001</c:v>
                </c:pt>
                <c:pt idx="395">
                  <c:v>40.10000001</c:v>
                </c:pt>
                <c:pt idx="396">
                  <c:v>40.30000001</c:v>
                </c:pt>
                <c:pt idx="397">
                  <c:v>40.40000001</c:v>
                </c:pt>
                <c:pt idx="398">
                  <c:v>40.50000001</c:v>
                </c:pt>
                <c:pt idx="399">
                  <c:v>40.60000001</c:v>
                </c:pt>
                <c:pt idx="400">
                  <c:v>40.70000001</c:v>
                </c:pt>
                <c:pt idx="401">
                  <c:v>40.80000001</c:v>
                </c:pt>
                <c:pt idx="402">
                  <c:v>40.90000001</c:v>
                </c:pt>
                <c:pt idx="403">
                  <c:v>41.00000001</c:v>
                </c:pt>
                <c:pt idx="404">
                  <c:v>41.10000001</c:v>
                </c:pt>
                <c:pt idx="405">
                  <c:v>41.20000001</c:v>
                </c:pt>
                <c:pt idx="406">
                  <c:v>41.30000001</c:v>
                </c:pt>
                <c:pt idx="407">
                  <c:v>41.40000001</c:v>
                </c:pt>
                <c:pt idx="408">
                  <c:v>41.50000001</c:v>
                </c:pt>
                <c:pt idx="409">
                  <c:v>41.60000001</c:v>
                </c:pt>
                <c:pt idx="410">
                  <c:v>41.70000001</c:v>
                </c:pt>
                <c:pt idx="411">
                  <c:v>41.80000001</c:v>
                </c:pt>
                <c:pt idx="412">
                  <c:v>41.90000001</c:v>
                </c:pt>
                <c:pt idx="413">
                  <c:v>42.00000001</c:v>
                </c:pt>
                <c:pt idx="414">
                  <c:v>42.10000001</c:v>
                </c:pt>
                <c:pt idx="415">
                  <c:v>42.20000001</c:v>
                </c:pt>
                <c:pt idx="416">
                  <c:v>42.30000001</c:v>
                </c:pt>
                <c:pt idx="417">
                  <c:v>42.40000001</c:v>
                </c:pt>
                <c:pt idx="418">
                  <c:v>42.50000001</c:v>
                </c:pt>
                <c:pt idx="419">
                  <c:v>42.60000001</c:v>
                </c:pt>
                <c:pt idx="420">
                  <c:v>42.70000001</c:v>
                </c:pt>
                <c:pt idx="421">
                  <c:v>42.80000001</c:v>
                </c:pt>
                <c:pt idx="422">
                  <c:v>42.90000001</c:v>
                </c:pt>
                <c:pt idx="423">
                  <c:v>43.00000001</c:v>
                </c:pt>
                <c:pt idx="424">
                  <c:v>43.10000001</c:v>
                </c:pt>
                <c:pt idx="425">
                  <c:v>43.30000001</c:v>
                </c:pt>
                <c:pt idx="426">
                  <c:v>43.40000001</c:v>
                </c:pt>
                <c:pt idx="427">
                  <c:v>43.50000001</c:v>
                </c:pt>
                <c:pt idx="428">
                  <c:v>43.60000001</c:v>
                </c:pt>
                <c:pt idx="429">
                  <c:v>43.70000001</c:v>
                </c:pt>
                <c:pt idx="430">
                  <c:v>43.80000001</c:v>
                </c:pt>
                <c:pt idx="431">
                  <c:v>43.90000001</c:v>
                </c:pt>
                <c:pt idx="432">
                  <c:v>44.00000001</c:v>
                </c:pt>
                <c:pt idx="433">
                  <c:v>44.10000001</c:v>
                </c:pt>
                <c:pt idx="434">
                  <c:v>44.20000001</c:v>
                </c:pt>
                <c:pt idx="435">
                  <c:v>44.30000001</c:v>
                </c:pt>
                <c:pt idx="436">
                  <c:v>44.40000001</c:v>
                </c:pt>
                <c:pt idx="437">
                  <c:v>44.50000001</c:v>
                </c:pt>
                <c:pt idx="438">
                  <c:v>44.60000001</c:v>
                </c:pt>
                <c:pt idx="439">
                  <c:v>44.70000001</c:v>
                </c:pt>
                <c:pt idx="440">
                  <c:v>44.80000001</c:v>
                </c:pt>
                <c:pt idx="441">
                  <c:v>44.90000001</c:v>
                </c:pt>
                <c:pt idx="442">
                  <c:v>45.00000001</c:v>
                </c:pt>
                <c:pt idx="443">
                  <c:v>45.10000001</c:v>
                </c:pt>
                <c:pt idx="444">
                  <c:v>45.20000001</c:v>
                </c:pt>
                <c:pt idx="445">
                  <c:v>45.30000001</c:v>
                </c:pt>
                <c:pt idx="446">
                  <c:v>45.40000001</c:v>
                </c:pt>
                <c:pt idx="447">
                  <c:v>45.50000001</c:v>
                </c:pt>
                <c:pt idx="448">
                  <c:v>45.60000001</c:v>
                </c:pt>
                <c:pt idx="449">
                  <c:v>45.70000001</c:v>
                </c:pt>
                <c:pt idx="450">
                  <c:v>45.80000001</c:v>
                </c:pt>
                <c:pt idx="451">
                  <c:v>45.90000001</c:v>
                </c:pt>
                <c:pt idx="452">
                  <c:v>46.00000001</c:v>
                </c:pt>
                <c:pt idx="453">
                  <c:v>46.10000001</c:v>
                </c:pt>
                <c:pt idx="454">
                  <c:v>46.30000001</c:v>
                </c:pt>
                <c:pt idx="455">
                  <c:v>46.40000001</c:v>
                </c:pt>
                <c:pt idx="456">
                  <c:v>46.50000001</c:v>
                </c:pt>
                <c:pt idx="457">
                  <c:v>46.60000001</c:v>
                </c:pt>
                <c:pt idx="458">
                  <c:v>46.70000001</c:v>
                </c:pt>
                <c:pt idx="459">
                  <c:v>46.80000001</c:v>
                </c:pt>
                <c:pt idx="460">
                  <c:v>46.90000001</c:v>
                </c:pt>
                <c:pt idx="461">
                  <c:v>47.00000001</c:v>
                </c:pt>
                <c:pt idx="462">
                  <c:v>47.10000001</c:v>
                </c:pt>
                <c:pt idx="463">
                  <c:v>47.20000001</c:v>
                </c:pt>
                <c:pt idx="464">
                  <c:v>47.30000001</c:v>
                </c:pt>
                <c:pt idx="465">
                  <c:v>47.40000001</c:v>
                </c:pt>
                <c:pt idx="466">
                  <c:v>47.50000001</c:v>
                </c:pt>
                <c:pt idx="467">
                  <c:v>47.60000001</c:v>
                </c:pt>
                <c:pt idx="468">
                  <c:v>47.70000001</c:v>
                </c:pt>
                <c:pt idx="469">
                  <c:v>47.80000001</c:v>
                </c:pt>
                <c:pt idx="470">
                  <c:v>47.90000001</c:v>
                </c:pt>
                <c:pt idx="471">
                  <c:v>48.00000001</c:v>
                </c:pt>
                <c:pt idx="472">
                  <c:v>48.10000001</c:v>
                </c:pt>
                <c:pt idx="473">
                  <c:v>48.20000001</c:v>
                </c:pt>
                <c:pt idx="474">
                  <c:v>48.30000001</c:v>
                </c:pt>
                <c:pt idx="475">
                  <c:v>48.40000001</c:v>
                </c:pt>
                <c:pt idx="476">
                  <c:v>48.50000001</c:v>
                </c:pt>
                <c:pt idx="477">
                  <c:v>48.60000001</c:v>
                </c:pt>
                <c:pt idx="478">
                  <c:v>48.70000001</c:v>
                </c:pt>
                <c:pt idx="479">
                  <c:v>48.80000001</c:v>
                </c:pt>
                <c:pt idx="480">
                  <c:v>48.90000001</c:v>
                </c:pt>
                <c:pt idx="481">
                  <c:v>49.00000001</c:v>
                </c:pt>
                <c:pt idx="482">
                  <c:v>49.10000001</c:v>
                </c:pt>
                <c:pt idx="483">
                  <c:v>49.30000001</c:v>
                </c:pt>
                <c:pt idx="484">
                  <c:v>49.40000001</c:v>
                </c:pt>
                <c:pt idx="485">
                  <c:v>49.50000001</c:v>
                </c:pt>
                <c:pt idx="486">
                  <c:v>49.60000001</c:v>
                </c:pt>
                <c:pt idx="487">
                  <c:v>49.70000001</c:v>
                </c:pt>
                <c:pt idx="488">
                  <c:v>49.80000001</c:v>
                </c:pt>
                <c:pt idx="489">
                  <c:v>49.90000001</c:v>
                </c:pt>
                <c:pt idx="490">
                  <c:v>50.00000001</c:v>
                </c:pt>
                <c:pt idx="491">
                  <c:v>50.10000001</c:v>
                </c:pt>
                <c:pt idx="492">
                  <c:v>50.20000001</c:v>
                </c:pt>
                <c:pt idx="493">
                  <c:v>50.30000001</c:v>
                </c:pt>
                <c:pt idx="494">
                  <c:v>50.40000001</c:v>
                </c:pt>
                <c:pt idx="495">
                  <c:v>50.50000001</c:v>
                </c:pt>
                <c:pt idx="496">
                  <c:v>50.60000001</c:v>
                </c:pt>
                <c:pt idx="497">
                  <c:v>50.70000001</c:v>
                </c:pt>
                <c:pt idx="498">
                  <c:v>50.80000001</c:v>
                </c:pt>
                <c:pt idx="499">
                  <c:v>50.90000001</c:v>
                </c:pt>
                <c:pt idx="500">
                  <c:v>51.00000001</c:v>
                </c:pt>
                <c:pt idx="501">
                  <c:v>51.10000001</c:v>
                </c:pt>
                <c:pt idx="502">
                  <c:v>51.20000001</c:v>
                </c:pt>
                <c:pt idx="503">
                  <c:v>51.30000001</c:v>
                </c:pt>
                <c:pt idx="504">
                  <c:v>51.40000001</c:v>
                </c:pt>
                <c:pt idx="505">
                  <c:v>51.50000001</c:v>
                </c:pt>
                <c:pt idx="506">
                  <c:v>51.60000001</c:v>
                </c:pt>
                <c:pt idx="507">
                  <c:v>51.70000001</c:v>
                </c:pt>
                <c:pt idx="508">
                  <c:v>51.80000001</c:v>
                </c:pt>
                <c:pt idx="509">
                  <c:v>51.90000001</c:v>
                </c:pt>
                <c:pt idx="510">
                  <c:v>52.00000001</c:v>
                </c:pt>
                <c:pt idx="511">
                  <c:v>52.10000001</c:v>
                </c:pt>
                <c:pt idx="512">
                  <c:v>52.30000001</c:v>
                </c:pt>
                <c:pt idx="513">
                  <c:v>52.40000001</c:v>
                </c:pt>
                <c:pt idx="514">
                  <c:v>52.50000001</c:v>
                </c:pt>
                <c:pt idx="515">
                  <c:v>52.60000001</c:v>
                </c:pt>
                <c:pt idx="516">
                  <c:v>52.70000001</c:v>
                </c:pt>
                <c:pt idx="517">
                  <c:v>52.80000001</c:v>
                </c:pt>
                <c:pt idx="518">
                  <c:v>52.90000001</c:v>
                </c:pt>
                <c:pt idx="519">
                  <c:v>53.00000001</c:v>
                </c:pt>
                <c:pt idx="520">
                  <c:v>53.10000001</c:v>
                </c:pt>
                <c:pt idx="521">
                  <c:v>53.20000001</c:v>
                </c:pt>
                <c:pt idx="522">
                  <c:v>53.30000001</c:v>
                </c:pt>
                <c:pt idx="523">
                  <c:v>53.40000001</c:v>
                </c:pt>
                <c:pt idx="524">
                  <c:v>53.50000001</c:v>
                </c:pt>
                <c:pt idx="525">
                  <c:v>53.60000001</c:v>
                </c:pt>
                <c:pt idx="526">
                  <c:v>53.70000001</c:v>
                </c:pt>
                <c:pt idx="527">
                  <c:v>53.80000001</c:v>
                </c:pt>
                <c:pt idx="528">
                  <c:v>53.90000001</c:v>
                </c:pt>
                <c:pt idx="529">
                  <c:v>54.00000001</c:v>
                </c:pt>
                <c:pt idx="530">
                  <c:v>54.10000001</c:v>
                </c:pt>
                <c:pt idx="531">
                  <c:v>54.20000001</c:v>
                </c:pt>
                <c:pt idx="532">
                  <c:v>54.30000001</c:v>
                </c:pt>
                <c:pt idx="533">
                  <c:v>54.40000001</c:v>
                </c:pt>
                <c:pt idx="534">
                  <c:v>54.50000001</c:v>
                </c:pt>
                <c:pt idx="535">
                  <c:v>54.60000001</c:v>
                </c:pt>
                <c:pt idx="536">
                  <c:v>54.70000001</c:v>
                </c:pt>
                <c:pt idx="537">
                  <c:v>54.80000001</c:v>
                </c:pt>
                <c:pt idx="538">
                  <c:v>54.90000001</c:v>
                </c:pt>
                <c:pt idx="539">
                  <c:v>55.00000001</c:v>
                </c:pt>
                <c:pt idx="540">
                  <c:v>55.10000001</c:v>
                </c:pt>
                <c:pt idx="541">
                  <c:v>55.30000001</c:v>
                </c:pt>
                <c:pt idx="542">
                  <c:v>55.40000001</c:v>
                </c:pt>
                <c:pt idx="543">
                  <c:v>55.50000001</c:v>
                </c:pt>
                <c:pt idx="544">
                  <c:v>55.60000001</c:v>
                </c:pt>
                <c:pt idx="545">
                  <c:v>55.70000001</c:v>
                </c:pt>
                <c:pt idx="546">
                  <c:v>55.80000001</c:v>
                </c:pt>
                <c:pt idx="547">
                  <c:v>55.90000001</c:v>
                </c:pt>
                <c:pt idx="548">
                  <c:v>56.00000001</c:v>
                </c:pt>
                <c:pt idx="549">
                  <c:v>56.10000001</c:v>
                </c:pt>
                <c:pt idx="550">
                  <c:v>56.20000001</c:v>
                </c:pt>
                <c:pt idx="551">
                  <c:v>56.30000001</c:v>
                </c:pt>
                <c:pt idx="552">
                  <c:v>56.40000001</c:v>
                </c:pt>
                <c:pt idx="553">
                  <c:v>56.50000001</c:v>
                </c:pt>
                <c:pt idx="554">
                  <c:v>56.60000001</c:v>
                </c:pt>
                <c:pt idx="555">
                  <c:v>56.70000001</c:v>
                </c:pt>
                <c:pt idx="556">
                  <c:v>56.80000001</c:v>
                </c:pt>
                <c:pt idx="557">
                  <c:v>56.90000001</c:v>
                </c:pt>
                <c:pt idx="558">
                  <c:v>57.00000001</c:v>
                </c:pt>
                <c:pt idx="559">
                  <c:v>57.10000001</c:v>
                </c:pt>
                <c:pt idx="560">
                  <c:v>57.20000001</c:v>
                </c:pt>
                <c:pt idx="561">
                  <c:v>57.30000001</c:v>
                </c:pt>
                <c:pt idx="562">
                  <c:v>57.40000001</c:v>
                </c:pt>
                <c:pt idx="563">
                  <c:v>57.50000001</c:v>
                </c:pt>
                <c:pt idx="564">
                  <c:v>57.60000001</c:v>
                </c:pt>
                <c:pt idx="565">
                  <c:v>57.70000001</c:v>
                </c:pt>
                <c:pt idx="566">
                  <c:v>57.80000001</c:v>
                </c:pt>
                <c:pt idx="567">
                  <c:v>57.90000001</c:v>
                </c:pt>
                <c:pt idx="568">
                  <c:v>58.00000001</c:v>
                </c:pt>
                <c:pt idx="569">
                  <c:v>58.10000001</c:v>
                </c:pt>
                <c:pt idx="570">
                  <c:v>58.30000001</c:v>
                </c:pt>
                <c:pt idx="571">
                  <c:v>58.40000001</c:v>
                </c:pt>
                <c:pt idx="572">
                  <c:v>58.50000001</c:v>
                </c:pt>
                <c:pt idx="573">
                  <c:v>58.60000001</c:v>
                </c:pt>
                <c:pt idx="574">
                  <c:v>58.70000001</c:v>
                </c:pt>
                <c:pt idx="575">
                  <c:v>58.80000001</c:v>
                </c:pt>
                <c:pt idx="576">
                  <c:v>58.90000001</c:v>
                </c:pt>
                <c:pt idx="577">
                  <c:v>59.00000001</c:v>
                </c:pt>
                <c:pt idx="578">
                  <c:v>59.10000001</c:v>
                </c:pt>
                <c:pt idx="579">
                  <c:v>59.20000001</c:v>
                </c:pt>
                <c:pt idx="580">
                  <c:v>59.30000001</c:v>
                </c:pt>
                <c:pt idx="581">
                  <c:v>59.40000001</c:v>
                </c:pt>
                <c:pt idx="582">
                  <c:v>59.50000001</c:v>
                </c:pt>
                <c:pt idx="583">
                  <c:v>59.60000001</c:v>
                </c:pt>
                <c:pt idx="584">
                  <c:v>59.70000001</c:v>
                </c:pt>
                <c:pt idx="585">
                  <c:v>59.80000001</c:v>
                </c:pt>
                <c:pt idx="586">
                  <c:v>59.90000001</c:v>
                </c:pt>
                <c:pt idx="587">
                  <c:v>60.00000001</c:v>
                </c:pt>
                <c:pt idx="588">
                  <c:v>60.10000001</c:v>
                </c:pt>
                <c:pt idx="589">
                  <c:v>60.20000001</c:v>
                </c:pt>
                <c:pt idx="590">
                  <c:v>60.30000001</c:v>
                </c:pt>
                <c:pt idx="591">
                  <c:v>60.40000001</c:v>
                </c:pt>
                <c:pt idx="592">
                  <c:v>60.50000001</c:v>
                </c:pt>
                <c:pt idx="593">
                  <c:v>60.60000001</c:v>
                </c:pt>
                <c:pt idx="594">
                  <c:v>60.70000001</c:v>
                </c:pt>
                <c:pt idx="595">
                  <c:v>60.80000001</c:v>
                </c:pt>
                <c:pt idx="596">
                  <c:v>60.90000001</c:v>
                </c:pt>
                <c:pt idx="597">
                  <c:v>61.00000001</c:v>
                </c:pt>
                <c:pt idx="598">
                  <c:v>61.10000001</c:v>
                </c:pt>
                <c:pt idx="599">
                  <c:v>61.30000001</c:v>
                </c:pt>
                <c:pt idx="600">
                  <c:v>61.40000001</c:v>
                </c:pt>
                <c:pt idx="601">
                  <c:v>61.50000001</c:v>
                </c:pt>
                <c:pt idx="602">
                  <c:v>61.60000001</c:v>
                </c:pt>
                <c:pt idx="603">
                  <c:v>61.70000001</c:v>
                </c:pt>
                <c:pt idx="604">
                  <c:v>61.80000001</c:v>
                </c:pt>
                <c:pt idx="605">
                  <c:v>61.90000001</c:v>
                </c:pt>
                <c:pt idx="606">
                  <c:v>62.00000001</c:v>
                </c:pt>
                <c:pt idx="607">
                  <c:v>62.10000001</c:v>
                </c:pt>
                <c:pt idx="608">
                  <c:v>62.20000001</c:v>
                </c:pt>
                <c:pt idx="609">
                  <c:v>62.30000001</c:v>
                </c:pt>
                <c:pt idx="610">
                  <c:v>62.40000001</c:v>
                </c:pt>
                <c:pt idx="611">
                  <c:v>62.50000001</c:v>
                </c:pt>
                <c:pt idx="612">
                  <c:v>62.60000001</c:v>
                </c:pt>
                <c:pt idx="613">
                  <c:v>62.70000001</c:v>
                </c:pt>
                <c:pt idx="614">
                  <c:v>62.80000001</c:v>
                </c:pt>
                <c:pt idx="615">
                  <c:v>62.90000001</c:v>
                </c:pt>
                <c:pt idx="616">
                  <c:v>63.00000001</c:v>
                </c:pt>
                <c:pt idx="617">
                  <c:v>63.10000001</c:v>
                </c:pt>
                <c:pt idx="618">
                  <c:v>63.20000001</c:v>
                </c:pt>
                <c:pt idx="619">
                  <c:v>63.30000001</c:v>
                </c:pt>
                <c:pt idx="620">
                  <c:v>63.40000001</c:v>
                </c:pt>
                <c:pt idx="621">
                  <c:v>63.50000001</c:v>
                </c:pt>
                <c:pt idx="622">
                  <c:v>63.60000001</c:v>
                </c:pt>
                <c:pt idx="623">
                  <c:v>63.70000001</c:v>
                </c:pt>
                <c:pt idx="624">
                  <c:v>63.80000001</c:v>
                </c:pt>
                <c:pt idx="625">
                  <c:v>63.90000001</c:v>
                </c:pt>
                <c:pt idx="626">
                  <c:v>64.00000001</c:v>
                </c:pt>
                <c:pt idx="627">
                  <c:v>64.10000001</c:v>
                </c:pt>
                <c:pt idx="628">
                  <c:v>64.30000001</c:v>
                </c:pt>
                <c:pt idx="629">
                  <c:v>64.40000001</c:v>
                </c:pt>
                <c:pt idx="630">
                  <c:v>64.50000001</c:v>
                </c:pt>
                <c:pt idx="631">
                  <c:v>64.60000001</c:v>
                </c:pt>
                <c:pt idx="632">
                  <c:v>64.70000001</c:v>
                </c:pt>
                <c:pt idx="633">
                  <c:v>64.80000001</c:v>
                </c:pt>
                <c:pt idx="634">
                  <c:v>64.90000001</c:v>
                </c:pt>
                <c:pt idx="635">
                  <c:v>65.00000001</c:v>
                </c:pt>
                <c:pt idx="636">
                  <c:v>65.10000001</c:v>
                </c:pt>
                <c:pt idx="637">
                  <c:v>65.20000001</c:v>
                </c:pt>
                <c:pt idx="638">
                  <c:v>65.30000001</c:v>
                </c:pt>
                <c:pt idx="639">
                  <c:v>65.40000001</c:v>
                </c:pt>
                <c:pt idx="640">
                  <c:v>65.50000001</c:v>
                </c:pt>
                <c:pt idx="641">
                  <c:v>65.60000001</c:v>
                </c:pt>
                <c:pt idx="642">
                  <c:v>65.70000001</c:v>
                </c:pt>
                <c:pt idx="643">
                  <c:v>65.80000001</c:v>
                </c:pt>
                <c:pt idx="644">
                  <c:v>65.90000001</c:v>
                </c:pt>
                <c:pt idx="645">
                  <c:v>66.00000001</c:v>
                </c:pt>
                <c:pt idx="646">
                  <c:v>66.10000001</c:v>
                </c:pt>
                <c:pt idx="647">
                  <c:v>66.20000001</c:v>
                </c:pt>
                <c:pt idx="648">
                  <c:v>66.30000001</c:v>
                </c:pt>
                <c:pt idx="649">
                  <c:v>66.40000001</c:v>
                </c:pt>
                <c:pt idx="650">
                  <c:v>66.50000001</c:v>
                </c:pt>
                <c:pt idx="651">
                  <c:v>66.60000001</c:v>
                </c:pt>
                <c:pt idx="652">
                  <c:v>66.70000001</c:v>
                </c:pt>
                <c:pt idx="653">
                  <c:v>66.80000001</c:v>
                </c:pt>
                <c:pt idx="654">
                  <c:v>66.90000001</c:v>
                </c:pt>
                <c:pt idx="655">
                  <c:v>67.00000001</c:v>
                </c:pt>
                <c:pt idx="656">
                  <c:v>67.10000001</c:v>
                </c:pt>
                <c:pt idx="657">
                  <c:v>67.30000001</c:v>
                </c:pt>
                <c:pt idx="658">
                  <c:v>67.40000001</c:v>
                </c:pt>
                <c:pt idx="659">
                  <c:v>67.50000001</c:v>
                </c:pt>
                <c:pt idx="660">
                  <c:v>67.60000001</c:v>
                </c:pt>
                <c:pt idx="661">
                  <c:v>67.70000001</c:v>
                </c:pt>
                <c:pt idx="662">
                  <c:v>67.80000001</c:v>
                </c:pt>
                <c:pt idx="663">
                  <c:v>67.90000001</c:v>
                </c:pt>
                <c:pt idx="664">
                  <c:v>68.00000001</c:v>
                </c:pt>
                <c:pt idx="665">
                  <c:v>68.10000001</c:v>
                </c:pt>
                <c:pt idx="666">
                  <c:v>68.20000001</c:v>
                </c:pt>
                <c:pt idx="667">
                  <c:v>68.30000001</c:v>
                </c:pt>
                <c:pt idx="668">
                  <c:v>68.40000001</c:v>
                </c:pt>
                <c:pt idx="669">
                  <c:v>68.50000001</c:v>
                </c:pt>
                <c:pt idx="670">
                  <c:v>68.60000001</c:v>
                </c:pt>
                <c:pt idx="671">
                  <c:v>68.70000001</c:v>
                </c:pt>
                <c:pt idx="672">
                  <c:v>68.80000001</c:v>
                </c:pt>
                <c:pt idx="673">
                  <c:v>68.90000001</c:v>
                </c:pt>
                <c:pt idx="674">
                  <c:v>69.00000001</c:v>
                </c:pt>
                <c:pt idx="675">
                  <c:v>69.10000001</c:v>
                </c:pt>
                <c:pt idx="676">
                  <c:v>69.20000001</c:v>
                </c:pt>
                <c:pt idx="677">
                  <c:v>69.30000001</c:v>
                </c:pt>
                <c:pt idx="678">
                  <c:v>69.40000001</c:v>
                </c:pt>
                <c:pt idx="679">
                  <c:v>69.50000001</c:v>
                </c:pt>
                <c:pt idx="680">
                  <c:v>69.60000001</c:v>
                </c:pt>
                <c:pt idx="681">
                  <c:v>69.70000001</c:v>
                </c:pt>
                <c:pt idx="682">
                  <c:v>69.80000001</c:v>
                </c:pt>
                <c:pt idx="683">
                  <c:v>69.90000001</c:v>
                </c:pt>
                <c:pt idx="684">
                  <c:v>70.00000001</c:v>
                </c:pt>
                <c:pt idx="685">
                  <c:v>70.10000001</c:v>
                </c:pt>
                <c:pt idx="686">
                  <c:v>70.30000001</c:v>
                </c:pt>
                <c:pt idx="687">
                  <c:v>70.40000001</c:v>
                </c:pt>
                <c:pt idx="688">
                  <c:v>70.50000001</c:v>
                </c:pt>
                <c:pt idx="689">
                  <c:v>70.60000001</c:v>
                </c:pt>
                <c:pt idx="690">
                  <c:v>70.70000001</c:v>
                </c:pt>
                <c:pt idx="691">
                  <c:v>70.80000001</c:v>
                </c:pt>
                <c:pt idx="692">
                  <c:v>70.90000001</c:v>
                </c:pt>
                <c:pt idx="693">
                  <c:v>71.00000001</c:v>
                </c:pt>
                <c:pt idx="694">
                  <c:v>71.10000001</c:v>
                </c:pt>
                <c:pt idx="695">
                  <c:v>71.20000001</c:v>
                </c:pt>
                <c:pt idx="696">
                  <c:v>71.30000001</c:v>
                </c:pt>
                <c:pt idx="697">
                  <c:v>71.40000001</c:v>
                </c:pt>
                <c:pt idx="698">
                  <c:v>71.50000001</c:v>
                </c:pt>
                <c:pt idx="699">
                  <c:v>71.60000001</c:v>
                </c:pt>
                <c:pt idx="700">
                  <c:v>71.70000001</c:v>
                </c:pt>
                <c:pt idx="701">
                  <c:v>71.80000001</c:v>
                </c:pt>
                <c:pt idx="702">
                  <c:v>71.90000001</c:v>
                </c:pt>
                <c:pt idx="703">
                  <c:v>72.00000001</c:v>
                </c:pt>
                <c:pt idx="704">
                  <c:v>72.20000001</c:v>
                </c:pt>
                <c:pt idx="705">
                  <c:v>72.30000001</c:v>
                </c:pt>
                <c:pt idx="706">
                  <c:v>72.40000001</c:v>
                </c:pt>
                <c:pt idx="707">
                  <c:v>72.50000001</c:v>
                </c:pt>
                <c:pt idx="708">
                  <c:v>72.60000001</c:v>
                </c:pt>
                <c:pt idx="709">
                  <c:v>72.70000001</c:v>
                </c:pt>
                <c:pt idx="710">
                  <c:v>72.80000001</c:v>
                </c:pt>
                <c:pt idx="711">
                  <c:v>72.90000001</c:v>
                </c:pt>
                <c:pt idx="712">
                  <c:v>73.00000001</c:v>
                </c:pt>
                <c:pt idx="713">
                  <c:v>73.10000001</c:v>
                </c:pt>
                <c:pt idx="714">
                  <c:v>73.20000001</c:v>
                </c:pt>
                <c:pt idx="715">
                  <c:v>73.30000001</c:v>
                </c:pt>
                <c:pt idx="716">
                  <c:v>73.40000001</c:v>
                </c:pt>
                <c:pt idx="717">
                  <c:v>73.50000001</c:v>
                </c:pt>
                <c:pt idx="718">
                  <c:v>73.60000001</c:v>
                </c:pt>
                <c:pt idx="719">
                  <c:v>73.70000001</c:v>
                </c:pt>
                <c:pt idx="720">
                  <c:v>73.80000001</c:v>
                </c:pt>
                <c:pt idx="721">
                  <c:v>73.90000001</c:v>
                </c:pt>
                <c:pt idx="722">
                  <c:v>74.00000001</c:v>
                </c:pt>
                <c:pt idx="723">
                  <c:v>74.10000001</c:v>
                </c:pt>
                <c:pt idx="724">
                  <c:v>74.20000001</c:v>
                </c:pt>
                <c:pt idx="725">
                  <c:v>74.30000001</c:v>
                </c:pt>
                <c:pt idx="726">
                  <c:v>74.40000001</c:v>
                </c:pt>
                <c:pt idx="727">
                  <c:v>74.50000001</c:v>
                </c:pt>
                <c:pt idx="728">
                  <c:v>74.60000001</c:v>
                </c:pt>
                <c:pt idx="729">
                  <c:v>74.70000001</c:v>
                </c:pt>
                <c:pt idx="730">
                  <c:v>74.80000001</c:v>
                </c:pt>
                <c:pt idx="731">
                  <c:v>74.90000001</c:v>
                </c:pt>
                <c:pt idx="732">
                  <c:v>75.00000001</c:v>
                </c:pt>
                <c:pt idx="733">
                  <c:v>75.20000001</c:v>
                </c:pt>
                <c:pt idx="734">
                  <c:v>75.30000001</c:v>
                </c:pt>
                <c:pt idx="735">
                  <c:v>75.40000001</c:v>
                </c:pt>
                <c:pt idx="736">
                  <c:v>75.50000001</c:v>
                </c:pt>
                <c:pt idx="737">
                  <c:v>75.60000001</c:v>
                </c:pt>
                <c:pt idx="738">
                  <c:v>75.70000001</c:v>
                </c:pt>
                <c:pt idx="739">
                  <c:v>75.80000001</c:v>
                </c:pt>
                <c:pt idx="740">
                  <c:v>75.90000001</c:v>
                </c:pt>
                <c:pt idx="741">
                  <c:v>76.00000001</c:v>
                </c:pt>
                <c:pt idx="742">
                  <c:v>76.10000001</c:v>
                </c:pt>
                <c:pt idx="743">
                  <c:v>76.20000001</c:v>
                </c:pt>
                <c:pt idx="744">
                  <c:v>76.30000001</c:v>
                </c:pt>
                <c:pt idx="745">
                  <c:v>76.40000001</c:v>
                </c:pt>
                <c:pt idx="746">
                  <c:v>76.50000001</c:v>
                </c:pt>
                <c:pt idx="747">
                  <c:v>76.60000001</c:v>
                </c:pt>
                <c:pt idx="748">
                  <c:v>76.70000001</c:v>
                </c:pt>
                <c:pt idx="749">
                  <c:v>76.80000001</c:v>
                </c:pt>
                <c:pt idx="750">
                  <c:v>76.90000001</c:v>
                </c:pt>
                <c:pt idx="751">
                  <c:v>77.00000001</c:v>
                </c:pt>
                <c:pt idx="752">
                  <c:v>77.10000001</c:v>
                </c:pt>
                <c:pt idx="753">
                  <c:v>77.20000001</c:v>
                </c:pt>
                <c:pt idx="754">
                  <c:v>77.30000001</c:v>
                </c:pt>
                <c:pt idx="755">
                  <c:v>77.40000001</c:v>
                </c:pt>
                <c:pt idx="756">
                  <c:v>77.50000001</c:v>
                </c:pt>
                <c:pt idx="757">
                  <c:v>77.60000001</c:v>
                </c:pt>
                <c:pt idx="758">
                  <c:v>77.70000001</c:v>
                </c:pt>
                <c:pt idx="759">
                  <c:v>77.80000001</c:v>
                </c:pt>
                <c:pt idx="760">
                  <c:v>77.90000001</c:v>
                </c:pt>
                <c:pt idx="761">
                  <c:v>78.00000001</c:v>
                </c:pt>
                <c:pt idx="762">
                  <c:v>78.20000001</c:v>
                </c:pt>
                <c:pt idx="763">
                  <c:v>78.30000001</c:v>
                </c:pt>
                <c:pt idx="764">
                  <c:v>78.40000001</c:v>
                </c:pt>
                <c:pt idx="765">
                  <c:v>78.50000001</c:v>
                </c:pt>
                <c:pt idx="766">
                  <c:v>78.60000001</c:v>
                </c:pt>
                <c:pt idx="767">
                  <c:v>78.70000001</c:v>
                </c:pt>
                <c:pt idx="768">
                  <c:v>78.80000001</c:v>
                </c:pt>
                <c:pt idx="769">
                  <c:v>78.90000001</c:v>
                </c:pt>
                <c:pt idx="770">
                  <c:v>79.00000001</c:v>
                </c:pt>
                <c:pt idx="771">
                  <c:v>79.10000001</c:v>
                </c:pt>
                <c:pt idx="772">
                  <c:v>79.20000001</c:v>
                </c:pt>
                <c:pt idx="773">
                  <c:v>79.30000001</c:v>
                </c:pt>
                <c:pt idx="774">
                  <c:v>79.40000001</c:v>
                </c:pt>
                <c:pt idx="775">
                  <c:v>79.50000001</c:v>
                </c:pt>
                <c:pt idx="776">
                  <c:v>79.60000001</c:v>
                </c:pt>
                <c:pt idx="777">
                  <c:v>79.70000001</c:v>
                </c:pt>
                <c:pt idx="778">
                  <c:v>79.80000001</c:v>
                </c:pt>
                <c:pt idx="779">
                  <c:v>79.90000001</c:v>
                </c:pt>
                <c:pt idx="780">
                  <c:v>80.00000001</c:v>
                </c:pt>
                <c:pt idx="781">
                  <c:v>80.10000001</c:v>
                </c:pt>
                <c:pt idx="782">
                  <c:v>80.20000001</c:v>
                </c:pt>
                <c:pt idx="783">
                  <c:v>80.30000001</c:v>
                </c:pt>
                <c:pt idx="784">
                  <c:v>80.40000001</c:v>
                </c:pt>
                <c:pt idx="785">
                  <c:v>80.50000001</c:v>
                </c:pt>
                <c:pt idx="786">
                  <c:v>80.60000001</c:v>
                </c:pt>
                <c:pt idx="787">
                  <c:v>80.70000001</c:v>
                </c:pt>
                <c:pt idx="788">
                  <c:v>80.80000001</c:v>
                </c:pt>
                <c:pt idx="789">
                  <c:v>80.90000001</c:v>
                </c:pt>
                <c:pt idx="790">
                  <c:v>81.00000001</c:v>
                </c:pt>
                <c:pt idx="791">
                  <c:v>81.20000001</c:v>
                </c:pt>
                <c:pt idx="792">
                  <c:v>81.30000001</c:v>
                </c:pt>
                <c:pt idx="793">
                  <c:v>81.40000001</c:v>
                </c:pt>
                <c:pt idx="794">
                  <c:v>81.50000001</c:v>
                </c:pt>
                <c:pt idx="795">
                  <c:v>81.60000001</c:v>
                </c:pt>
                <c:pt idx="796">
                  <c:v>81.70000001</c:v>
                </c:pt>
                <c:pt idx="797">
                  <c:v>81.80000001</c:v>
                </c:pt>
                <c:pt idx="798">
                  <c:v>81.90000001</c:v>
                </c:pt>
                <c:pt idx="799">
                  <c:v>82.00000001</c:v>
                </c:pt>
                <c:pt idx="800">
                  <c:v>82.10000001</c:v>
                </c:pt>
                <c:pt idx="801">
                  <c:v>82.20000001</c:v>
                </c:pt>
                <c:pt idx="802">
                  <c:v>82.30000001</c:v>
                </c:pt>
                <c:pt idx="803">
                  <c:v>82.40000001</c:v>
                </c:pt>
                <c:pt idx="804">
                  <c:v>82.50000001</c:v>
                </c:pt>
                <c:pt idx="805">
                  <c:v>82.60000001</c:v>
                </c:pt>
                <c:pt idx="806">
                  <c:v>82.70000001</c:v>
                </c:pt>
                <c:pt idx="807">
                  <c:v>82.80000001</c:v>
                </c:pt>
                <c:pt idx="808">
                  <c:v>82.90000001</c:v>
                </c:pt>
                <c:pt idx="809">
                  <c:v>83.00000001</c:v>
                </c:pt>
                <c:pt idx="810">
                  <c:v>83.10000001</c:v>
                </c:pt>
                <c:pt idx="811">
                  <c:v>83.20000001</c:v>
                </c:pt>
                <c:pt idx="812">
                  <c:v>83.30000001</c:v>
                </c:pt>
                <c:pt idx="813">
                  <c:v>83.40000001</c:v>
                </c:pt>
                <c:pt idx="814">
                  <c:v>83.50000001</c:v>
                </c:pt>
                <c:pt idx="815">
                  <c:v>83.60000001</c:v>
                </c:pt>
                <c:pt idx="816">
                  <c:v>83.70000001</c:v>
                </c:pt>
                <c:pt idx="817">
                  <c:v>83.80000001</c:v>
                </c:pt>
                <c:pt idx="818">
                  <c:v>83.90000001</c:v>
                </c:pt>
                <c:pt idx="819">
                  <c:v>84.00000001</c:v>
                </c:pt>
                <c:pt idx="820">
                  <c:v>84.20000001</c:v>
                </c:pt>
                <c:pt idx="821">
                  <c:v>84.30000001</c:v>
                </c:pt>
                <c:pt idx="822">
                  <c:v>84.40000001</c:v>
                </c:pt>
                <c:pt idx="823">
                  <c:v>84.50000001</c:v>
                </c:pt>
                <c:pt idx="824">
                  <c:v>84.60000001</c:v>
                </c:pt>
                <c:pt idx="825">
                  <c:v>84.70000001</c:v>
                </c:pt>
                <c:pt idx="826">
                  <c:v>84.80000001</c:v>
                </c:pt>
                <c:pt idx="827">
                  <c:v>84.90000001</c:v>
                </c:pt>
                <c:pt idx="828">
                  <c:v>85.00000001</c:v>
                </c:pt>
                <c:pt idx="829">
                  <c:v>85.10000001</c:v>
                </c:pt>
                <c:pt idx="830">
                  <c:v>85.20000001</c:v>
                </c:pt>
                <c:pt idx="831">
                  <c:v>85.30000001</c:v>
                </c:pt>
                <c:pt idx="832">
                  <c:v>85.40000001</c:v>
                </c:pt>
                <c:pt idx="833">
                  <c:v>85.50000001</c:v>
                </c:pt>
                <c:pt idx="834">
                  <c:v>85.60000001</c:v>
                </c:pt>
                <c:pt idx="835">
                  <c:v>85.70000001</c:v>
                </c:pt>
                <c:pt idx="836">
                  <c:v>85.80000001</c:v>
                </c:pt>
                <c:pt idx="837">
                  <c:v>85.90000001</c:v>
                </c:pt>
                <c:pt idx="838">
                  <c:v>86.00000001</c:v>
                </c:pt>
                <c:pt idx="839">
                  <c:v>86.10000001</c:v>
                </c:pt>
                <c:pt idx="840">
                  <c:v>86.20000001</c:v>
                </c:pt>
                <c:pt idx="841">
                  <c:v>86.30000001</c:v>
                </c:pt>
                <c:pt idx="842">
                  <c:v>86.40000001</c:v>
                </c:pt>
                <c:pt idx="843">
                  <c:v>86.50000001</c:v>
                </c:pt>
                <c:pt idx="844">
                  <c:v>86.60000001</c:v>
                </c:pt>
                <c:pt idx="845">
                  <c:v>86.70000001</c:v>
                </c:pt>
                <c:pt idx="846">
                  <c:v>86.80000001</c:v>
                </c:pt>
                <c:pt idx="847">
                  <c:v>86.90000001</c:v>
                </c:pt>
                <c:pt idx="848">
                  <c:v>87.00000001</c:v>
                </c:pt>
                <c:pt idx="849">
                  <c:v>87.20000001</c:v>
                </c:pt>
                <c:pt idx="850">
                  <c:v>87.30000001</c:v>
                </c:pt>
                <c:pt idx="851">
                  <c:v>87.40000001</c:v>
                </c:pt>
                <c:pt idx="852">
                  <c:v>87.50000001</c:v>
                </c:pt>
                <c:pt idx="853">
                  <c:v>87.60000001</c:v>
                </c:pt>
                <c:pt idx="854">
                  <c:v>87.70000001</c:v>
                </c:pt>
                <c:pt idx="855">
                  <c:v>87.80000001</c:v>
                </c:pt>
                <c:pt idx="856">
                  <c:v>87.90000001</c:v>
                </c:pt>
                <c:pt idx="857">
                  <c:v>88.00000001</c:v>
                </c:pt>
                <c:pt idx="858">
                  <c:v>88.10000001</c:v>
                </c:pt>
                <c:pt idx="859">
                  <c:v>88.20000001</c:v>
                </c:pt>
                <c:pt idx="860">
                  <c:v>88.30000001</c:v>
                </c:pt>
                <c:pt idx="861">
                  <c:v>88.40000001</c:v>
                </c:pt>
                <c:pt idx="862">
                  <c:v>88.50000001</c:v>
                </c:pt>
                <c:pt idx="863">
                  <c:v>88.60000001</c:v>
                </c:pt>
                <c:pt idx="864">
                  <c:v>88.70000001</c:v>
                </c:pt>
                <c:pt idx="865">
                  <c:v>88.80000001</c:v>
                </c:pt>
                <c:pt idx="866">
                  <c:v>88.90000001</c:v>
                </c:pt>
                <c:pt idx="867">
                  <c:v>89.00000001</c:v>
                </c:pt>
                <c:pt idx="868">
                  <c:v>89.10000001</c:v>
                </c:pt>
                <c:pt idx="869">
                  <c:v>89.20000001</c:v>
                </c:pt>
                <c:pt idx="870">
                  <c:v>89.30000001</c:v>
                </c:pt>
                <c:pt idx="871">
                  <c:v>89.40000001</c:v>
                </c:pt>
                <c:pt idx="872">
                  <c:v>89.50000001</c:v>
                </c:pt>
                <c:pt idx="873">
                  <c:v>89.60000001</c:v>
                </c:pt>
                <c:pt idx="874">
                  <c:v>89.70000001</c:v>
                </c:pt>
                <c:pt idx="875">
                  <c:v>89.80000001</c:v>
                </c:pt>
                <c:pt idx="876">
                  <c:v>89.90000001</c:v>
                </c:pt>
                <c:pt idx="877">
                  <c:v>90.00000001</c:v>
                </c:pt>
                <c:pt idx="878">
                  <c:v>90.20000001</c:v>
                </c:pt>
                <c:pt idx="879">
                  <c:v>90.30000001</c:v>
                </c:pt>
                <c:pt idx="880">
                  <c:v>90.40000001</c:v>
                </c:pt>
                <c:pt idx="881">
                  <c:v>90.50000001</c:v>
                </c:pt>
                <c:pt idx="882">
                  <c:v>90.60000001</c:v>
                </c:pt>
                <c:pt idx="883">
                  <c:v>90.70000001</c:v>
                </c:pt>
                <c:pt idx="884">
                  <c:v>90.80000001</c:v>
                </c:pt>
                <c:pt idx="885">
                  <c:v>90.90000001</c:v>
                </c:pt>
                <c:pt idx="886">
                  <c:v>91.00000001</c:v>
                </c:pt>
                <c:pt idx="887">
                  <c:v>91.10000001</c:v>
                </c:pt>
                <c:pt idx="888">
                  <c:v>91.20000001</c:v>
                </c:pt>
                <c:pt idx="889">
                  <c:v>91.30000001</c:v>
                </c:pt>
                <c:pt idx="890">
                  <c:v>91.40000001</c:v>
                </c:pt>
                <c:pt idx="891">
                  <c:v>91.50000001</c:v>
                </c:pt>
                <c:pt idx="892">
                  <c:v>91.60000001</c:v>
                </c:pt>
                <c:pt idx="893">
                  <c:v>91.70000001</c:v>
                </c:pt>
                <c:pt idx="894">
                  <c:v>91.80000001</c:v>
                </c:pt>
                <c:pt idx="895">
                  <c:v>91.90000001</c:v>
                </c:pt>
                <c:pt idx="896">
                  <c:v>92.00000001</c:v>
                </c:pt>
                <c:pt idx="897">
                  <c:v>92.10000001</c:v>
                </c:pt>
                <c:pt idx="898">
                  <c:v>92.20000001</c:v>
                </c:pt>
                <c:pt idx="899">
                  <c:v>92.30000001</c:v>
                </c:pt>
                <c:pt idx="900">
                  <c:v>92.40000001</c:v>
                </c:pt>
                <c:pt idx="901">
                  <c:v>92.50000001</c:v>
                </c:pt>
                <c:pt idx="902">
                  <c:v>92.60000001</c:v>
                </c:pt>
                <c:pt idx="903">
                  <c:v>92.70000001</c:v>
                </c:pt>
                <c:pt idx="904">
                  <c:v>92.80000001</c:v>
                </c:pt>
                <c:pt idx="905">
                  <c:v>92.90000001</c:v>
                </c:pt>
                <c:pt idx="906">
                  <c:v>93.00000001</c:v>
                </c:pt>
                <c:pt idx="907">
                  <c:v>93.20000001</c:v>
                </c:pt>
                <c:pt idx="908">
                  <c:v>93.30000001</c:v>
                </c:pt>
                <c:pt idx="909">
                  <c:v>93.40000001</c:v>
                </c:pt>
                <c:pt idx="910">
                  <c:v>93.50000001</c:v>
                </c:pt>
                <c:pt idx="911">
                  <c:v>93.60000001</c:v>
                </c:pt>
                <c:pt idx="912">
                  <c:v>93.70000001</c:v>
                </c:pt>
                <c:pt idx="913">
                  <c:v>93.80000001</c:v>
                </c:pt>
                <c:pt idx="914">
                  <c:v>93.90000001</c:v>
                </c:pt>
                <c:pt idx="915">
                  <c:v>94.00000001</c:v>
                </c:pt>
                <c:pt idx="916">
                  <c:v>94.10000001</c:v>
                </c:pt>
                <c:pt idx="917">
                  <c:v>94.20000001</c:v>
                </c:pt>
                <c:pt idx="918">
                  <c:v>94.30000001</c:v>
                </c:pt>
                <c:pt idx="919">
                  <c:v>94.40000001</c:v>
                </c:pt>
                <c:pt idx="920">
                  <c:v>94.50000001</c:v>
                </c:pt>
                <c:pt idx="921">
                  <c:v>94.60000001</c:v>
                </c:pt>
                <c:pt idx="922">
                  <c:v>94.70000001</c:v>
                </c:pt>
                <c:pt idx="923">
                  <c:v>94.80000001</c:v>
                </c:pt>
                <c:pt idx="924">
                  <c:v>94.90000001</c:v>
                </c:pt>
                <c:pt idx="925">
                  <c:v>95.00000001</c:v>
                </c:pt>
                <c:pt idx="926">
                  <c:v>95.10000001</c:v>
                </c:pt>
                <c:pt idx="927">
                  <c:v>95.20000001</c:v>
                </c:pt>
                <c:pt idx="928">
                  <c:v>95.30000001</c:v>
                </c:pt>
                <c:pt idx="929">
                  <c:v>95.40000001</c:v>
                </c:pt>
                <c:pt idx="930">
                  <c:v>95.50000001</c:v>
                </c:pt>
                <c:pt idx="931">
                  <c:v>95.60000001</c:v>
                </c:pt>
                <c:pt idx="932">
                  <c:v>95.70000001</c:v>
                </c:pt>
                <c:pt idx="933">
                  <c:v>95.80000001</c:v>
                </c:pt>
                <c:pt idx="934">
                  <c:v>95.90000001</c:v>
                </c:pt>
                <c:pt idx="935">
                  <c:v>96.00000001</c:v>
                </c:pt>
                <c:pt idx="936">
                  <c:v>96.20000001</c:v>
                </c:pt>
                <c:pt idx="937">
                  <c:v>96.30000001</c:v>
                </c:pt>
                <c:pt idx="938">
                  <c:v>96.40000001</c:v>
                </c:pt>
                <c:pt idx="939">
                  <c:v>96.50000001</c:v>
                </c:pt>
                <c:pt idx="940">
                  <c:v>96.60000001</c:v>
                </c:pt>
                <c:pt idx="941">
                  <c:v>96.70000001</c:v>
                </c:pt>
                <c:pt idx="942">
                  <c:v>96.80000001</c:v>
                </c:pt>
                <c:pt idx="943">
                  <c:v>96.90000001</c:v>
                </c:pt>
                <c:pt idx="944">
                  <c:v>97.00000001</c:v>
                </c:pt>
                <c:pt idx="945">
                  <c:v>97.10000001</c:v>
                </c:pt>
                <c:pt idx="946">
                  <c:v>97.20000001</c:v>
                </c:pt>
                <c:pt idx="947">
                  <c:v>97.30000001</c:v>
                </c:pt>
                <c:pt idx="948">
                  <c:v>97.40000001</c:v>
                </c:pt>
                <c:pt idx="949">
                  <c:v>97.50000001</c:v>
                </c:pt>
                <c:pt idx="950">
                  <c:v>97.60000001</c:v>
                </c:pt>
                <c:pt idx="951">
                  <c:v>97.70000001</c:v>
                </c:pt>
                <c:pt idx="952">
                  <c:v>97.80000001</c:v>
                </c:pt>
                <c:pt idx="953">
                  <c:v>97.90000001</c:v>
                </c:pt>
                <c:pt idx="954">
                  <c:v>98.00000001</c:v>
                </c:pt>
                <c:pt idx="955">
                  <c:v>98.10000001</c:v>
                </c:pt>
                <c:pt idx="956">
                  <c:v>98.20000001</c:v>
                </c:pt>
                <c:pt idx="957">
                  <c:v>98.30000001</c:v>
                </c:pt>
                <c:pt idx="958">
                  <c:v>98.40000001</c:v>
                </c:pt>
                <c:pt idx="959">
                  <c:v>98.50000001</c:v>
                </c:pt>
                <c:pt idx="960">
                  <c:v>98.60000001</c:v>
                </c:pt>
                <c:pt idx="961">
                  <c:v>98.70000001</c:v>
                </c:pt>
                <c:pt idx="962">
                  <c:v>98.80000001</c:v>
                </c:pt>
                <c:pt idx="963">
                  <c:v>98.90000001</c:v>
                </c:pt>
                <c:pt idx="964">
                  <c:v>99.00000001</c:v>
                </c:pt>
                <c:pt idx="965">
                  <c:v>99.20000001</c:v>
                </c:pt>
                <c:pt idx="966">
                  <c:v>99.30000001</c:v>
                </c:pt>
                <c:pt idx="967">
                  <c:v>99.40000001</c:v>
                </c:pt>
                <c:pt idx="968">
                  <c:v>99.50000001</c:v>
                </c:pt>
                <c:pt idx="969">
                  <c:v>99.60000001</c:v>
                </c:pt>
                <c:pt idx="970">
                  <c:v>99.70000001</c:v>
                </c:pt>
                <c:pt idx="971">
                  <c:v>99.80000001</c:v>
                </c:pt>
                <c:pt idx="972">
                  <c:v>99.90000001</c:v>
                </c:pt>
                <c:pt idx="973">
                  <c:v>100</c:v>
                </c:pt>
                <c:pt idx="974">
                  <c:v>100.1</c:v>
                </c:pt>
                <c:pt idx="975">
                  <c:v>100.2</c:v>
                </c:pt>
                <c:pt idx="976">
                  <c:v>100.3</c:v>
                </c:pt>
                <c:pt idx="977">
                  <c:v>100.4</c:v>
                </c:pt>
                <c:pt idx="978">
                  <c:v>100.5</c:v>
                </c:pt>
                <c:pt idx="979">
                  <c:v>100.6</c:v>
                </c:pt>
                <c:pt idx="980">
                  <c:v>100.7</c:v>
                </c:pt>
                <c:pt idx="981">
                  <c:v>100.8</c:v>
                </c:pt>
                <c:pt idx="982">
                  <c:v>100.9</c:v>
                </c:pt>
                <c:pt idx="983">
                  <c:v>101</c:v>
                </c:pt>
                <c:pt idx="984">
                  <c:v>101.1</c:v>
                </c:pt>
                <c:pt idx="985">
                  <c:v>101.2</c:v>
                </c:pt>
                <c:pt idx="986">
                  <c:v>101.3</c:v>
                </c:pt>
                <c:pt idx="987">
                  <c:v>101.4</c:v>
                </c:pt>
                <c:pt idx="988">
                  <c:v>101.5</c:v>
                </c:pt>
                <c:pt idx="989">
                  <c:v>101.6</c:v>
                </c:pt>
                <c:pt idx="990">
                  <c:v>101.7</c:v>
                </c:pt>
                <c:pt idx="991">
                  <c:v>101.8</c:v>
                </c:pt>
                <c:pt idx="992">
                  <c:v>101.9</c:v>
                </c:pt>
                <c:pt idx="993">
                  <c:v>102</c:v>
                </c:pt>
                <c:pt idx="994">
                  <c:v>102.2</c:v>
                </c:pt>
                <c:pt idx="995">
                  <c:v>102.3</c:v>
                </c:pt>
                <c:pt idx="996">
                  <c:v>102.4</c:v>
                </c:pt>
                <c:pt idx="997">
                  <c:v>102.5</c:v>
                </c:pt>
                <c:pt idx="998">
                  <c:v>102.6</c:v>
                </c:pt>
                <c:pt idx="999">
                  <c:v>102.7</c:v>
                </c:pt>
                <c:pt idx="1000">
                  <c:v>102.8</c:v>
                </c:pt>
                <c:pt idx="1001">
                  <c:v>102.9</c:v>
                </c:pt>
                <c:pt idx="1002">
                  <c:v>103</c:v>
                </c:pt>
                <c:pt idx="1003">
                  <c:v>103.1</c:v>
                </c:pt>
                <c:pt idx="1004">
                  <c:v>103.2</c:v>
                </c:pt>
                <c:pt idx="1005">
                  <c:v>103.3</c:v>
                </c:pt>
                <c:pt idx="1006">
                  <c:v>103.4</c:v>
                </c:pt>
                <c:pt idx="1007">
                  <c:v>103.5</c:v>
                </c:pt>
                <c:pt idx="1008">
                  <c:v>103.6</c:v>
                </c:pt>
                <c:pt idx="1009">
                  <c:v>103.7</c:v>
                </c:pt>
                <c:pt idx="1010">
                  <c:v>103.8</c:v>
                </c:pt>
                <c:pt idx="1011">
                  <c:v>103.9</c:v>
                </c:pt>
                <c:pt idx="1012">
                  <c:v>104</c:v>
                </c:pt>
                <c:pt idx="1013">
                  <c:v>104.1</c:v>
                </c:pt>
                <c:pt idx="1014">
                  <c:v>104.2</c:v>
                </c:pt>
                <c:pt idx="1015">
                  <c:v>104.3</c:v>
                </c:pt>
                <c:pt idx="1016">
                  <c:v>104.4</c:v>
                </c:pt>
                <c:pt idx="1017">
                  <c:v>104.5</c:v>
                </c:pt>
                <c:pt idx="1018">
                  <c:v>104.6</c:v>
                </c:pt>
                <c:pt idx="1019">
                  <c:v>104.7</c:v>
                </c:pt>
                <c:pt idx="1020">
                  <c:v>104.8</c:v>
                </c:pt>
                <c:pt idx="1021">
                  <c:v>104.9</c:v>
                </c:pt>
                <c:pt idx="1022">
                  <c:v>105</c:v>
                </c:pt>
                <c:pt idx="1023">
                  <c:v>105.2</c:v>
                </c:pt>
                <c:pt idx="1024">
                  <c:v>105.3</c:v>
                </c:pt>
                <c:pt idx="1025">
                  <c:v>105.4</c:v>
                </c:pt>
                <c:pt idx="1026">
                  <c:v>105.5</c:v>
                </c:pt>
                <c:pt idx="1027">
                  <c:v>105.6</c:v>
                </c:pt>
                <c:pt idx="1028">
                  <c:v>105.7</c:v>
                </c:pt>
                <c:pt idx="1029">
                  <c:v>105.8</c:v>
                </c:pt>
                <c:pt idx="1030">
                  <c:v>105.9</c:v>
                </c:pt>
                <c:pt idx="1031">
                  <c:v>106</c:v>
                </c:pt>
                <c:pt idx="1032">
                  <c:v>106.1</c:v>
                </c:pt>
                <c:pt idx="1033">
                  <c:v>106.2</c:v>
                </c:pt>
                <c:pt idx="1034">
                  <c:v>106.3</c:v>
                </c:pt>
                <c:pt idx="1035">
                  <c:v>106.4</c:v>
                </c:pt>
                <c:pt idx="1036">
                  <c:v>106.5</c:v>
                </c:pt>
                <c:pt idx="1037">
                  <c:v>106.6</c:v>
                </c:pt>
                <c:pt idx="1038">
                  <c:v>106.7</c:v>
                </c:pt>
                <c:pt idx="1039">
                  <c:v>106.8</c:v>
                </c:pt>
                <c:pt idx="1040">
                  <c:v>106.9</c:v>
                </c:pt>
                <c:pt idx="1041">
                  <c:v>107</c:v>
                </c:pt>
                <c:pt idx="1042">
                  <c:v>107.1</c:v>
                </c:pt>
                <c:pt idx="1043">
                  <c:v>107.2</c:v>
                </c:pt>
                <c:pt idx="1044">
                  <c:v>107.3</c:v>
                </c:pt>
                <c:pt idx="1045">
                  <c:v>107.4</c:v>
                </c:pt>
                <c:pt idx="1046">
                  <c:v>107.5</c:v>
                </c:pt>
                <c:pt idx="1047">
                  <c:v>107.6</c:v>
                </c:pt>
                <c:pt idx="1048">
                  <c:v>107.7</c:v>
                </c:pt>
                <c:pt idx="1049">
                  <c:v>107.8</c:v>
                </c:pt>
                <c:pt idx="1050">
                  <c:v>107.9</c:v>
                </c:pt>
                <c:pt idx="1051">
                  <c:v>108</c:v>
                </c:pt>
                <c:pt idx="1052">
                  <c:v>108.2</c:v>
                </c:pt>
                <c:pt idx="1053">
                  <c:v>108.3</c:v>
                </c:pt>
                <c:pt idx="1054">
                  <c:v>108.4</c:v>
                </c:pt>
                <c:pt idx="1055">
                  <c:v>108.5</c:v>
                </c:pt>
                <c:pt idx="1056">
                  <c:v>108.6</c:v>
                </c:pt>
                <c:pt idx="1057">
                  <c:v>108.7</c:v>
                </c:pt>
                <c:pt idx="1058">
                  <c:v>108.8</c:v>
                </c:pt>
                <c:pt idx="1059">
                  <c:v>108.9</c:v>
                </c:pt>
                <c:pt idx="1060">
                  <c:v>109</c:v>
                </c:pt>
                <c:pt idx="1061">
                  <c:v>109.1</c:v>
                </c:pt>
                <c:pt idx="1062">
                  <c:v>109.2</c:v>
                </c:pt>
                <c:pt idx="1063">
                  <c:v>109.3</c:v>
                </c:pt>
                <c:pt idx="1064">
                  <c:v>109.4</c:v>
                </c:pt>
                <c:pt idx="1065">
                  <c:v>109.5</c:v>
                </c:pt>
                <c:pt idx="1066">
                  <c:v>109.6</c:v>
                </c:pt>
                <c:pt idx="1067">
                  <c:v>109.7</c:v>
                </c:pt>
                <c:pt idx="1068">
                  <c:v>109.8</c:v>
                </c:pt>
                <c:pt idx="1069">
                  <c:v>109.9</c:v>
                </c:pt>
                <c:pt idx="1070">
                  <c:v>110</c:v>
                </c:pt>
                <c:pt idx="1071">
                  <c:v>110.1</c:v>
                </c:pt>
                <c:pt idx="1072">
                  <c:v>110.2</c:v>
                </c:pt>
                <c:pt idx="1073">
                  <c:v>110.3</c:v>
                </c:pt>
                <c:pt idx="1074">
                  <c:v>110.4</c:v>
                </c:pt>
                <c:pt idx="1075">
                  <c:v>110.5</c:v>
                </c:pt>
                <c:pt idx="1076">
                  <c:v>110.6</c:v>
                </c:pt>
                <c:pt idx="1077">
                  <c:v>110.7</c:v>
                </c:pt>
                <c:pt idx="1078">
                  <c:v>110.8</c:v>
                </c:pt>
                <c:pt idx="1079">
                  <c:v>110.9</c:v>
                </c:pt>
                <c:pt idx="1080">
                  <c:v>111</c:v>
                </c:pt>
                <c:pt idx="1081">
                  <c:v>111.2</c:v>
                </c:pt>
                <c:pt idx="1082">
                  <c:v>111.3</c:v>
                </c:pt>
                <c:pt idx="1083">
                  <c:v>111.4</c:v>
                </c:pt>
                <c:pt idx="1084">
                  <c:v>111.5</c:v>
                </c:pt>
                <c:pt idx="1085">
                  <c:v>111.6</c:v>
                </c:pt>
                <c:pt idx="1086">
                  <c:v>111.7</c:v>
                </c:pt>
                <c:pt idx="1087">
                  <c:v>111.8</c:v>
                </c:pt>
                <c:pt idx="1088">
                  <c:v>111.9</c:v>
                </c:pt>
                <c:pt idx="1089">
                  <c:v>112</c:v>
                </c:pt>
                <c:pt idx="1090">
                  <c:v>112.1</c:v>
                </c:pt>
                <c:pt idx="1091">
                  <c:v>112.2</c:v>
                </c:pt>
                <c:pt idx="1092">
                  <c:v>112.3</c:v>
                </c:pt>
                <c:pt idx="1093">
                  <c:v>112.4</c:v>
                </c:pt>
                <c:pt idx="1094">
                  <c:v>112.5</c:v>
                </c:pt>
                <c:pt idx="1095">
                  <c:v>112.6</c:v>
                </c:pt>
                <c:pt idx="1096">
                  <c:v>112.7</c:v>
                </c:pt>
                <c:pt idx="1097">
                  <c:v>112.8</c:v>
                </c:pt>
                <c:pt idx="1098">
                  <c:v>112.9</c:v>
                </c:pt>
                <c:pt idx="1099">
                  <c:v>113</c:v>
                </c:pt>
                <c:pt idx="1100">
                  <c:v>113.1</c:v>
                </c:pt>
                <c:pt idx="1101">
                  <c:v>113.2</c:v>
                </c:pt>
                <c:pt idx="1102">
                  <c:v>113.3</c:v>
                </c:pt>
                <c:pt idx="1103">
                  <c:v>113.4</c:v>
                </c:pt>
                <c:pt idx="1104">
                  <c:v>113.5</c:v>
                </c:pt>
                <c:pt idx="1105">
                  <c:v>113.6</c:v>
                </c:pt>
                <c:pt idx="1106">
                  <c:v>113.7</c:v>
                </c:pt>
                <c:pt idx="1107">
                  <c:v>113.8</c:v>
                </c:pt>
                <c:pt idx="1108">
                  <c:v>113.9</c:v>
                </c:pt>
                <c:pt idx="1109">
                  <c:v>114</c:v>
                </c:pt>
                <c:pt idx="1110">
                  <c:v>114.2</c:v>
                </c:pt>
                <c:pt idx="1111">
                  <c:v>114.3</c:v>
                </c:pt>
                <c:pt idx="1112">
                  <c:v>114.4</c:v>
                </c:pt>
                <c:pt idx="1113">
                  <c:v>114.5</c:v>
                </c:pt>
                <c:pt idx="1114">
                  <c:v>114.6</c:v>
                </c:pt>
                <c:pt idx="1115">
                  <c:v>114.7</c:v>
                </c:pt>
                <c:pt idx="1116">
                  <c:v>114.8</c:v>
                </c:pt>
                <c:pt idx="1117">
                  <c:v>114.9</c:v>
                </c:pt>
                <c:pt idx="1118">
                  <c:v>115</c:v>
                </c:pt>
                <c:pt idx="1119">
                  <c:v>115.1</c:v>
                </c:pt>
                <c:pt idx="1120">
                  <c:v>115.2</c:v>
                </c:pt>
                <c:pt idx="1121">
                  <c:v>115.3</c:v>
                </c:pt>
                <c:pt idx="1122">
                  <c:v>115.4</c:v>
                </c:pt>
                <c:pt idx="1123">
                  <c:v>115.5</c:v>
                </c:pt>
                <c:pt idx="1124">
                  <c:v>115.6</c:v>
                </c:pt>
                <c:pt idx="1125">
                  <c:v>115.7</c:v>
                </c:pt>
                <c:pt idx="1126">
                  <c:v>115.8</c:v>
                </c:pt>
                <c:pt idx="1127">
                  <c:v>115.9</c:v>
                </c:pt>
                <c:pt idx="1128">
                  <c:v>116</c:v>
                </c:pt>
                <c:pt idx="1129">
                  <c:v>116.1</c:v>
                </c:pt>
                <c:pt idx="1130">
                  <c:v>116.2</c:v>
                </c:pt>
                <c:pt idx="1131">
                  <c:v>116.3</c:v>
                </c:pt>
                <c:pt idx="1132">
                  <c:v>116.4</c:v>
                </c:pt>
                <c:pt idx="1133">
                  <c:v>116.5</c:v>
                </c:pt>
                <c:pt idx="1134">
                  <c:v>116.6</c:v>
                </c:pt>
                <c:pt idx="1135">
                  <c:v>116.7</c:v>
                </c:pt>
                <c:pt idx="1136">
                  <c:v>116.8</c:v>
                </c:pt>
                <c:pt idx="1137">
                  <c:v>116.9</c:v>
                </c:pt>
                <c:pt idx="1138">
                  <c:v>117</c:v>
                </c:pt>
                <c:pt idx="1139">
                  <c:v>117.2</c:v>
                </c:pt>
                <c:pt idx="1140">
                  <c:v>117.3</c:v>
                </c:pt>
                <c:pt idx="1141">
                  <c:v>117.4</c:v>
                </c:pt>
                <c:pt idx="1142">
                  <c:v>117.5</c:v>
                </c:pt>
                <c:pt idx="1143">
                  <c:v>117.6</c:v>
                </c:pt>
                <c:pt idx="1144">
                  <c:v>117.7</c:v>
                </c:pt>
                <c:pt idx="1145">
                  <c:v>117.8</c:v>
                </c:pt>
                <c:pt idx="1146">
                  <c:v>117.9</c:v>
                </c:pt>
                <c:pt idx="1147">
                  <c:v>118</c:v>
                </c:pt>
                <c:pt idx="1148">
                  <c:v>118.1</c:v>
                </c:pt>
                <c:pt idx="1149">
                  <c:v>118.2</c:v>
                </c:pt>
                <c:pt idx="1150">
                  <c:v>118.3</c:v>
                </c:pt>
                <c:pt idx="1151">
                  <c:v>118.4</c:v>
                </c:pt>
                <c:pt idx="1152">
                  <c:v>118.5</c:v>
                </c:pt>
                <c:pt idx="1153">
                  <c:v>118.6</c:v>
                </c:pt>
                <c:pt idx="1154">
                  <c:v>118.7</c:v>
                </c:pt>
                <c:pt idx="1155">
                  <c:v>118.8</c:v>
                </c:pt>
                <c:pt idx="1156">
                  <c:v>118.9</c:v>
                </c:pt>
                <c:pt idx="1157">
                  <c:v>119</c:v>
                </c:pt>
                <c:pt idx="1158">
                  <c:v>119.1</c:v>
                </c:pt>
                <c:pt idx="1159">
                  <c:v>119.2</c:v>
                </c:pt>
                <c:pt idx="1160">
                  <c:v>119.3</c:v>
                </c:pt>
                <c:pt idx="1161">
                  <c:v>119.4</c:v>
                </c:pt>
                <c:pt idx="1162">
                  <c:v>119.5</c:v>
                </c:pt>
                <c:pt idx="1163">
                  <c:v>119.6</c:v>
                </c:pt>
                <c:pt idx="1164">
                  <c:v>119.7</c:v>
                </c:pt>
                <c:pt idx="1165">
                  <c:v>119.8</c:v>
                </c:pt>
                <c:pt idx="1166">
                  <c:v>119.9</c:v>
                </c:pt>
                <c:pt idx="1167">
                  <c:v>120</c:v>
                </c:pt>
                <c:pt idx="1168">
                  <c:v>120.2</c:v>
                </c:pt>
                <c:pt idx="1169">
                  <c:v>120.3</c:v>
                </c:pt>
                <c:pt idx="1170">
                  <c:v>120.4</c:v>
                </c:pt>
                <c:pt idx="1171">
                  <c:v>120.5</c:v>
                </c:pt>
                <c:pt idx="1172">
                  <c:v>120.6</c:v>
                </c:pt>
                <c:pt idx="1173">
                  <c:v>120.7</c:v>
                </c:pt>
                <c:pt idx="1174">
                  <c:v>120.8</c:v>
                </c:pt>
                <c:pt idx="1175">
                  <c:v>120.9</c:v>
                </c:pt>
                <c:pt idx="1176">
                  <c:v>121</c:v>
                </c:pt>
                <c:pt idx="1177">
                  <c:v>121.1</c:v>
                </c:pt>
                <c:pt idx="1178">
                  <c:v>121.2</c:v>
                </c:pt>
                <c:pt idx="1179">
                  <c:v>121.3</c:v>
                </c:pt>
                <c:pt idx="1180">
                  <c:v>121.4</c:v>
                </c:pt>
                <c:pt idx="1181">
                  <c:v>121.5</c:v>
                </c:pt>
                <c:pt idx="1182">
                  <c:v>121.6</c:v>
                </c:pt>
                <c:pt idx="1183">
                  <c:v>121.7</c:v>
                </c:pt>
                <c:pt idx="1184">
                  <c:v>121.8</c:v>
                </c:pt>
                <c:pt idx="1185">
                  <c:v>121.9</c:v>
                </c:pt>
                <c:pt idx="1186">
                  <c:v>122</c:v>
                </c:pt>
                <c:pt idx="1187">
                  <c:v>122.1</c:v>
                </c:pt>
                <c:pt idx="1188">
                  <c:v>122.2</c:v>
                </c:pt>
                <c:pt idx="1189">
                  <c:v>122.3</c:v>
                </c:pt>
                <c:pt idx="1190">
                  <c:v>122.4</c:v>
                </c:pt>
                <c:pt idx="1191">
                  <c:v>122.5</c:v>
                </c:pt>
                <c:pt idx="1192">
                  <c:v>122.6</c:v>
                </c:pt>
                <c:pt idx="1193">
                  <c:v>122.7</c:v>
                </c:pt>
                <c:pt idx="1194">
                  <c:v>122.8</c:v>
                </c:pt>
                <c:pt idx="1195">
                  <c:v>122.9</c:v>
                </c:pt>
                <c:pt idx="1196">
                  <c:v>123</c:v>
                </c:pt>
                <c:pt idx="1197">
                  <c:v>123.2</c:v>
                </c:pt>
                <c:pt idx="1198">
                  <c:v>123.3</c:v>
                </c:pt>
                <c:pt idx="1199">
                  <c:v>123.4</c:v>
                </c:pt>
                <c:pt idx="1200">
                  <c:v>123.5</c:v>
                </c:pt>
                <c:pt idx="1201">
                  <c:v>123.6</c:v>
                </c:pt>
                <c:pt idx="1202">
                  <c:v>123.7</c:v>
                </c:pt>
                <c:pt idx="1203">
                  <c:v>123.8</c:v>
                </c:pt>
                <c:pt idx="1204">
                  <c:v>123.9</c:v>
                </c:pt>
                <c:pt idx="1205">
                  <c:v>124</c:v>
                </c:pt>
                <c:pt idx="1206">
                  <c:v>124.1</c:v>
                </c:pt>
                <c:pt idx="1207">
                  <c:v>124.2</c:v>
                </c:pt>
                <c:pt idx="1208">
                  <c:v>124.3</c:v>
                </c:pt>
                <c:pt idx="1209">
                  <c:v>124.4</c:v>
                </c:pt>
                <c:pt idx="1210">
                  <c:v>124.5</c:v>
                </c:pt>
                <c:pt idx="1211">
                  <c:v>124.6</c:v>
                </c:pt>
                <c:pt idx="1212">
                  <c:v>124.7</c:v>
                </c:pt>
                <c:pt idx="1213">
                  <c:v>124.8</c:v>
                </c:pt>
                <c:pt idx="1214">
                  <c:v>124.9</c:v>
                </c:pt>
                <c:pt idx="1215">
                  <c:v>125</c:v>
                </c:pt>
                <c:pt idx="1216">
                  <c:v>125.1</c:v>
                </c:pt>
                <c:pt idx="1217">
                  <c:v>125.2</c:v>
                </c:pt>
                <c:pt idx="1218">
                  <c:v>125.3</c:v>
                </c:pt>
                <c:pt idx="1219">
                  <c:v>125.4</c:v>
                </c:pt>
                <c:pt idx="1220">
                  <c:v>125.5</c:v>
                </c:pt>
                <c:pt idx="1221">
                  <c:v>125.6</c:v>
                </c:pt>
                <c:pt idx="1222">
                  <c:v>125.7</c:v>
                </c:pt>
                <c:pt idx="1223">
                  <c:v>125.8</c:v>
                </c:pt>
                <c:pt idx="1224">
                  <c:v>125.9</c:v>
                </c:pt>
                <c:pt idx="1225">
                  <c:v>126</c:v>
                </c:pt>
                <c:pt idx="1226">
                  <c:v>126.2</c:v>
                </c:pt>
                <c:pt idx="1227">
                  <c:v>126.3</c:v>
                </c:pt>
                <c:pt idx="1228">
                  <c:v>126.4</c:v>
                </c:pt>
                <c:pt idx="1229">
                  <c:v>126.5</c:v>
                </c:pt>
                <c:pt idx="1230">
                  <c:v>126.6</c:v>
                </c:pt>
                <c:pt idx="1231">
                  <c:v>126.7</c:v>
                </c:pt>
                <c:pt idx="1232">
                  <c:v>126.8</c:v>
                </c:pt>
                <c:pt idx="1233">
                  <c:v>126.9</c:v>
                </c:pt>
                <c:pt idx="1234">
                  <c:v>127</c:v>
                </c:pt>
                <c:pt idx="1235">
                  <c:v>127.1</c:v>
                </c:pt>
                <c:pt idx="1236">
                  <c:v>127.2</c:v>
                </c:pt>
                <c:pt idx="1237">
                  <c:v>127.3</c:v>
                </c:pt>
                <c:pt idx="1238">
                  <c:v>127.4</c:v>
                </c:pt>
                <c:pt idx="1239">
                  <c:v>127.5</c:v>
                </c:pt>
                <c:pt idx="1240">
                  <c:v>127.6</c:v>
                </c:pt>
                <c:pt idx="1241">
                  <c:v>127.7</c:v>
                </c:pt>
                <c:pt idx="1242">
                  <c:v>127.8</c:v>
                </c:pt>
                <c:pt idx="1243">
                  <c:v>127.9</c:v>
                </c:pt>
                <c:pt idx="1244">
                  <c:v>128</c:v>
                </c:pt>
                <c:pt idx="1245">
                  <c:v>128.1</c:v>
                </c:pt>
                <c:pt idx="1246">
                  <c:v>128.2</c:v>
                </c:pt>
                <c:pt idx="1247">
                  <c:v>128.3</c:v>
                </c:pt>
                <c:pt idx="1248">
                  <c:v>128.4</c:v>
                </c:pt>
                <c:pt idx="1249">
                  <c:v>128.5</c:v>
                </c:pt>
                <c:pt idx="1250">
                  <c:v>128.6</c:v>
                </c:pt>
                <c:pt idx="1251">
                  <c:v>128.7</c:v>
                </c:pt>
                <c:pt idx="1252">
                  <c:v>128.8</c:v>
                </c:pt>
                <c:pt idx="1253">
                  <c:v>128.9</c:v>
                </c:pt>
                <c:pt idx="1254">
                  <c:v>129</c:v>
                </c:pt>
                <c:pt idx="1255">
                  <c:v>129.2</c:v>
                </c:pt>
                <c:pt idx="1256">
                  <c:v>129.3</c:v>
                </c:pt>
                <c:pt idx="1257">
                  <c:v>129.4</c:v>
                </c:pt>
                <c:pt idx="1258">
                  <c:v>129.5</c:v>
                </c:pt>
                <c:pt idx="1259">
                  <c:v>129.6</c:v>
                </c:pt>
                <c:pt idx="1260">
                  <c:v>129.7</c:v>
                </c:pt>
                <c:pt idx="1261">
                  <c:v>129.8</c:v>
                </c:pt>
                <c:pt idx="1262">
                  <c:v>129.9</c:v>
                </c:pt>
                <c:pt idx="1263">
                  <c:v>130</c:v>
                </c:pt>
                <c:pt idx="1264">
                  <c:v>130.1</c:v>
                </c:pt>
                <c:pt idx="1265">
                  <c:v>130.2</c:v>
                </c:pt>
                <c:pt idx="1266">
                  <c:v>130.3</c:v>
                </c:pt>
                <c:pt idx="1267">
                  <c:v>130.4</c:v>
                </c:pt>
                <c:pt idx="1268">
                  <c:v>130.5</c:v>
                </c:pt>
                <c:pt idx="1269">
                  <c:v>130.6</c:v>
                </c:pt>
                <c:pt idx="1270">
                  <c:v>130.7</c:v>
                </c:pt>
                <c:pt idx="1271">
                  <c:v>130.8</c:v>
                </c:pt>
                <c:pt idx="1272">
                  <c:v>130.9</c:v>
                </c:pt>
                <c:pt idx="1273">
                  <c:v>131</c:v>
                </c:pt>
                <c:pt idx="1274">
                  <c:v>131.1</c:v>
                </c:pt>
                <c:pt idx="1275">
                  <c:v>131.2</c:v>
                </c:pt>
                <c:pt idx="1276">
                  <c:v>131.3</c:v>
                </c:pt>
                <c:pt idx="1277">
                  <c:v>131.4</c:v>
                </c:pt>
                <c:pt idx="1278">
                  <c:v>131.5</c:v>
                </c:pt>
                <c:pt idx="1279">
                  <c:v>131.6</c:v>
                </c:pt>
                <c:pt idx="1280">
                  <c:v>131.7</c:v>
                </c:pt>
                <c:pt idx="1281">
                  <c:v>131.8</c:v>
                </c:pt>
                <c:pt idx="1282">
                  <c:v>131.9</c:v>
                </c:pt>
                <c:pt idx="1283">
                  <c:v>132</c:v>
                </c:pt>
                <c:pt idx="1284">
                  <c:v>132.2</c:v>
                </c:pt>
                <c:pt idx="1285">
                  <c:v>132.3</c:v>
                </c:pt>
                <c:pt idx="1286">
                  <c:v>132.4</c:v>
                </c:pt>
                <c:pt idx="1287">
                  <c:v>132.5</c:v>
                </c:pt>
                <c:pt idx="1288">
                  <c:v>132.6</c:v>
                </c:pt>
                <c:pt idx="1289">
                  <c:v>132.7</c:v>
                </c:pt>
                <c:pt idx="1290">
                  <c:v>132.8</c:v>
                </c:pt>
                <c:pt idx="1291">
                  <c:v>132.9</c:v>
                </c:pt>
                <c:pt idx="1292">
                  <c:v>133</c:v>
                </c:pt>
                <c:pt idx="1293">
                  <c:v>133.1</c:v>
                </c:pt>
                <c:pt idx="1294">
                  <c:v>133.2</c:v>
                </c:pt>
                <c:pt idx="1295">
                  <c:v>133.3</c:v>
                </c:pt>
                <c:pt idx="1296">
                  <c:v>133.4</c:v>
                </c:pt>
                <c:pt idx="1297">
                  <c:v>133.5</c:v>
                </c:pt>
                <c:pt idx="1298">
                  <c:v>133.6</c:v>
                </c:pt>
                <c:pt idx="1299">
                  <c:v>133.7</c:v>
                </c:pt>
                <c:pt idx="1300">
                  <c:v>133.8</c:v>
                </c:pt>
                <c:pt idx="1301">
                  <c:v>133.9</c:v>
                </c:pt>
                <c:pt idx="1302">
                  <c:v>134</c:v>
                </c:pt>
                <c:pt idx="1303">
                  <c:v>134.1</c:v>
                </c:pt>
                <c:pt idx="1304">
                  <c:v>134.2</c:v>
                </c:pt>
                <c:pt idx="1305">
                  <c:v>134.3</c:v>
                </c:pt>
                <c:pt idx="1306">
                  <c:v>134.4</c:v>
                </c:pt>
                <c:pt idx="1307">
                  <c:v>134.5</c:v>
                </c:pt>
                <c:pt idx="1308">
                  <c:v>134.6</c:v>
                </c:pt>
                <c:pt idx="1309">
                  <c:v>134.7</c:v>
                </c:pt>
                <c:pt idx="1310">
                  <c:v>134.8</c:v>
                </c:pt>
                <c:pt idx="1311">
                  <c:v>134.9</c:v>
                </c:pt>
                <c:pt idx="1312">
                  <c:v>135</c:v>
                </c:pt>
                <c:pt idx="1313">
                  <c:v>135.2</c:v>
                </c:pt>
                <c:pt idx="1314">
                  <c:v>135.3</c:v>
                </c:pt>
                <c:pt idx="1315">
                  <c:v>135.4</c:v>
                </c:pt>
                <c:pt idx="1316">
                  <c:v>135.5</c:v>
                </c:pt>
                <c:pt idx="1317">
                  <c:v>135.6</c:v>
                </c:pt>
                <c:pt idx="1318">
                  <c:v>135.7</c:v>
                </c:pt>
                <c:pt idx="1319">
                  <c:v>135.8</c:v>
                </c:pt>
                <c:pt idx="1320">
                  <c:v>135.9</c:v>
                </c:pt>
                <c:pt idx="1321">
                  <c:v>136</c:v>
                </c:pt>
                <c:pt idx="1322">
                  <c:v>136.1</c:v>
                </c:pt>
                <c:pt idx="1323">
                  <c:v>136.2</c:v>
                </c:pt>
                <c:pt idx="1324">
                  <c:v>136.3</c:v>
                </c:pt>
                <c:pt idx="1325">
                  <c:v>136.4</c:v>
                </c:pt>
                <c:pt idx="1326">
                  <c:v>136.5</c:v>
                </c:pt>
                <c:pt idx="1327">
                  <c:v>136.6</c:v>
                </c:pt>
                <c:pt idx="1328">
                  <c:v>136.7</c:v>
                </c:pt>
                <c:pt idx="1329">
                  <c:v>136.8</c:v>
                </c:pt>
                <c:pt idx="1330">
                  <c:v>136.9</c:v>
                </c:pt>
                <c:pt idx="1331">
                  <c:v>137</c:v>
                </c:pt>
                <c:pt idx="1332">
                  <c:v>137.1</c:v>
                </c:pt>
                <c:pt idx="1333">
                  <c:v>137.2</c:v>
                </c:pt>
                <c:pt idx="1334">
                  <c:v>137.3</c:v>
                </c:pt>
                <c:pt idx="1335">
                  <c:v>137.4</c:v>
                </c:pt>
                <c:pt idx="1336">
                  <c:v>137.5</c:v>
                </c:pt>
                <c:pt idx="1337">
                  <c:v>137.6</c:v>
                </c:pt>
                <c:pt idx="1338">
                  <c:v>137.7</c:v>
                </c:pt>
                <c:pt idx="1339">
                  <c:v>137.8</c:v>
                </c:pt>
                <c:pt idx="1340">
                  <c:v>137.9</c:v>
                </c:pt>
                <c:pt idx="1341">
                  <c:v>138</c:v>
                </c:pt>
                <c:pt idx="1342">
                  <c:v>138.2</c:v>
                </c:pt>
                <c:pt idx="1343">
                  <c:v>138.3</c:v>
                </c:pt>
                <c:pt idx="1344">
                  <c:v>138.4</c:v>
                </c:pt>
                <c:pt idx="1345">
                  <c:v>138.5</c:v>
                </c:pt>
                <c:pt idx="1346">
                  <c:v>138.6</c:v>
                </c:pt>
                <c:pt idx="1347">
                  <c:v>138.7</c:v>
                </c:pt>
                <c:pt idx="1348">
                  <c:v>138.8</c:v>
                </c:pt>
                <c:pt idx="1349">
                  <c:v>138.9</c:v>
                </c:pt>
                <c:pt idx="1350">
                  <c:v>139</c:v>
                </c:pt>
                <c:pt idx="1351">
                  <c:v>139.1</c:v>
                </c:pt>
                <c:pt idx="1352">
                  <c:v>139.2</c:v>
                </c:pt>
                <c:pt idx="1353">
                  <c:v>139.3</c:v>
                </c:pt>
                <c:pt idx="1354">
                  <c:v>139.4</c:v>
                </c:pt>
                <c:pt idx="1355">
                  <c:v>139.5</c:v>
                </c:pt>
                <c:pt idx="1356">
                  <c:v>139.6</c:v>
                </c:pt>
                <c:pt idx="1357">
                  <c:v>139.7</c:v>
                </c:pt>
                <c:pt idx="1358">
                  <c:v>139.8</c:v>
                </c:pt>
                <c:pt idx="1359">
                  <c:v>139.9</c:v>
                </c:pt>
                <c:pt idx="1360">
                  <c:v>140</c:v>
                </c:pt>
                <c:pt idx="1361">
                  <c:v>140.1</c:v>
                </c:pt>
                <c:pt idx="1362">
                  <c:v>140.2</c:v>
                </c:pt>
                <c:pt idx="1363">
                  <c:v>140.3</c:v>
                </c:pt>
                <c:pt idx="1364">
                  <c:v>140.4</c:v>
                </c:pt>
                <c:pt idx="1365">
                  <c:v>140.5</c:v>
                </c:pt>
                <c:pt idx="1366">
                  <c:v>140.6</c:v>
                </c:pt>
                <c:pt idx="1367">
                  <c:v>140.7</c:v>
                </c:pt>
                <c:pt idx="1368">
                  <c:v>140.8</c:v>
                </c:pt>
                <c:pt idx="1369">
                  <c:v>140.9</c:v>
                </c:pt>
                <c:pt idx="1370">
                  <c:v>141</c:v>
                </c:pt>
                <c:pt idx="1371">
                  <c:v>141.2</c:v>
                </c:pt>
                <c:pt idx="1372">
                  <c:v>141.3</c:v>
                </c:pt>
                <c:pt idx="1373">
                  <c:v>141.4</c:v>
                </c:pt>
                <c:pt idx="1374">
                  <c:v>141.5</c:v>
                </c:pt>
                <c:pt idx="1375">
                  <c:v>141.6</c:v>
                </c:pt>
                <c:pt idx="1376">
                  <c:v>141.7</c:v>
                </c:pt>
                <c:pt idx="1377">
                  <c:v>141.8</c:v>
                </c:pt>
                <c:pt idx="1378">
                  <c:v>141.9</c:v>
                </c:pt>
                <c:pt idx="1379">
                  <c:v>142</c:v>
                </c:pt>
                <c:pt idx="1380">
                  <c:v>142.1</c:v>
                </c:pt>
                <c:pt idx="1381">
                  <c:v>142.2</c:v>
                </c:pt>
                <c:pt idx="1382">
                  <c:v>142.3</c:v>
                </c:pt>
                <c:pt idx="1383">
                  <c:v>142.4</c:v>
                </c:pt>
                <c:pt idx="1384">
                  <c:v>142.5</c:v>
                </c:pt>
                <c:pt idx="1385">
                  <c:v>142.6</c:v>
                </c:pt>
                <c:pt idx="1386">
                  <c:v>142.7</c:v>
                </c:pt>
                <c:pt idx="1387">
                  <c:v>142.8</c:v>
                </c:pt>
                <c:pt idx="1388">
                  <c:v>142.9</c:v>
                </c:pt>
                <c:pt idx="1389">
                  <c:v>143</c:v>
                </c:pt>
                <c:pt idx="1390">
                  <c:v>143.1</c:v>
                </c:pt>
                <c:pt idx="1391">
                  <c:v>143.2</c:v>
                </c:pt>
                <c:pt idx="1392">
                  <c:v>143.3</c:v>
                </c:pt>
                <c:pt idx="1393">
                  <c:v>143.4</c:v>
                </c:pt>
                <c:pt idx="1394">
                  <c:v>143.5</c:v>
                </c:pt>
                <c:pt idx="1395">
                  <c:v>143.6</c:v>
                </c:pt>
                <c:pt idx="1396">
                  <c:v>143.7</c:v>
                </c:pt>
                <c:pt idx="1397">
                  <c:v>143.8</c:v>
                </c:pt>
                <c:pt idx="1398">
                  <c:v>143.9</c:v>
                </c:pt>
                <c:pt idx="1399">
                  <c:v>144</c:v>
                </c:pt>
                <c:pt idx="1400">
                  <c:v>144.2</c:v>
                </c:pt>
                <c:pt idx="1401">
                  <c:v>144.3</c:v>
                </c:pt>
                <c:pt idx="1402">
                  <c:v>144.4</c:v>
                </c:pt>
                <c:pt idx="1403">
                  <c:v>144.5</c:v>
                </c:pt>
                <c:pt idx="1404">
                  <c:v>144.6</c:v>
                </c:pt>
                <c:pt idx="1405">
                  <c:v>144.7</c:v>
                </c:pt>
                <c:pt idx="1406">
                  <c:v>144.8</c:v>
                </c:pt>
                <c:pt idx="1407">
                  <c:v>144.9</c:v>
                </c:pt>
                <c:pt idx="1408">
                  <c:v>145</c:v>
                </c:pt>
                <c:pt idx="1409">
                  <c:v>145.1</c:v>
                </c:pt>
                <c:pt idx="1410">
                  <c:v>145.2</c:v>
                </c:pt>
                <c:pt idx="1411">
                  <c:v>145.3</c:v>
                </c:pt>
                <c:pt idx="1412">
                  <c:v>145.4</c:v>
                </c:pt>
                <c:pt idx="1413">
                  <c:v>145.5</c:v>
                </c:pt>
                <c:pt idx="1414">
                  <c:v>145.6</c:v>
                </c:pt>
                <c:pt idx="1415">
                  <c:v>145.7</c:v>
                </c:pt>
                <c:pt idx="1416">
                  <c:v>145.8</c:v>
                </c:pt>
                <c:pt idx="1417">
                  <c:v>145.9</c:v>
                </c:pt>
                <c:pt idx="1418">
                  <c:v>146</c:v>
                </c:pt>
                <c:pt idx="1419">
                  <c:v>146.1</c:v>
                </c:pt>
                <c:pt idx="1420">
                  <c:v>146.2</c:v>
                </c:pt>
                <c:pt idx="1421">
                  <c:v>146.3</c:v>
                </c:pt>
                <c:pt idx="1422">
                  <c:v>146.4</c:v>
                </c:pt>
                <c:pt idx="1423">
                  <c:v>146.5</c:v>
                </c:pt>
                <c:pt idx="1424">
                  <c:v>146.6</c:v>
                </c:pt>
                <c:pt idx="1425">
                  <c:v>146.7</c:v>
                </c:pt>
                <c:pt idx="1426">
                  <c:v>146.8</c:v>
                </c:pt>
                <c:pt idx="1427">
                  <c:v>146.9</c:v>
                </c:pt>
                <c:pt idx="1428">
                  <c:v>147</c:v>
                </c:pt>
                <c:pt idx="1429">
                  <c:v>147.2</c:v>
                </c:pt>
                <c:pt idx="1430">
                  <c:v>147.3</c:v>
                </c:pt>
                <c:pt idx="1431">
                  <c:v>147.4</c:v>
                </c:pt>
                <c:pt idx="1432">
                  <c:v>147.5</c:v>
                </c:pt>
                <c:pt idx="1433">
                  <c:v>147.6</c:v>
                </c:pt>
                <c:pt idx="1434">
                  <c:v>147.7</c:v>
                </c:pt>
                <c:pt idx="1435">
                  <c:v>147.8</c:v>
                </c:pt>
                <c:pt idx="1436">
                  <c:v>147.9</c:v>
                </c:pt>
                <c:pt idx="1437">
                  <c:v>148</c:v>
                </c:pt>
                <c:pt idx="1438">
                  <c:v>148.1</c:v>
                </c:pt>
                <c:pt idx="1439">
                  <c:v>148.2</c:v>
                </c:pt>
                <c:pt idx="1440">
                  <c:v>148.3</c:v>
                </c:pt>
                <c:pt idx="1441">
                  <c:v>148.4</c:v>
                </c:pt>
                <c:pt idx="1442">
                  <c:v>148.5</c:v>
                </c:pt>
                <c:pt idx="1443">
                  <c:v>148.6</c:v>
                </c:pt>
                <c:pt idx="1444">
                  <c:v>148.7</c:v>
                </c:pt>
                <c:pt idx="1445">
                  <c:v>148.8</c:v>
                </c:pt>
                <c:pt idx="1446">
                  <c:v>148.9</c:v>
                </c:pt>
                <c:pt idx="1447">
                  <c:v>149</c:v>
                </c:pt>
                <c:pt idx="1448">
                  <c:v>149.1</c:v>
                </c:pt>
                <c:pt idx="1449">
                  <c:v>149.2</c:v>
                </c:pt>
                <c:pt idx="1450">
                  <c:v>149.3</c:v>
                </c:pt>
                <c:pt idx="1451">
                  <c:v>149.4</c:v>
                </c:pt>
                <c:pt idx="1452">
                  <c:v>149.5</c:v>
                </c:pt>
                <c:pt idx="1453">
                  <c:v>149.6</c:v>
                </c:pt>
                <c:pt idx="1454">
                  <c:v>149.7</c:v>
                </c:pt>
                <c:pt idx="1455">
                  <c:v>149.8</c:v>
                </c:pt>
                <c:pt idx="1456">
                  <c:v>149.9</c:v>
                </c:pt>
                <c:pt idx="1457">
                  <c:v>150</c:v>
                </c:pt>
                <c:pt idx="1458">
                  <c:v>150.2</c:v>
                </c:pt>
                <c:pt idx="1459">
                  <c:v>150.3</c:v>
                </c:pt>
                <c:pt idx="1460">
                  <c:v>150.4</c:v>
                </c:pt>
                <c:pt idx="1461">
                  <c:v>150.5</c:v>
                </c:pt>
                <c:pt idx="1462">
                  <c:v>150.6</c:v>
                </c:pt>
                <c:pt idx="1463">
                  <c:v>150.7</c:v>
                </c:pt>
                <c:pt idx="1464">
                  <c:v>150.8</c:v>
                </c:pt>
                <c:pt idx="1465">
                  <c:v>150.9</c:v>
                </c:pt>
                <c:pt idx="1466">
                  <c:v>151</c:v>
                </c:pt>
                <c:pt idx="1467">
                  <c:v>151.1</c:v>
                </c:pt>
                <c:pt idx="1468">
                  <c:v>151.2</c:v>
                </c:pt>
                <c:pt idx="1469">
                  <c:v>151.3</c:v>
                </c:pt>
                <c:pt idx="1470">
                  <c:v>151.4</c:v>
                </c:pt>
                <c:pt idx="1471">
                  <c:v>151.5</c:v>
                </c:pt>
                <c:pt idx="1472">
                  <c:v>151.6</c:v>
                </c:pt>
                <c:pt idx="1473">
                  <c:v>151.7</c:v>
                </c:pt>
                <c:pt idx="1474">
                  <c:v>151.8</c:v>
                </c:pt>
                <c:pt idx="1475">
                  <c:v>151.9</c:v>
                </c:pt>
                <c:pt idx="1476">
                  <c:v>152</c:v>
                </c:pt>
                <c:pt idx="1477">
                  <c:v>152.1</c:v>
                </c:pt>
                <c:pt idx="1478">
                  <c:v>152.2</c:v>
                </c:pt>
                <c:pt idx="1479">
                  <c:v>152.3</c:v>
                </c:pt>
                <c:pt idx="1480">
                  <c:v>152.4</c:v>
                </c:pt>
                <c:pt idx="1481">
                  <c:v>152.5</c:v>
                </c:pt>
                <c:pt idx="1482">
                  <c:v>152.6</c:v>
                </c:pt>
                <c:pt idx="1483">
                  <c:v>152.7</c:v>
                </c:pt>
                <c:pt idx="1484">
                  <c:v>152.8</c:v>
                </c:pt>
                <c:pt idx="1485">
                  <c:v>152.9</c:v>
                </c:pt>
                <c:pt idx="1486">
                  <c:v>153</c:v>
                </c:pt>
                <c:pt idx="1487">
                  <c:v>153.2</c:v>
                </c:pt>
                <c:pt idx="1488">
                  <c:v>153.3</c:v>
                </c:pt>
                <c:pt idx="1489">
                  <c:v>153.4</c:v>
                </c:pt>
                <c:pt idx="1490">
                  <c:v>153.5</c:v>
                </c:pt>
                <c:pt idx="1491">
                  <c:v>153.6</c:v>
                </c:pt>
                <c:pt idx="1492">
                  <c:v>153.7</c:v>
                </c:pt>
                <c:pt idx="1493">
                  <c:v>153.8</c:v>
                </c:pt>
                <c:pt idx="1494">
                  <c:v>153.9</c:v>
                </c:pt>
                <c:pt idx="1495">
                  <c:v>154</c:v>
                </c:pt>
                <c:pt idx="1496">
                  <c:v>154.1</c:v>
                </c:pt>
                <c:pt idx="1497">
                  <c:v>154.2</c:v>
                </c:pt>
                <c:pt idx="1498">
                  <c:v>154.3</c:v>
                </c:pt>
                <c:pt idx="1499">
                  <c:v>154.4</c:v>
                </c:pt>
                <c:pt idx="1500">
                  <c:v>154.5</c:v>
                </c:pt>
                <c:pt idx="1501">
                  <c:v>154.6</c:v>
                </c:pt>
                <c:pt idx="1502">
                  <c:v>154.7</c:v>
                </c:pt>
                <c:pt idx="1503">
                  <c:v>154.8</c:v>
                </c:pt>
                <c:pt idx="1504">
                  <c:v>154.9</c:v>
                </c:pt>
                <c:pt idx="1505">
                  <c:v>155</c:v>
                </c:pt>
                <c:pt idx="1506">
                  <c:v>155.1</c:v>
                </c:pt>
                <c:pt idx="1507">
                  <c:v>155.2</c:v>
                </c:pt>
                <c:pt idx="1508">
                  <c:v>155.3</c:v>
                </c:pt>
                <c:pt idx="1509">
                  <c:v>155.4</c:v>
                </c:pt>
                <c:pt idx="1510">
                  <c:v>155.5</c:v>
                </c:pt>
                <c:pt idx="1511">
                  <c:v>155.6</c:v>
                </c:pt>
                <c:pt idx="1512">
                  <c:v>155.7</c:v>
                </c:pt>
                <c:pt idx="1513">
                  <c:v>155.8</c:v>
                </c:pt>
                <c:pt idx="1514">
                  <c:v>155.9</c:v>
                </c:pt>
                <c:pt idx="1515">
                  <c:v>156</c:v>
                </c:pt>
                <c:pt idx="1516">
                  <c:v>156.2</c:v>
                </c:pt>
                <c:pt idx="1517">
                  <c:v>156.3</c:v>
                </c:pt>
                <c:pt idx="1518">
                  <c:v>156.4</c:v>
                </c:pt>
                <c:pt idx="1519">
                  <c:v>156.5</c:v>
                </c:pt>
                <c:pt idx="1520">
                  <c:v>156.6</c:v>
                </c:pt>
                <c:pt idx="1521">
                  <c:v>156.7</c:v>
                </c:pt>
                <c:pt idx="1522">
                  <c:v>156.8</c:v>
                </c:pt>
                <c:pt idx="1523">
                  <c:v>156.9</c:v>
                </c:pt>
                <c:pt idx="1524">
                  <c:v>157</c:v>
                </c:pt>
                <c:pt idx="1525">
                  <c:v>157.1</c:v>
                </c:pt>
                <c:pt idx="1526">
                  <c:v>157.2</c:v>
                </c:pt>
                <c:pt idx="1527">
                  <c:v>157.3</c:v>
                </c:pt>
                <c:pt idx="1528">
                  <c:v>157.4</c:v>
                </c:pt>
                <c:pt idx="1529">
                  <c:v>157.5</c:v>
                </c:pt>
                <c:pt idx="1530">
                  <c:v>157.6</c:v>
                </c:pt>
                <c:pt idx="1531">
                  <c:v>157.7</c:v>
                </c:pt>
                <c:pt idx="1532">
                  <c:v>157.8</c:v>
                </c:pt>
                <c:pt idx="1533">
                  <c:v>157.9</c:v>
                </c:pt>
                <c:pt idx="1534">
                  <c:v>158</c:v>
                </c:pt>
                <c:pt idx="1535">
                  <c:v>158.1</c:v>
                </c:pt>
                <c:pt idx="1536">
                  <c:v>158.2</c:v>
                </c:pt>
                <c:pt idx="1537">
                  <c:v>158.3</c:v>
                </c:pt>
                <c:pt idx="1538">
                  <c:v>158.4</c:v>
                </c:pt>
                <c:pt idx="1539">
                  <c:v>158.5</c:v>
                </c:pt>
                <c:pt idx="1540">
                  <c:v>158.6</c:v>
                </c:pt>
                <c:pt idx="1541">
                  <c:v>158.7</c:v>
                </c:pt>
                <c:pt idx="1542">
                  <c:v>158.8</c:v>
                </c:pt>
                <c:pt idx="1543">
                  <c:v>158.9</c:v>
                </c:pt>
                <c:pt idx="1544">
                  <c:v>159</c:v>
                </c:pt>
                <c:pt idx="1545">
                  <c:v>159.2</c:v>
                </c:pt>
                <c:pt idx="1546">
                  <c:v>159.3</c:v>
                </c:pt>
                <c:pt idx="1547">
                  <c:v>159.4</c:v>
                </c:pt>
                <c:pt idx="1548">
                  <c:v>159.5</c:v>
                </c:pt>
                <c:pt idx="1549">
                  <c:v>159.6</c:v>
                </c:pt>
                <c:pt idx="1550">
                  <c:v>159.7</c:v>
                </c:pt>
                <c:pt idx="1551">
                  <c:v>159.8</c:v>
                </c:pt>
                <c:pt idx="1552">
                  <c:v>159.9</c:v>
                </c:pt>
                <c:pt idx="1553">
                  <c:v>160</c:v>
                </c:pt>
                <c:pt idx="1554">
                  <c:v>160.1</c:v>
                </c:pt>
                <c:pt idx="1555">
                  <c:v>160.2</c:v>
                </c:pt>
                <c:pt idx="1556">
                  <c:v>160.3</c:v>
                </c:pt>
                <c:pt idx="1557">
                  <c:v>160.4</c:v>
                </c:pt>
                <c:pt idx="1558">
                  <c:v>160.5</c:v>
                </c:pt>
                <c:pt idx="1559">
                  <c:v>160.6</c:v>
                </c:pt>
                <c:pt idx="1560">
                  <c:v>160.7</c:v>
                </c:pt>
                <c:pt idx="1561">
                  <c:v>160.8</c:v>
                </c:pt>
                <c:pt idx="1562">
                  <c:v>160.9</c:v>
                </c:pt>
                <c:pt idx="1563">
                  <c:v>161</c:v>
                </c:pt>
                <c:pt idx="1564">
                  <c:v>161.1</c:v>
                </c:pt>
                <c:pt idx="1565">
                  <c:v>161.2</c:v>
                </c:pt>
                <c:pt idx="1566">
                  <c:v>161.3</c:v>
                </c:pt>
                <c:pt idx="1567">
                  <c:v>161.4</c:v>
                </c:pt>
                <c:pt idx="1568">
                  <c:v>161.5</c:v>
                </c:pt>
                <c:pt idx="1569">
                  <c:v>161.6</c:v>
                </c:pt>
                <c:pt idx="1570">
                  <c:v>161.7</c:v>
                </c:pt>
                <c:pt idx="1571">
                  <c:v>161.8</c:v>
                </c:pt>
                <c:pt idx="1572">
                  <c:v>161.9</c:v>
                </c:pt>
                <c:pt idx="1573">
                  <c:v>162</c:v>
                </c:pt>
                <c:pt idx="1574">
                  <c:v>162.2</c:v>
                </c:pt>
                <c:pt idx="1575">
                  <c:v>162.3</c:v>
                </c:pt>
                <c:pt idx="1576">
                  <c:v>162.4</c:v>
                </c:pt>
                <c:pt idx="1577">
                  <c:v>162.5</c:v>
                </c:pt>
                <c:pt idx="1578">
                  <c:v>162.6</c:v>
                </c:pt>
                <c:pt idx="1579">
                  <c:v>162.7</c:v>
                </c:pt>
                <c:pt idx="1580">
                  <c:v>162.8</c:v>
                </c:pt>
                <c:pt idx="1581">
                  <c:v>162.9</c:v>
                </c:pt>
                <c:pt idx="1582">
                  <c:v>163</c:v>
                </c:pt>
                <c:pt idx="1583">
                  <c:v>163.1</c:v>
                </c:pt>
                <c:pt idx="1584">
                  <c:v>163.2</c:v>
                </c:pt>
                <c:pt idx="1585">
                  <c:v>163.3</c:v>
                </c:pt>
                <c:pt idx="1586">
                  <c:v>163.4</c:v>
                </c:pt>
                <c:pt idx="1587">
                  <c:v>163.5</c:v>
                </c:pt>
                <c:pt idx="1588">
                  <c:v>163.6</c:v>
                </c:pt>
                <c:pt idx="1589">
                  <c:v>163.7</c:v>
                </c:pt>
                <c:pt idx="1590">
                  <c:v>163.8</c:v>
                </c:pt>
                <c:pt idx="1591">
                  <c:v>163.9</c:v>
                </c:pt>
                <c:pt idx="1592">
                  <c:v>164</c:v>
                </c:pt>
                <c:pt idx="1593">
                  <c:v>164.1</c:v>
                </c:pt>
                <c:pt idx="1594">
                  <c:v>164.2</c:v>
                </c:pt>
                <c:pt idx="1595">
                  <c:v>164.3</c:v>
                </c:pt>
                <c:pt idx="1596">
                  <c:v>164.4</c:v>
                </c:pt>
                <c:pt idx="1597">
                  <c:v>164.5</c:v>
                </c:pt>
                <c:pt idx="1598">
                  <c:v>164.6</c:v>
                </c:pt>
                <c:pt idx="1599">
                  <c:v>164.7</c:v>
                </c:pt>
                <c:pt idx="1600">
                  <c:v>164.8</c:v>
                </c:pt>
                <c:pt idx="1601">
                  <c:v>164.9</c:v>
                </c:pt>
                <c:pt idx="1602">
                  <c:v>165</c:v>
                </c:pt>
                <c:pt idx="1603">
                  <c:v>165.2</c:v>
                </c:pt>
                <c:pt idx="1604">
                  <c:v>165.3</c:v>
                </c:pt>
                <c:pt idx="1605">
                  <c:v>165.4</c:v>
                </c:pt>
                <c:pt idx="1606">
                  <c:v>165.5</c:v>
                </c:pt>
                <c:pt idx="1607">
                  <c:v>165.6</c:v>
                </c:pt>
                <c:pt idx="1608">
                  <c:v>165.7</c:v>
                </c:pt>
                <c:pt idx="1609">
                  <c:v>165.8</c:v>
                </c:pt>
                <c:pt idx="1610">
                  <c:v>165.9</c:v>
                </c:pt>
                <c:pt idx="1611">
                  <c:v>166</c:v>
                </c:pt>
                <c:pt idx="1612">
                  <c:v>166.1</c:v>
                </c:pt>
                <c:pt idx="1613">
                  <c:v>166.2</c:v>
                </c:pt>
                <c:pt idx="1614">
                  <c:v>166.3</c:v>
                </c:pt>
                <c:pt idx="1615">
                  <c:v>166.4</c:v>
                </c:pt>
                <c:pt idx="1616">
                  <c:v>166.5</c:v>
                </c:pt>
                <c:pt idx="1617">
                  <c:v>166.6</c:v>
                </c:pt>
                <c:pt idx="1618">
                  <c:v>166.7</c:v>
                </c:pt>
                <c:pt idx="1619">
                  <c:v>166.8</c:v>
                </c:pt>
                <c:pt idx="1620">
                  <c:v>166.9</c:v>
                </c:pt>
                <c:pt idx="1621">
                  <c:v>167</c:v>
                </c:pt>
                <c:pt idx="1622">
                  <c:v>167.1</c:v>
                </c:pt>
                <c:pt idx="1623">
                  <c:v>167.2</c:v>
                </c:pt>
                <c:pt idx="1624">
                  <c:v>167.3</c:v>
                </c:pt>
                <c:pt idx="1625">
                  <c:v>167.4</c:v>
                </c:pt>
                <c:pt idx="1626">
                  <c:v>167.5</c:v>
                </c:pt>
                <c:pt idx="1627">
                  <c:v>167.6</c:v>
                </c:pt>
                <c:pt idx="1628">
                  <c:v>167.7</c:v>
                </c:pt>
                <c:pt idx="1629">
                  <c:v>167.8</c:v>
                </c:pt>
                <c:pt idx="1630">
                  <c:v>167.9</c:v>
                </c:pt>
                <c:pt idx="1631">
                  <c:v>168</c:v>
                </c:pt>
                <c:pt idx="1632">
                  <c:v>168.2</c:v>
                </c:pt>
                <c:pt idx="1633">
                  <c:v>168.3</c:v>
                </c:pt>
                <c:pt idx="1634">
                  <c:v>168.4</c:v>
                </c:pt>
                <c:pt idx="1635">
                  <c:v>168.5</c:v>
                </c:pt>
                <c:pt idx="1636">
                  <c:v>168.6</c:v>
                </c:pt>
                <c:pt idx="1637">
                  <c:v>168.7</c:v>
                </c:pt>
                <c:pt idx="1638">
                  <c:v>168.8</c:v>
                </c:pt>
                <c:pt idx="1639">
                  <c:v>168.9</c:v>
                </c:pt>
                <c:pt idx="1640">
                  <c:v>169</c:v>
                </c:pt>
                <c:pt idx="1641">
                  <c:v>169.1</c:v>
                </c:pt>
                <c:pt idx="1642">
                  <c:v>169.2</c:v>
                </c:pt>
                <c:pt idx="1643">
                  <c:v>169.3</c:v>
                </c:pt>
                <c:pt idx="1644">
                  <c:v>169.4</c:v>
                </c:pt>
                <c:pt idx="1645">
                  <c:v>169.5</c:v>
                </c:pt>
                <c:pt idx="1646">
                  <c:v>169.6</c:v>
                </c:pt>
                <c:pt idx="1647">
                  <c:v>169.7</c:v>
                </c:pt>
                <c:pt idx="1648">
                  <c:v>169.8</c:v>
                </c:pt>
                <c:pt idx="1649">
                  <c:v>169.9</c:v>
                </c:pt>
                <c:pt idx="1650">
                  <c:v>170</c:v>
                </c:pt>
                <c:pt idx="1651">
                  <c:v>170.1</c:v>
                </c:pt>
                <c:pt idx="1652">
                  <c:v>170.2</c:v>
                </c:pt>
                <c:pt idx="1653">
                  <c:v>170.3</c:v>
                </c:pt>
                <c:pt idx="1654">
                  <c:v>170.4</c:v>
                </c:pt>
                <c:pt idx="1655">
                  <c:v>170.5</c:v>
                </c:pt>
                <c:pt idx="1656">
                  <c:v>170.6</c:v>
                </c:pt>
                <c:pt idx="1657">
                  <c:v>170.7</c:v>
                </c:pt>
                <c:pt idx="1658">
                  <c:v>170.8</c:v>
                </c:pt>
                <c:pt idx="1659">
                  <c:v>170.9</c:v>
                </c:pt>
                <c:pt idx="1660">
                  <c:v>171</c:v>
                </c:pt>
                <c:pt idx="1661">
                  <c:v>171.2</c:v>
                </c:pt>
                <c:pt idx="1662">
                  <c:v>171.3</c:v>
                </c:pt>
                <c:pt idx="1663">
                  <c:v>171.4</c:v>
                </c:pt>
                <c:pt idx="1664">
                  <c:v>171.5</c:v>
                </c:pt>
                <c:pt idx="1665">
                  <c:v>171.6</c:v>
                </c:pt>
                <c:pt idx="1666">
                  <c:v>171.7</c:v>
                </c:pt>
                <c:pt idx="1667">
                  <c:v>171.8</c:v>
                </c:pt>
                <c:pt idx="1668">
                  <c:v>171.9</c:v>
                </c:pt>
                <c:pt idx="1669">
                  <c:v>172</c:v>
                </c:pt>
                <c:pt idx="1670">
                  <c:v>172.1</c:v>
                </c:pt>
                <c:pt idx="1671">
                  <c:v>172.2</c:v>
                </c:pt>
                <c:pt idx="1672">
                  <c:v>172.3</c:v>
                </c:pt>
                <c:pt idx="1673">
                  <c:v>172.4</c:v>
                </c:pt>
                <c:pt idx="1674">
                  <c:v>172.5</c:v>
                </c:pt>
                <c:pt idx="1675">
                  <c:v>172.6</c:v>
                </c:pt>
                <c:pt idx="1676">
                  <c:v>172.7</c:v>
                </c:pt>
                <c:pt idx="1677">
                  <c:v>172.8</c:v>
                </c:pt>
                <c:pt idx="1678">
                  <c:v>172.9</c:v>
                </c:pt>
                <c:pt idx="1679">
                  <c:v>173</c:v>
                </c:pt>
                <c:pt idx="1680">
                  <c:v>173.1</c:v>
                </c:pt>
                <c:pt idx="1681">
                  <c:v>173.2</c:v>
                </c:pt>
                <c:pt idx="1682">
                  <c:v>173.3</c:v>
                </c:pt>
                <c:pt idx="1683">
                  <c:v>173.4</c:v>
                </c:pt>
                <c:pt idx="1684">
                  <c:v>173.5</c:v>
                </c:pt>
                <c:pt idx="1685">
                  <c:v>173.6</c:v>
                </c:pt>
                <c:pt idx="1686">
                  <c:v>173.7</c:v>
                </c:pt>
                <c:pt idx="1687">
                  <c:v>173.8</c:v>
                </c:pt>
                <c:pt idx="1688">
                  <c:v>173.9</c:v>
                </c:pt>
                <c:pt idx="1689">
                  <c:v>174</c:v>
                </c:pt>
                <c:pt idx="1690">
                  <c:v>174.2</c:v>
                </c:pt>
                <c:pt idx="1691">
                  <c:v>174.3</c:v>
                </c:pt>
                <c:pt idx="1692">
                  <c:v>174.4</c:v>
                </c:pt>
                <c:pt idx="1693">
                  <c:v>174.5</c:v>
                </c:pt>
                <c:pt idx="1694">
                  <c:v>174.6</c:v>
                </c:pt>
                <c:pt idx="1695">
                  <c:v>174.7</c:v>
                </c:pt>
                <c:pt idx="1696">
                  <c:v>174.8</c:v>
                </c:pt>
                <c:pt idx="1697">
                  <c:v>174.9</c:v>
                </c:pt>
                <c:pt idx="1698">
                  <c:v>175</c:v>
                </c:pt>
                <c:pt idx="1699">
                  <c:v>175.1</c:v>
                </c:pt>
                <c:pt idx="1700">
                  <c:v>175.2</c:v>
                </c:pt>
                <c:pt idx="1701">
                  <c:v>175.3</c:v>
                </c:pt>
                <c:pt idx="1702">
                  <c:v>175.4</c:v>
                </c:pt>
                <c:pt idx="1703">
                  <c:v>175.5</c:v>
                </c:pt>
                <c:pt idx="1704">
                  <c:v>175.6</c:v>
                </c:pt>
                <c:pt idx="1705">
                  <c:v>175.7</c:v>
                </c:pt>
                <c:pt idx="1706">
                  <c:v>175.8</c:v>
                </c:pt>
                <c:pt idx="1707">
                  <c:v>175.9</c:v>
                </c:pt>
                <c:pt idx="1708">
                  <c:v>176</c:v>
                </c:pt>
                <c:pt idx="1709">
                  <c:v>176.1</c:v>
                </c:pt>
                <c:pt idx="1710">
                  <c:v>176.2</c:v>
                </c:pt>
                <c:pt idx="1711">
                  <c:v>176.3</c:v>
                </c:pt>
                <c:pt idx="1712">
                  <c:v>176.4</c:v>
                </c:pt>
                <c:pt idx="1713">
                  <c:v>176.5</c:v>
                </c:pt>
                <c:pt idx="1714">
                  <c:v>176.6</c:v>
                </c:pt>
                <c:pt idx="1715">
                  <c:v>176.7</c:v>
                </c:pt>
                <c:pt idx="1716">
                  <c:v>176.8</c:v>
                </c:pt>
                <c:pt idx="1717">
                  <c:v>176.9</c:v>
                </c:pt>
                <c:pt idx="1718">
                  <c:v>177</c:v>
                </c:pt>
                <c:pt idx="1719">
                  <c:v>177.2</c:v>
                </c:pt>
                <c:pt idx="1720">
                  <c:v>177.3</c:v>
                </c:pt>
                <c:pt idx="1721">
                  <c:v>177.4</c:v>
                </c:pt>
                <c:pt idx="1722">
                  <c:v>177.5</c:v>
                </c:pt>
                <c:pt idx="1723">
                  <c:v>177.6</c:v>
                </c:pt>
                <c:pt idx="1724">
                  <c:v>177.7</c:v>
                </c:pt>
                <c:pt idx="1725">
                  <c:v>177.8</c:v>
                </c:pt>
                <c:pt idx="1726">
                  <c:v>177.9</c:v>
                </c:pt>
                <c:pt idx="1727">
                  <c:v>178</c:v>
                </c:pt>
                <c:pt idx="1728">
                  <c:v>178.1</c:v>
                </c:pt>
                <c:pt idx="1729">
                  <c:v>178.2</c:v>
                </c:pt>
                <c:pt idx="1730">
                  <c:v>178.3</c:v>
                </c:pt>
                <c:pt idx="1731">
                  <c:v>178.4</c:v>
                </c:pt>
                <c:pt idx="1732">
                  <c:v>178.5</c:v>
                </c:pt>
                <c:pt idx="1733">
                  <c:v>178.6</c:v>
                </c:pt>
                <c:pt idx="1734">
                  <c:v>178.7</c:v>
                </c:pt>
                <c:pt idx="1735">
                  <c:v>178.8</c:v>
                </c:pt>
                <c:pt idx="1736">
                  <c:v>178.9</c:v>
                </c:pt>
                <c:pt idx="1737">
                  <c:v>179</c:v>
                </c:pt>
                <c:pt idx="1738">
                  <c:v>179.1</c:v>
                </c:pt>
                <c:pt idx="1739">
                  <c:v>179.2</c:v>
                </c:pt>
                <c:pt idx="1740">
                  <c:v>179.3</c:v>
                </c:pt>
                <c:pt idx="1741">
                  <c:v>179.4</c:v>
                </c:pt>
                <c:pt idx="1742">
                  <c:v>179.5</c:v>
                </c:pt>
                <c:pt idx="1743">
                  <c:v>179.6</c:v>
                </c:pt>
                <c:pt idx="1744">
                  <c:v>179.7</c:v>
                </c:pt>
                <c:pt idx="1745">
                  <c:v>179.8</c:v>
                </c:pt>
                <c:pt idx="1746">
                  <c:v>179.9</c:v>
                </c:pt>
                <c:pt idx="1747">
                  <c:v>180</c:v>
                </c:pt>
                <c:pt idx="1748">
                  <c:v>180.2</c:v>
                </c:pt>
                <c:pt idx="1749">
                  <c:v>180.3</c:v>
                </c:pt>
                <c:pt idx="1750">
                  <c:v>180.4</c:v>
                </c:pt>
                <c:pt idx="1751">
                  <c:v>180.5</c:v>
                </c:pt>
                <c:pt idx="1752">
                  <c:v>180.6</c:v>
                </c:pt>
                <c:pt idx="1753">
                  <c:v>180.7</c:v>
                </c:pt>
                <c:pt idx="1754">
                  <c:v>180.8</c:v>
                </c:pt>
                <c:pt idx="1755">
                  <c:v>180.9</c:v>
                </c:pt>
                <c:pt idx="1756">
                  <c:v>181</c:v>
                </c:pt>
                <c:pt idx="1757">
                  <c:v>181.1</c:v>
                </c:pt>
                <c:pt idx="1758">
                  <c:v>181.2</c:v>
                </c:pt>
                <c:pt idx="1759">
                  <c:v>181.3</c:v>
                </c:pt>
                <c:pt idx="1760">
                  <c:v>181.4</c:v>
                </c:pt>
                <c:pt idx="1761">
                  <c:v>181.5</c:v>
                </c:pt>
                <c:pt idx="1762">
                  <c:v>181.6</c:v>
                </c:pt>
                <c:pt idx="1763">
                  <c:v>181.7</c:v>
                </c:pt>
                <c:pt idx="1764">
                  <c:v>181.8</c:v>
                </c:pt>
                <c:pt idx="1765">
                  <c:v>181.9</c:v>
                </c:pt>
                <c:pt idx="1766">
                  <c:v>182</c:v>
                </c:pt>
                <c:pt idx="1767">
                  <c:v>182.1</c:v>
                </c:pt>
                <c:pt idx="1768">
                  <c:v>182.2</c:v>
                </c:pt>
                <c:pt idx="1769">
                  <c:v>182.3</c:v>
                </c:pt>
                <c:pt idx="1770">
                  <c:v>182.4</c:v>
                </c:pt>
                <c:pt idx="1771">
                  <c:v>182.5</c:v>
                </c:pt>
                <c:pt idx="1772">
                  <c:v>182.6</c:v>
                </c:pt>
                <c:pt idx="1773">
                  <c:v>182.7</c:v>
                </c:pt>
                <c:pt idx="1774">
                  <c:v>182.8</c:v>
                </c:pt>
                <c:pt idx="1775">
                  <c:v>182.9</c:v>
                </c:pt>
                <c:pt idx="1776">
                  <c:v>183</c:v>
                </c:pt>
                <c:pt idx="1777">
                  <c:v>183.2</c:v>
                </c:pt>
                <c:pt idx="1778">
                  <c:v>183.3</c:v>
                </c:pt>
                <c:pt idx="1779">
                  <c:v>183.4</c:v>
                </c:pt>
                <c:pt idx="1780">
                  <c:v>183.5</c:v>
                </c:pt>
                <c:pt idx="1781">
                  <c:v>183.6</c:v>
                </c:pt>
                <c:pt idx="1782">
                  <c:v>183.7</c:v>
                </c:pt>
                <c:pt idx="1783">
                  <c:v>183.8</c:v>
                </c:pt>
                <c:pt idx="1784">
                  <c:v>183.9</c:v>
                </c:pt>
                <c:pt idx="1785">
                  <c:v>184</c:v>
                </c:pt>
                <c:pt idx="1786">
                  <c:v>184.1</c:v>
                </c:pt>
                <c:pt idx="1787">
                  <c:v>184.2</c:v>
                </c:pt>
                <c:pt idx="1788">
                  <c:v>184.3</c:v>
                </c:pt>
                <c:pt idx="1789">
                  <c:v>184.4</c:v>
                </c:pt>
                <c:pt idx="1790">
                  <c:v>184.5</c:v>
                </c:pt>
                <c:pt idx="1791">
                  <c:v>184.6</c:v>
                </c:pt>
                <c:pt idx="1792">
                  <c:v>184.7</c:v>
                </c:pt>
                <c:pt idx="1793">
                  <c:v>184.8</c:v>
                </c:pt>
                <c:pt idx="1794">
                  <c:v>184.9</c:v>
                </c:pt>
                <c:pt idx="1795">
                  <c:v>185</c:v>
                </c:pt>
                <c:pt idx="1796">
                  <c:v>185.1</c:v>
                </c:pt>
                <c:pt idx="1797">
                  <c:v>185.2</c:v>
                </c:pt>
                <c:pt idx="1798">
                  <c:v>185.3</c:v>
                </c:pt>
                <c:pt idx="1799">
                  <c:v>185.4</c:v>
                </c:pt>
                <c:pt idx="1800">
                  <c:v>185.5</c:v>
                </c:pt>
                <c:pt idx="1801">
                  <c:v>185.6</c:v>
                </c:pt>
                <c:pt idx="1802">
                  <c:v>185.7</c:v>
                </c:pt>
                <c:pt idx="1803">
                  <c:v>185.8</c:v>
                </c:pt>
                <c:pt idx="1804">
                  <c:v>185.9</c:v>
                </c:pt>
                <c:pt idx="1805">
                  <c:v>186</c:v>
                </c:pt>
                <c:pt idx="1806">
                  <c:v>186.2</c:v>
                </c:pt>
                <c:pt idx="1807">
                  <c:v>186.3</c:v>
                </c:pt>
                <c:pt idx="1808">
                  <c:v>186.4</c:v>
                </c:pt>
                <c:pt idx="1809">
                  <c:v>186.5</c:v>
                </c:pt>
                <c:pt idx="1810">
                  <c:v>186.6</c:v>
                </c:pt>
                <c:pt idx="1811">
                  <c:v>186.7</c:v>
                </c:pt>
                <c:pt idx="1812">
                  <c:v>186.8</c:v>
                </c:pt>
                <c:pt idx="1813">
                  <c:v>186.9</c:v>
                </c:pt>
                <c:pt idx="1814">
                  <c:v>187</c:v>
                </c:pt>
                <c:pt idx="1815">
                  <c:v>187.1</c:v>
                </c:pt>
                <c:pt idx="1816">
                  <c:v>187.2</c:v>
                </c:pt>
                <c:pt idx="1817">
                  <c:v>187.3</c:v>
                </c:pt>
                <c:pt idx="1818">
                  <c:v>187.4</c:v>
                </c:pt>
                <c:pt idx="1819">
                  <c:v>187.5</c:v>
                </c:pt>
                <c:pt idx="1820">
                  <c:v>187.6</c:v>
                </c:pt>
                <c:pt idx="1821">
                  <c:v>187.7</c:v>
                </c:pt>
                <c:pt idx="1822">
                  <c:v>187.8</c:v>
                </c:pt>
                <c:pt idx="1823">
                  <c:v>187.9</c:v>
                </c:pt>
                <c:pt idx="1824">
                  <c:v>188</c:v>
                </c:pt>
                <c:pt idx="1825">
                  <c:v>188.1</c:v>
                </c:pt>
                <c:pt idx="1826">
                  <c:v>188.2</c:v>
                </c:pt>
                <c:pt idx="1827">
                  <c:v>188.3</c:v>
                </c:pt>
                <c:pt idx="1828">
                  <c:v>188.4</c:v>
                </c:pt>
                <c:pt idx="1829">
                  <c:v>188.5</c:v>
                </c:pt>
                <c:pt idx="1830">
                  <c:v>188.6</c:v>
                </c:pt>
                <c:pt idx="1831">
                  <c:v>188.7</c:v>
                </c:pt>
                <c:pt idx="1832">
                  <c:v>188.8</c:v>
                </c:pt>
                <c:pt idx="1833">
                  <c:v>188.9</c:v>
                </c:pt>
                <c:pt idx="1834">
                  <c:v>189</c:v>
                </c:pt>
                <c:pt idx="1835">
                  <c:v>189.2</c:v>
                </c:pt>
                <c:pt idx="1836">
                  <c:v>189.3</c:v>
                </c:pt>
                <c:pt idx="1837">
                  <c:v>189.4</c:v>
                </c:pt>
                <c:pt idx="1838">
                  <c:v>189.5</c:v>
                </c:pt>
                <c:pt idx="1839">
                  <c:v>189.6</c:v>
                </c:pt>
                <c:pt idx="1840">
                  <c:v>189.7</c:v>
                </c:pt>
                <c:pt idx="1841">
                  <c:v>189.8</c:v>
                </c:pt>
                <c:pt idx="1842">
                  <c:v>189.9</c:v>
                </c:pt>
                <c:pt idx="1843">
                  <c:v>190</c:v>
                </c:pt>
                <c:pt idx="1844">
                  <c:v>190.1</c:v>
                </c:pt>
                <c:pt idx="1845">
                  <c:v>190.2</c:v>
                </c:pt>
                <c:pt idx="1846">
                  <c:v>190.3</c:v>
                </c:pt>
                <c:pt idx="1847">
                  <c:v>190.4</c:v>
                </c:pt>
                <c:pt idx="1848">
                  <c:v>190.5</c:v>
                </c:pt>
                <c:pt idx="1849">
                  <c:v>190.6</c:v>
                </c:pt>
                <c:pt idx="1850">
                  <c:v>190.7</c:v>
                </c:pt>
                <c:pt idx="1851">
                  <c:v>190.8</c:v>
                </c:pt>
                <c:pt idx="1852">
                  <c:v>190.9</c:v>
                </c:pt>
                <c:pt idx="1853">
                  <c:v>191</c:v>
                </c:pt>
                <c:pt idx="1854">
                  <c:v>191.1</c:v>
                </c:pt>
                <c:pt idx="1855">
                  <c:v>191.2</c:v>
                </c:pt>
                <c:pt idx="1856">
                  <c:v>191.3</c:v>
                </c:pt>
                <c:pt idx="1857">
                  <c:v>191.4</c:v>
                </c:pt>
                <c:pt idx="1858">
                  <c:v>191.5</c:v>
                </c:pt>
                <c:pt idx="1859">
                  <c:v>191.6</c:v>
                </c:pt>
                <c:pt idx="1860">
                  <c:v>191.7</c:v>
                </c:pt>
                <c:pt idx="1861">
                  <c:v>191.8</c:v>
                </c:pt>
                <c:pt idx="1862">
                  <c:v>191.9</c:v>
                </c:pt>
                <c:pt idx="1863">
                  <c:v>192</c:v>
                </c:pt>
                <c:pt idx="1864">
                  <c:v>192.2</c:v>
                </c:pt>
                <c:pt idx="1865">
                  <c:v>192.3</c:v>
                </c:pt>
                <c:pt idx="1866">
                  <c:v>192.4</c:v>
                </c:pt>
                <c:pt idx="1867">
                  <c:v>192.5</c:v>
                </c:pt>
                <c:pt idx="1868">
                  <c:v>192.6</c:v>
                </c:pt>
                <c:pt idx="1869">
                  <c:v>192.7</c:v>
                </c:pt>
                <c:pt idx="1870">
                  <c:v>192.8</c:v>
                </c:pt>
                <c:pt idx="1871">
                  <c:v>192.9</c:v>
                </c:pt>
                <c:pt idx="1872">
                  <c:v>193</c:v>
                </c:pt>
                <c:pt idx="1873">
                  <c:v>193.1</c:v>
                </c:pt>
                <c:pt idx="1874">
                  <c:v>193.2</c:v>
                </c:pt>
                <c:pt idx="1875">
                  <c:v>193.3</c:v>
                </c:pt>
                <c:pt idx="1876">
                  <c:v>193.4</c:v>
                </c:pt>
                <c:pt idx="1877">
                  <c:v>193.5</c:v>
                </c:pt>
                <c:pt idx="1878">
                  <c:v>193.6</c:v>
                </c:pt>
                <c:pt idx="1879">
                  <c:v>193.7</c:v>
                </c:pt>
                <c:pt idx="1880">
                  <c:v>193.8</c:v>
                </c:pt>
                <c:pt idx="1881">
                  <c:v>193.9</c:v>
                </c:pt>
                <c:pt idx="1882">
                  <c:v>194</c:v>
                </c:pt>
                <c:pt idx="1883">
                  <c:v>194.1</c:v>
                </c:pt>
                <c:pt idx="1884">
                  <c:v>194.2</c:v>
                </c:pt>
                <c:pt idx="1885">
                  <c:v>194.3</c:v>
                </c:pt>
                <c:pt idx="1886">
                  <c:v>194.4</c:v>
                </c:pt>
                <c:pt idx="1887">
                  <c:v>194.5</c:v>
                </c:pt>
                <c:pt idx="1888">
                  <c:v>194.6</c:v>
                </c:pt>
                <c:pt idx="1889">
                  <c:v>194.7</c:v>
                </c:pt>
                <c:pt idx="1890">
                  <c:v>194.8</c:v>
                </c:pt>
                <c:pt idx="1891">
                  <c:v>194.9</c:v>
                </c:pt>
                <c:pt idx="1892">
                  <c:v>195</c:v>
                </c:pt>
                <c:pt idx="1893">
                  <c:v>195.2</c:v>
                </c:pt>
                <c:pt idx="1894">
                  <c:v>195.3</c:v>
                </c:pt>
                <c:pt idx="1895">
                  <c:v>195.4</c:v>
                </c:pt>
                <c:pt idx="1896">
                  <c:v>195.5</c:v>
                </c:pt>
                <c:pt idx="1897">
                  <c:v>195.6</c:v>
                </c:pt>
                <c:pt idx="1898">
                  <c:v>195.7</c:v>
                </c:pt>
                <c:pt idx="1899">
                  <c:v>195.8</c:v>
                </c:pt>
                <c:pt idx="1900">
                  <c:v>195.9</c:v>
                </c:pt>
                <c:pt idx="1901">
                  <c:v>196</c:v>
                </c:pt>
                <c:pt idx="1902">
                  <c:v>196.1</c:v>
                </c:pt>
                <c:pt idx="1903">
                  <c:v>196.2</c:v>
                </c:pt>
                <c:pt idx="1904">
                  <c:v>196.3</c:v>
                </c:pt>
                <c:pt idx="1905">
                  <c:v>196.4</c:v>
                </c:pt>
                <c:pt idx="1906">
                  <c:v>196.5</c:v>
                </c:pt>
                <c:pt idx="1907">
                  <c:v>196.6</c:v>
                </c:pt>
                <c:pt idx="1908">
                  <c:v>196.7</c:v>
                </c:pt>
                <c:pt idx="1909">
                  <c:v>196.8</c:v>
                </c:pt>
                <c:pt idx="1910">
                  <c:v>196.9</c:v>
                </c:pt>
                <c:pt idx="1911">
                  <c:v>197</c:v>
                </c:pt>
                <c:pt idx="1912">
                  <c:v>197.1</c:v>
                </c:pt>
                <c:pt idx="1913">
                  <c:v>197.2</c:v>
                </c:pt>
                <c:pt idx="1914">
                  <c:v>197.3</c:v>
                </c:pt>
                <c:pt idx="1915">
                  <c:v>197.4</c:v>
                </c:pt>
                <c:pt idx="1916">
                  <c:v>197.5</c:v>
                </c:pt>
                <c:pt idx="1917">
                  <c:v>197.6</c:v>
                </c:pt>
                <c:pt idx="1918">
                  <c:v>197.7</c:v>
                </c:pt>
                <c:pt idx="1919">
                  <c:v>197.8</c:v>
                </c:pt>
                <c:pt idx="1920">
                  <c:v>197.9</c:v>
                </c:pt>
                <c:pt idx="1921">
                  <c:v>198</c:v>
                </c:pt>
                <c:pt idx="1922">
                  <c:v>198.2</c:v>
                </c:pt>
                <c:pt idx="1923">
                  <c:v>198.3</c:v>
                </c:pt>
                <c:pt idx="1924">
                  <c:v>198.4</c:v>
                </c:pt>
                <c:pt idx="1925">
                  <c:v>198.5</c:v>
                </c:pt>
                <c:pt idx="1926">
                  <c:v>198.6</c:v>
                </c:pt>
                <c:pt idx="1927">
                  <c:v>198.7</c:v>
                </c:pt>
                <c:pt idx="1928">
                  <c:v>198.8</c:v>
                </c:pt>
                <c:pt idx="1929">
                  <c:v>198.9</c:v>
                </c:pt>
                <c:pt idx="1930">
                  <c:v>199</c:v>
                </c:pt>
                <c:pt idx="1931">
                  <c:v>199.1</c:v>
                </c:pt>
                <c:pt idx="1932">
                  <c:v>199.2</c:v>
                </c:pt>
                <c:pt idx="1933">
                  <c:v>199.3</c:v>
                </c:pt>
                <c:pt idx="1934">
                  <c:v>199.4</c:v>
                </c:pt>
                <c:pt idx="1935">
                  <c:v>199.5</c:v>
                </c:pt>
                <c:pt idx="1936">
                  <c:v>199.6</c:v>
                </c:pt>
                <c:pt idx="1937">
                  <c:v>199.7</c:v>
                </c:pt>
                <c:pt idx="1938">
                  <c:v>199.8</c:v>
                </c:pt>
                <c:pt idx="1939">
                  <c:v>199.9</c:v>
                </c:pt>
                <c:pt idx="1940">
                  <c:v>new World().Scenario5() = true</c:v>
                </c:pt>
                <c:pt idx="1942">
                  <c:v>Session disconnected.</c:v>
                </c:pt>
              </c:strCache>
            </c:strRef>
          </c:xVal>
          <c:yVal>
            <c:numRef>
              <c:f>'Ark2'!$C$2:$C$1944</c:f>
              <c:numCache>
                <c:formatCode>General</c:formatCode>
                <c:ptCount val="1943"/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 formatCode="0.00E+00">
                  <c:v>2.6125088276836902E-4</c:v>
                </c:pt>
                <c:pt idx="165" formatCode="0.00E+00">
                  <c:v>4.5718904484463602E-4</c:v>
                </c:pt>
                <c:pt idx="166" formatCode="0.00E+00">
                  <c:v>7.1843992761300298E-4</c:v>
                </c:pt>
                <c:pt idx="167">
                  <c:v>1.0450035310734401E-3</c:v>
                </c:pt>
                <c:pt idx="168">
                  <c:v>1.4368798552259899E-3</c:v>
                </c:pt>
                <c:pt idx="169">
                  <c:v>1.8940689000706301E-3</c:v>
                </c:pt>
                <c:pt idx="170">
                  <c:v>2.4165706656073499E-3</c:v>
                </c:pt>
                <c:pt idx="171">
                  <c:v>3.00438515183617E-3</c:v>
                </c:pt>
                <c:pt idx="172">
                  <c:v>3.65751235875706E-3</c:v>
                </c:pt>
                <c:pt idx="173">
                  <c:v>4.3759522863700698E-3</c:v>
                </c:pt>
                <c:pt idx="174">
                  <c:v>5.1597049346751604E-3</c:v>
                </c:pt>
                <c:pt idx="175">
                  <c:v>6.00877030367232E-3</c:v>
                </c:pt>
                <c:pt idx="176">
                  <c:v>6.9231483933615999E-3</c:v>
                </c:pt>
                <c:pt idx="177">
                  <c:v>7.9028392037429392E-3</c:v>
                </c:pt>
                <c:pt idx="178">
                  <c:v>8.9478427348163997E-3</c:v>
                </c:pt>
                <c:pt idx="179">
                  <c:v>1.0058158986581901E-2</c:v>
                </c:pt>
                <c:pt idx="180">
                  <c:v>1.1233787959039499E-2</c:v>
                </c:pt>
                <c:pt idx="181">
                  <c:v>1.2474729652189201E-2</c:v>
                </c:pt>
                <c:pt idx="182">
                  <c:v>1.3780984066031E-2</c:v>
                </c:pt>
                <c:pt idx="183">
                  <c:v>1.51525512005649E-2</c:v>
                </c:pt>
                <c:pt idx="184">
                  <c:v>1.6589431055790999E-2</c:v>
                </c:pt>
                <c:pt idx="185">
                  <c:v>1.8091623631708999E-2</c:v>
                </c:pt>
                <c:pt idx="186">
                  <c:v>1.9659128928319201E-2</c:v>
                </c:pt>
                <c:pt idx="187">
                  <c:v>2.12919469456214E-2</c:v>
                </c:pt>
                <c:pt idx="188">
                  <c:v>2.2990077683615801E-2</c:v>
                </c:pt>
                <c:pt idx="189">
                  <c:v>2.4753521142302299E-2</c:v>
                </c:pt>
                <c:pt idx="190">
                  <c:v>2.6582277321680801E-2</c:v>
                </c:pt>
                <c:pt idx="191">
                  <c:v>2.8476346221751402E-2</c:v>
                </c:pt>
                <c:pt idx="192">
                  <c:v>3.0435727842514099E-2</c:v>
                </c:pt>
                <c:pt idx="193">
                  <c:v>3.4465916364635397E-2</c:v>
                </c:pt>
                <c:pt idx="194">
                  <c:v>3.6508866945845E-2</c:v>
                </c:pt>
                <c:pt idx="195">
                  <c:v>3.8579673847203601E-2</c:v>
                </c:pt>
                <c:pt idx="196">
                  <c:v>4.0678337068711101E-2</c:v>
                </c:pt>
                <c:pt idx="197">
                  <c:v>4.2804856610367703E-2</c:v>
                </c:pt>
                <c:pt idx="198">
                  <c:v>4.4959232472173198E-2</c:v>
                </c:pt>
                <c:pt idx="199">
                  <c:v>4.71414646541276E-2</c:v>
                </c:pt>
                <c:pt idx="200">
                  <c:v>4.9351553156231E-2</c:v>
                </c:pt>
                <c:pt idx="201">
                  <c:v>5.1589497978483403E-2</c:v>
                </c:pt>
                <c:pt idx="202">
                  <c:v>5.3855299120884798E-2</c:v>
                </c:pt>
                <c:pt idx="203">
                  <c:v>5.6148956583435099E-2</c:v>
                </c:pt>
                <c:pt idx="204">
                  <c:v>5.8470470366134397E-2</c:v>
                </c:pt>
                <c:pt idx="205">
                  <c:v>6.08198404689827E-2</c:v>
                </c:pt>
                <c:pt idx="206">
                  <c:v>6.3197066891979806E-2</c:v>
                </c:pt>
                <c:pt idx="207">
                  <c:v>6.5602149635126103E-2</c:v>
                </c:pt>
                <c:pt idx="208">
                  <c:v>6.80350886984213E-2</c:v>
                </c:pt>
                <c:pt idx="209">
                  <c:v>7.0495884081865398E-2</c:v>
                </c:pt>
                <c:pt idx="210">
                  <c:v>7.2984535785458493E-2</c:v>
                </c:pt>
                <c:pt idx="211">
                  <c:v>7.5501043809200502E-2</c:v>
                </c:pt>
                <c:pt idx="212">
                  <c:v>7.8045408153091606E-2</c:v>
                </c:pt>
                <c:pt idx="213">
                  <c:v>8.0617628817131595E-2</c:v>
                </c:pt>
                <c:pt idx="214">
                  <c:v>8.3217705801320499E-2</c:v>
                </c:pt>
                <c:pt idx="215">
                  <c:v>8.5845639105658497E-2</c:v>
                </c:pt>
                <c:pt idx="216">
                  <c:v>8.8501428730145396E-2</c:v>
                </c:pt>
                <c:pt idx="217">
                  <c:v>9.1185074674781305E-2</c:v>
                </c:pt>
                <c:pt idx="218">
                  <c:v>9.3896576939566101E-2</c:v>
                </c:pt>
                <c:pt idx="219">
                  <c:v>9.6635935524499894E-2</c:v>
                </c:pt>
                <c:pt idx="220">
                  <c:v>9.9403150429582698E-2</c:v>
                </c:pt>
                <c:pt idx="221">
                  <c:v>0.102198221654814</c:v>
                </c:pt>
                <c:pt idx="222">
                  <c:v>0.107854594344379</c:v>
                </c:pt>
                <c:pt idx="223">
                  <c:v>0.11069933824893601</c:v>
                </c:pt>
                <c:pt idx="224">
                  <c:v>0.113560639713269</c:v>
                </c:pt>
                <c:pt idx="225">
                  <c:v>0.11643849873737699</c:v>
                </c:pt>
                <c:pt idx="226">
                  <c:v>0.11933291532126</c:v>
                </c:pt>
                <c:pt idx="227">
                  <c:v>0.122243889464919</c:v>
                </c:pt>
                <c:pt idx="228">
                  <c:v>0.125171421168352</c:v>
                </c:pt>
                <c:pt idx="229">
                  <c:v>0.128115510431562</c:v>
                </c:pt>
                <c:pt idx="230">
                  <c:v>0.13107615725454599</c:v>
                </c:pt>
                <c:pt idx="231">
                  <c:v>0.134053361637305</c:v>
                </c:pt>
                <c:pt idx="232">
                  <c:v>0.13704712357984</c:v>
                </c:pt>
                <c:pt idx="233">
                  <c:v>0.14005744308215001</c:v>
                </c:pt>
                <c:pt idx="234">
                  <c:v>0.143084320144236</c:v>
                </c:pt>
                <c:pt idx="235">
                  <c:v>0.14612775476609599</c:v>
                </c:pt>
                <c:pt idx="236">
                  <c:v>0.14918774694773199</c:v>
                </c:pt>
                <c:pt idx="237">
                  <c:v>0.15226429668914301</c:v>
                </c:pt>
                <c:pt idx="238">
                  <c:v>0.15535740399032999</c:v>
                </c:pt>
                <c:pt idx="239">
                  <c:v>0.158467068851291</c:v>
                </c:pt>
                <c:pt idx="240">
                  <c:v>0.16159329127202801</c:v>
                </c:pt>
                <c:pt idx="241">
                  <c:v>0.16473607125254</c:v>
                </c:pt>
                <c:pt idx="242">
                  <c:v>0.16789540879282799</c:v>
                </c:pt>
                <c:pt idx="243">
                  <c:v>0.17107130389288999</c:v>
                </c:pt>
                <c:pt idx="244">
                  <c:v>0.17426375655272799</c:v>
                </c:pt>
                <c:pt idx="245">
                  <c:v>0.177472766772342</c:v>
                </c:pt>
                <c:pt idx="246">
                  <c:v>0.18069833455173001</c:v>
                </c:pt>
                <c:pt idx="247">
                  <c:v>0.183940459890894</c:v>
                </c:pt>
                <c:pt idx="248">
                  <c:v>0.18719914278983299</c:v>
                </c:pt>
                <c:pt idx="249">
                  <c:v>0.19047438324854701</c:v>
                </c:pt>
                <c:pt idx="250">
                  <c:v>0.19376618126703599</c:v>
                </c:pt>
                <c:pt idx="251">
                  <c:v>0.20038406999930899</c:v>
                </c:pt>
                <c:pt idx="252">
                  <c:v>0.20370158753927001</c:v>
                </c:pt>
                <c:pt idx="253">
                  <c:v>0.20702767825305299</c:v>
                </c:pt>
                <c:pt idx="254">
                  <c:v>0.21036234214065999</c:v>
                </c:pt>
                <c:pt idx="255">
                  <c:v>0.21370557920209099</c:v>
                </c:pt>
                <c:pt idx="256">
                  <c:v>0.21705738943734601</c:v>
                </c:pt>
                <c:pt idx="257">
                  <c:v>0.220417772846423</c:v>
                </c:pt>
                <c:pt idx="258">
                  <c:v>0.22378672942932501</c:v>
                </c:pt>
                <c:pt idx="259">
                  <c:v>0.22716425918604999</c:v>
                </c:pt>
                <c:pt idx="260">
                  <c:v>0.23055036211659799</c:v>
                </c:pt>
                <c:pt idx="261">
                  <c:v>0.23394503822096999</c:v>
                </c:pt>
                <c:pt idx="262">
                  <c:v>0.23734828749916601</c:v>
                </c:pt>
                <c:pt idx="263">
                  <c:v>0.24076010995118499</c:v>
                </c:pt>
                <c:pt idx="264">
                  <c:v>0.244180505577028</c:v>
                </c:pt>
                <c:pt idx="265">
                  <c:v>0.24760947437669401</c:v>
                </c:pt>
                <c:pt idx="266">
                  <c:v>0.251047016350184</c:v>
                </c:pt>
                <c:pt idx="267">
                  <c:v>0.25449313149749703</c:v>
                </c:pt>
                <c:pt idx="268">
                  <c:v>0.25794781981863402</c:v>
                </c:pt>
                <c:pt idx="269">
                  <c:v>0.26141108131359397</c:v>
                </c:pt>
                <c:pt idx="270">
                  <c:v>0.26488291598237801</c:v>
                </c:pt>
                <c:pt idx="271">
                  <c:v>0.26836332382498601</c:v>
                </c:pt>
                <c:pt idx="272">
                  <c:v>0.27185230484141698</c:v>
                </c:pt>
                <c:pt idx="273">
                  <c:v>0.27534985903167197</c:v>
                </c:pt>
                <c:pt idx="274">
                  <c:v>0.27885598639574999</c:v>
                </c:pt>
                <c:pt idx="275">
                  <c:v>0.28237068693365103</c:v>
                </c:pt>
                <c:pt idx="276">
                  <c:v>0.28589396064537698</c:v>
                </c:pt>
                <c:pt idx="277">
                  <c:v>0.289425807530926</c:v>
                </c:pt>
                <c:pt idx="278">
                  <c:v>0.292966227590298</c:v>
                </c:pt>
                <c:pt idx="279">
                  <c:v>0.29651522082349402</c:v>
                </c:pt>
                <c:pt idx="280">
                  <c:v>0.30362154077714099</c:v>
                </c:pt>
                <c:pt idx="281">
                  <c:v>0.30717678412577798</c:v>
                </c:pt>
                <c:pt idx="282">
                  <c:v>0.31073411084622898</c:v>
                </c:pt>
                <c:pt idx="283">
                  <c:v>0.314293520938494</c:v>
                </c:pt>
                <c:pt idx="284">
                  <c:v>0.31785501440257202</c:v>
                </c:pt>
                <c:pt idx="285">
                  <c:v>0.321418591238464</c:v>
                </c:pt>
                <c:pt idx="286">
                  <c:v>0.32498425144616999</c:v>
                </c:pt>
                <c:pt idx="287">
                  <c:v>0.32855199502568999</c:v>
                </c:pt>
                <c:pt idx="288">
                  <c:v>0.332121821977023</c:v>
                </c:pt>
                <c:pt idx="289">
                  <c:v>0.33569373230017102</c:v>
                </c:pt>
                <c:pt idx="290">
                  <c:v>0.339267725995132</c:v>
                </c:pt>
                <c:pt idx="291">
                  <c:v>0.34284380306190598</c:v>
                </c:pt>
                <c:pt idx="292">
                  <c:v>0.34642196350049498</c:v>
                </c:pt>
                <c:pt idx="293">
                  <c:v>0.35000220731089698</c:v>
                </c:pt>
                <c:pt idx="294">
                  <c:v>0.353584534493113</c:v>
                </c:pt>
                <c:pt idx="295">
                  <c:v>0.35716894504714303</c:v>
                </c:pt>
                <c:pt idx="296">
                  <c:v>0.36075543897298601</c:v>
                </c:pt>
                <c:pt idx="297">
                  <c:v>0.364344016270644</c:v>
                </c:pt>
                <c:pt idx="298">
                  <c:v>0.367934676940114</c:v>
                </c:pt>
                <c:pt idx="299">
                  <c:v>0.37152742098139901</c:v>
                </c:pt>
                <c:pt idx="300">
                  <c:v>0.37512224839449798</c:v>
                </c:pt>
                <c:pt idx="301">
                  <c:v>0.37871915917941001</c:v>
                </c:pt>
                <c:pt idx="302">
                  <c:v>0.382318153336136</c:v>
                </c:pt>
                <c:pt idx="303">
                  <c:v>0.385919230864676</c:v>
                </c:pt>
                <c:pt idx="304">
                  <c:v>0.38952239176502901</c:v>
                </c:pt>
                <c:pt idx="305">
                  <c:v>0.39312763603719703</c:v>
                </c:pt>
                <c:pt idx="306">
                  <c:v>0.396734963681178</c:v>
                </c:pt>
                <c:pt idx="307">
                  <c:v>0.40034437469697298</c:v>
                </c:pt>
                <c:pt idx="308">
                  <c:v>0.40395586908458098</c:v>
                </c:pt>
                <c:pt idx="309">
                  <c:v>0.41116542152060997</c:v>
                </c:pt>
                <c:pt idx="310">
                  <c:v>0.41476683865382802</c:v>
                </c:pt>
                <c:pt idx="311">
                  <c:v>0.41836489670224802</c:v>
                </c:pt>
                <c:pt idx="312">
                  <c:v>0.42195959566587099</c:v>
                </c:pt>
                <c:pt idx="313">
                  <c:v>0.42555093554469797</c:v>
                </c:pt>
                <c:pt idx="314">
                  <c:v>0.42913891633872697</c:v>
                </c:pt>
                <c:pt idx="315">
                  <c:v>0.43272353804795899</c:v>
                </c:pt>
                <c:pt idx="316">
                  <c:v>0.43630480067239502</c:v>
                </c:pt>
                <c:pt idx="317">
                  <c:v>0.43988270421203302</c:v>
                </c:pt>
                <c:pt idx="318">
                  <c:v>0.44345724866687403</c:v>
                </c:pt>
                <c:pt idx="319">
                  <c:v>0.447028434036918</c:v>
                </c:pt>
                <c:pt idx="320">
                  <c:v>0.45059626032216499</c:v>
                </c:pt>
                <c:pt idx="321">
                  <c:v>0.45416072752261599</c:v>
                </c:pt>
                <c:pt idx="322">
                  <c:v>0.45772183563826901</c:v>
                </c:pt>
                <c:pt idx="323">
                  <c:v>0.461279584669125</c:v>
                </c:pt>
                <c:pt idx="324">
                  <c:v>0.464833974615184</c:v>
                </c:pt>
                <c:pt idx="325">
                  <c:v>0.46838500547644601</c:v>
                </c:pt>
                <c:pt idx="326">
                  <c:v>0.47193267725291099</c:v>
                </c:pt>
                <c:pt idx="327">
                  <c:v>0.47547698994457899</c:v>
                </c:pt>
                <c:pt idx="328">
                  <c:v>0.47901794355145</c:v>
                </c:pt>
                <c:pt idx="329">
                  <c:v>0.48255553807352303</c:v>
                </c:pt>
                <c:pt idx="330">
                  <c:v>0.48608977351080002</c:v>
                </c:pt>
                <c:pt idx="331">
                  <c:v>0.48962064986328002</c:v>
                </c:pt>
                <c:pt idx="332">
                  <c:v>0.49314816713096299</c:v>
                </c:pt>
                <c:pt idx="333">
                  <c:v>0.49667232531384897</c:v>
                </c:pt>
                <c:pt idx="334">
                  <c:v>0.50019312441193697</c:v>
                </c:pt>
                <c:pt idx="335">
                  <c:v>0.50371056442522899</c:v>
                </c:pt>
                <c:pt idx="336">
                  <c:v>0.50722464535372302</c:v>
                </c:pt>
                <c:pt idx="337">
                  <c:v>0.51073536719742096</c:v>
                </c:pt>
                <c:pt idx="338">
                  <c:v>0.51772567656695501</c:v>
                </c:pt>
                <c:pt idx="339">
                  <c:v>0.52121304767225696</c:v>
                </c:pt>
                <c:pt idx="340">
                  <c:v>0.52469263519809295</c:v>
                </c:pt>
                <c:pt idx="341">
                  <c:v>0.52816443914446498</c:v>
                </c:pt>
                <c:pt idx="342">
                  <c:v>0.53162845951137105</c:v>
                </c:pt>
                <c:pt idx="343">
                  <c:v>0.53508469629881095</c:v>
                </c:pt>
                <c:pt idx="344">
                  <c:v>0.53853314950678599</c:v>
                </c:pt>
                <c:pt idx="345">
                  <c:v>0.54197381913529696</c:v>
                </c:pt>
                <c:pt idx="346">
                  <c:v>0.54540670518434098</c:v>
                </c:pt>
                <c:pt idx="347">
                  <c:v>0.54883180765392103</c:v>
                </c:pt>
                <c:pt idx="348">
                  <c:v>0.55224912654403502</c:v>
                </c:pt>
                <c:pt idx="349">
                  <c:v>0.55565866185468404</c:v>
                </c:pt>
                <c:pt idx="350">
                  <c:v>0.559060413585867</c:v>
                </c:pt>
                <c:pt idx="351">
                  <c:v>0.562454381737586</c:v>
                </c:pt>
                <c:pt idx="352">
                  <c:v>0.56584056630983903</c:v>
                </c:pt>
                <c:pt idx="353">
                  <c:v>0.569218967302626</c:v>
                </c:pt>
                <c:pt idx="354">
                  <c:v>0.57258958471594901</c:v>
                </c:pt>
                <c:pt idx="355">
                  <c:v>0.57595241854980594</c:v>
                </c:pt>
                <c:pt idx="356">
                  <c:v>0.57930746880419803</c:v>
                </c:pt>
                <c:pt idx="357">
                  <c:v>0.58265473547912405</c:v>
                </c:pt>
                <c:pt idx="358">
                  <c:v>0.585994218574586</c:v>
                </c:pt>
                <c:pt idx="359">
                  <c:v>0.58932591809058199</c:v>
                </c:pt>
                <c:pt idx="360">
                  <c:v>0.59264983402711302</c:v>
                </c:pt>
                <c:pt idx="361">
                  <c:v>0.59596596638417798</c:v>
                </c:pt>
                <c:pt idx="362">
                  <c:v>0.59927431516177798</c:v>
                </c:pt>
                <c:pt idx="363">
                  <c:v>0.60257488035991302</c:v>
                </c:pt>
                <c:pt idx="364">
                  <c:v>0.60586766197858299</c:v>
                </c:pt>
                <c:pt idx="365">
                  <c:v>0.60915266001778701</c:v>
                </c:pt>
                <c:pt idx="366">
                  <c:v>0.61242987447752595</c:v>
                </c:pt>
                <c:pt idx="367">
                  <c:v>0.61893957144075995</c:v>
                </c:pt>
                <c:pt idx="368">
                  <c:v>0.62218323693331501</c:v>
                </c:pt>
                <c:pt idx="369">
                  <c:v>0.62541571943680996</c:v>
                </c:pt>
                <c:pt idx="370">
                  <c:v>0.62863701895124402</c:v>
                </c:pt>
                <c:pt idx="371">
                  <c:v>0.63184713547661597</c:v>
                </c:pt>
                <c:pt idx="372">
                  <c:v>0.63504606901292804</c:v>
                </c:pt>
                <c:pt idx="373">
                  <c:v>0.638233819560178</c:v>
                </c:pt>
                <c:pt idx="374">
                  <c:v>0.64141038711836795</c:v>
                </c:pt>
                <c:pt idx="375">
                  <c:v>0.64457577168749602</c:v>
                </c:pt>
                <c:pt idx="376">
                  <c:v>0.64772997326756299</c:v>
                </c:pt>
                <c:pt idx="377">
                  <c:v>0.65087299185856895</c:v>
                </c:pt>
                <c:pt idx="378">
                  <c:v>0.65400482746051403</c:v>
                </c:pt>
                <c:pt idx="379">
                  <c:v>0.65712548007339799</c:v>
                </c:pt>
                <c:pt idx="380">
                  <c:v>0.66023494969722096</c:v>
                </c:pt>
                <c:pt idx="381">
                  <c:v>0.66333323633198304</c:v>
                </c:pt>
                <c:pt idx="382">
                  <c:v>0.66642033997768302</c:v>
                </c:pt>
                <c:pt idx="383">
                  <c:v>0.66949626063432299</c:v>
                </c:pt>
                <c:pt idx="384">
                  <c:v>0.67256099830190097</c:v>
                </c:pt>
                <c:pt idx="385">
                  <c:v>0.67561455298041895</c:v>
                </c:pt>
                <c:pt idx="386">
                  <c:v>0.67865692466987504</c:v>
                </c:pt>
                <c:pt idx="387">
                  <c:v>0.68168811337027002</c:v>
                </c:pt>
                <c:pt idx="388">
                  <c:v>0.684708119081605</c:v>
                </c:pt>
                <c:pt idx="389">
                  <c:v>0.68771694180387799</c:v>
                </c:pt>
                <c:pt idx="390">
                  <c:v>0.69071458153708998</c:v>
                </c:pt>
                <c:pt idx="391">
                  <c:v>0.69370103828124097</c:v>
                </c:pt>
                <c:pt idx="392">
                  <c:v>0.69667631203633096</c:v>
                </c:pt>
                <c:pt idx="393">
                  <c:v>0.69964040280235995</c:v>
                </c:pt>
                <c:pt idx="394">
                  <c:v>0.70259331057932695</c:v>
                </c:pt>
                <c:pt idx="395">
                  <c:v>0.70553503536723405</c:v>
                </c:pt>
                <c:pt idx="396">
                  <c:v>0.71136417215331904</c:v>
                </c:pt>
                <c:pt idx="397">
                  <c:v>0.71426516234892901</c:v>
                </c:pt>
                <c:pt idx="398">
                  <c:v>0.717152574347107</c:v>
                </c:pt>
                <c:pt idx="399">
                  <c:v>0.72002640814785202</c:v>
                </c:pt>
                <c:pt idx="400">
                  <c:v>0.72288666375116595</c:v>
                </c:pt>
                <c:pt idx="401">
                  <c:v>0.72573334115704702</c:v>
                </c:pt>
                <c:pt idx="402">
                  <c:v>0.728566440365496</c:v>
                </c:pt>
                <c:pt idx="403">
                  <c:v>0.73138596137651302</c:v>
                </c:pt>
                <c:pt idx="404">
                  <c:v>0.73419190419009805</c:v>
                </c:pt>
                <c:pt idx="405">
                  <c:v>0.73698426880625001</c:v>
                </c:pt>
                <c:pt idx="406">
                  <c:v>0.73976305522496999</c:v>
                </c:pt>
                <c:pt idx="407">
                  <c:v>0.742528263446258</c:v>
                </c:pt>
                <c:pt idx="408">
                  <c:v>0.74527989347011403</c:v>
                </c:pt>
                <c:pt idx="409">
                  <c:v>0.74801794529653798</c:v>
                </c:pt>
                <c:pt idx="410">
                  <c:v>0.75074241892552995</c:v>
                </c:pt>
                <c:pt idx="411">
                  <c:v>0.75345331435708895</c:v>
                </c:pt>
                <c:pt idx="412">
                  <c:v>0.75615063159121598</c:v>
                </c:pt>
                <c:pt idx="413">
                  <c:v>0.75883437062791104</c:v>
                </c:pt>
                <c:pt idx="414">
                  <c:v>0.76150453146717401</c:v>
                </c:pt>
                <c:pt idx="415">
                  <c:v>0.764161114109004</c:v>
                </c:pt>
                <c:pt idx="416">
                  <c:v>0.76680411855340203</c:v>
                </c:pt>
                <c:pt idx="417">
                  <c:v>0.76943354480036796</c:v>
                </c:pt>
                <c:pt idx="418">
                  <c:v>0.77204939284990204</c:v>
                </c:pt>
                <c:pt idx="419">
                  <c:v>0.77465166270200403</c:v>
                </c:pt>
                <c:pt idx="420">
                  <c:v>0.77724035435667405</c:v>
                </c:pt>
                <c:pt idx="421">
                  <c:v>0.77981546781391098</c:v>
                </c:pt>
                <c:pt idx="422">
                  <c:v>0.78237700307371605</c:v>
                </c:pt>
                <c:pt idx="423">
                  <c:v>0.78492496013608903</c:v>
                </c:pt>
                <c:pt idx="424">
                  <c:v>0.78745933900103005</c:v>
                </c:pt>
                <c:pt idx="425">
                  <c:v>0.79246799361323395</c:v>
                </c:pt>
                <c:pt idx="426">
                  <c:v>0.79495729513991698</c:v>
                </c:pt>
                <c:pt idx="427">
                  <c:v>0.79743157088718097</c:v>
                </c:pt>
                <c:pt idx="428">
                  <c:v>0.79989082085502605</c:v>
                </c:pt>
                <c:pt idx="429">
                  <c:v>0.80233504504345099</c:v>
                </c:pt>
                <c:pt idx="430">
                  <c:v>0.80476424345245701</c:v>
                </c:pt>
                <c:pt idx="431">
                  <c:v>0.80717841608204399</c:v>
                </c:pt>
                <c:pt idx="432">
                  <c:v>0.80957756293221095</c:v>
                </c:pt>
                <c:pt idx="433">
                  <c:v>0.81196168400295898</c:v>
                </c:pt>
                <c:pt idx="434">
                  <c:v>0.81433077929428899</c:v>
                </c:pt>
                <c:pt idx="435">
                  <c:v>0.81668484880619796</c:v>
                </c:pt>
                <c:pt idx="436">
                  <c:v>0.81902389253868901</c:v>
                </c:pt>
                <c:pt idx="437">
                  <c:v>0.82134791049176004</c:v>
                </c:pt>
                <c:pt idx="438">
                  <c:v>0.82365690266541203</c:v>
                </c:pt>
                <c:pt idx="439">
                  <c:v>0.82595086905964499</c:v>
                </c:pt>
                <c:pt idx="440">
                  <c:v>0.82822980967445803</c:v>
                </c:pt>
                <c:pt idx="441">
                  <c:v>0.83049372450985304</c:v>
                </c:pt>
                <c:pt idx="442">
                  <c:v>0.83274261356582802</c:v>
                </c:pt>
                <c:pt idx="443">
                  <c:v>0.83497647684238396</c:v>
                </c:pt>
                <c:pt idx="444">
                  <c:v>0.83719531433951999</c:v>
                </c:pt>
                <c:pt idx="445">
                  <c:v>0.83939912605723799</c:v>
                </c:pt>
                <c:pt idx="446">
                  <c:v>0.84158791199553595</c:v>
                </c:pt>
                <c:pt idx="447">
                  <c:v>0.843761672154414</c:v>
                </c:pt>
                <c:pt idx="448">
                  <c:v>0.84592040653387401</c:v>
                </c:pt>
                <c:pt idx="449">
                  <c:v>0.848064115133914</c:v>
                </c:pt>
                <c:pt idx="450">
                  <c:v>0.85019279795453495</c:v>
                </c:pt>
                <c:pt idx="451">
                  <c:v>0.85230645499573698</c:v>
                </c:pt>
                <c:pt idx="452">
                  <c:v>0.85440508625751999</c:v>
                </c:pt>
                <c:pt idx="453">
                  <c:v>0.85648869173988296</c:v>
                </c:pt>
                <c:pt idx="454">
                  <c:v>0.85648869173988296</c:v>
                </c:pt>
                <c:pt idx="455">
                  <c:v>0.85648869173988296</c:v>
                </c:pt>
                <c:pt idx="456">
                  <c:v>0.85648869173988296</c:v>
                </c:pt>
                <c:pt idx="457">
                  <c:v>0.85648869173988296</c:v>
                </c:pt>
                <c:pt idx="458">
                  <c:v>0.85648869173988296</c:v>
                </c:pt>
                <c:pt idx="459">
                  <c:v>0.85648869173988296</c:v>
                </c:pt>
                <c:pt idx="460">
                  <c:v>0.85648869173988296</c:v>
                </c:pt>
                <c:pt idx="461">
                  <c:v>0.85648869173988296</c:v>
                </c:pt>
                <c:pt idx="462">
                  <c:v>0.85648869173988296</c:v>
                </c:pt>
                <c:pt idx="463">
                  <c:v>0.85648869173988296</c:v>
                </c:pt>
                <c:pt idx="464">
                  <c:v>0.85648869173988296</c:v>
                </c:pt>
                <c:pt idx="465">
                  <c:v>0.85648869173988296</c:v>
                </c:pt>
                <c:pt idx="466">
                  <c:v>0.85648869173988296</c:v>
                </c:pt>
                <c:pt idx="467">
                  <c:v>0.85648869173988296</c:v>
                </c:pt>
                <c:pt idx="468">
                  <c:v>0.85648869173988296</c:v>
                </c:pt>
                <c:pt idx="469">
                  <c:v>0.85648869173988296</c:v>
                </c:pt>
                <c:pt idx="470">
                  <c:v>0.85648869173988296</c:v>
                </c:pt>
                <c:pt idx="471">
                  <c:v>0.85648869173988296</c:v>
                </c:pt>
                <c:pt idx="472">
                  <c:v>0.85648869173988296</c:v>
                </c:pt>
                <c:pt idx="473">
                  <c:v>0.85648869173988296</c:v>
                </c:pt>
                <c:pt idx="474">
                  <c:v>0.85648869173988296</c:v>
                </c:pt>
                <c:pt idx="475">
                  <c:v>0.85648869173988296</c:v>
                </c:pt>
                <c:pt idx="476">
                  <c:v>0.85648869173988296</c:v>
                </c:pt>
                <c:pt idx="477">
                  <c:v>0.85648869173988296</c:v>
                </c:pt>
                <c:pt idx="478">
                  <c:v>0.85648869173988296</c:v>
                </c:pt>
                <c:pt idx="479">
                  <c:v>0.85648869173988296</c:v>
                </c:pt>
                <c:pt idx="480">
                  <c:v>0.85648869173988296</c:v>
                </c:pt>
                <c:pt idx="481">
                  <c:v>0.85648869173988296</c:v>
                </c:pt>
                <c:pt idx="482">
                  <c:v>0.85648869173988296</c:v>
                </c:pt>
                <c:pt idx="483">
                  <c:v>0.85644244464864105</c:v>
                </c:pt>
                <c:pt idx="484">
                  <c:v>0.85640775933020896</c:v>
                </c:pt>
                <c:pt idx="485">
                  <c:v>0.85636151223896695</c:v>
                </c:pt>
                <c:pt idx="486">
                  <c:v>0.85630370337491402</c:v>
                </c:pt>
                <c:pt idx="487">
                  <c:v>0.85623433273805005</c:v>
                </c:pt>
                <c:pt idx="488">
                  <c:v>0.85615340032837595</c:v>
                </c:pt>
                <c:pt idx="489">
                  <c:v>0.85606090614589103</c:v>
                </c:pt>
                <c:pt idx="490">
                  <c:v>0.85595685019059597</c:v>
                </c:pt>
                <c:pt idx="491">
                  <c:v>0.85584123246249</c:v>
                </c:pt>
                <c:pt idx="492">
                  <c:v>0.85571405296157299</c:v>
                </c:pt>
                <c:pt idx="493">
                  <c:v>0.85557531168784595</c:v>
                </c:pt>
                <c:pt idx="494">
                  <c:v>0.85542500864130799</c:v>
                </c:pt>
                <c:pt idx="495">
                  <c:v>0.85526314382196</c:v>
                </c:pt>
                <c:pt idx="496">
                  <c:v>0.85508971722980098</c:v>
                </c:pt>
                <c:pt idx="497">
                  <c:v>0.85490472886483104</c:v>
                </c:pt>
                <c:pt idx="498">
                  <c:v>0.85470817872705096</c:v>
                </c:pt>
                <c:pt idx="499">
                  <c:v>0.85450006681645996</c:v>
                </c:pt>
                <c:pt idx="500">
                  <c:v>0.85428039313305904</c:v>
                </c:pt>
                <c:pt idx="501">
                  <c:v>0.85404915767684697</c:v>
                </c:pt>
                <c:pt idx="502">
                  <c:v>0.85380636044782499</c:v>
                </c:pt>
                <c:pt idx="503">
                  <c:v>0.85355200144599097</c:v>
                </c:pt>
                <c:pt idx="504">
                  <c:v>0.85328608067134804</c:v>
                </c:pt>
                <c:pt idx="505">
                  <c:v>0.85300859812389296</c:v>
                </c:pt>
                <c:pt idx="506">
                  <c:v>0.85271955380362796</c:v>
                </c:pt>
                <c:pt idx="507">
                  <c:v>0.85241894771055304</c:v>
                </c:pt>
                <c:pt idx="508">
                  <c:v>0.85210677984466698</c:v>
                </c:pt>
                <c:pt idx="509">
                  <c:v>0.85178305020597</c:v>
                </c:pt>
                <c:pt idx="510">
                  <c:v>0.851447758794462</c:v>
                </c:pt>
                <c:pt idx="511">
                  <c:v>0.85110090561014495</c:v>
                </c:pt>
                <c:pt idx="512">
                  <c:v>0.85039801725940201</c:v>
                </c:pt>
                <c:pt idx="513">
                  <c:v>0.85004427758850398</c:v>
                </c:pt>
                <c:pt idx="514">
                  <c:v>0.84968824242207996</c:v>
                </c:pt>
                <c:pt idx="515">
                  <c:v>0.84932991176012895</c:v>
                </c:pt>
                <c:pt idx="516">
                  <c:v>0.84896928560265095</c:v>
                </c:pt>
                <c:pt idx="517">
                  <c:v>0.84860636394964695</c:v>
                </c:pt>
                <c:pt idx="518">
                  <c:v>0.84824114680111595</c:v>
                </c:pt>
                <c:pt idx="519">
                  <c:v>0.84787363415705896</c:v>
                </c:pt>
                <c:pt idx="520">
                  <c:v>0.84750382601747398</c:v>
                </c:pt>
                <c:pt idx="521">
                  <c:v>0.84713172238236401</c:v>
                </c:pt>
                <c:pt idx="522">
                  <c:v>0.84675732325172604</c:v>
                </c:pt>
                <c:pt idx="523">
                  <c:v>0.84638062862556196</c:v>
                </c:pt>
                <c:pt idx="524">
                  <c:v>0.846001638503871</c:v>
                </c:pt>
                <c:pt idx="525">
                  <c:v>0.84562035288665405</c:v>
                </c:pt>
                <c:pt idx="526">
                  <c:v>0.84523677177390999</c:v>
                </c:pt>
                <c:pt idx="527">
                  <c:v>0.84485089516564005</c:v>
                </c:pt>
                <c:pt idx="528">
                  <c:v>0.844462723061843</c:v>
                </c:pt>
                <c:pt idx="529">
                  <c:v>0.84407225546251896</c:v>
                </c:pt>
                <c:pt idx="530">
                  <c:v>0.84367949236766804</c:v>
                </c:pt>
                <c:pt idx="531">
                  <c:v>0.84328443377729101</c:v>
                </c:pt>
                <c:pt idx="532">
                  <c:v>0.84288707969138799</c:v>
                </c:pt>
                <c:pt idx="533">
                  <c:v>0.84248743010995797</c:v>
                </c:pt>
                <c:pt idx="534">
                  <c:v>0.84208548503300096</c:v>
                </c:pt>
                <c:pt idx="535">
                  <c:v>0.84168124446051695</c:v>
                </c:pt>
                <c:pt idx="536">
                  <c:v>0.84127470839250695</c:v>
                </c:pt>
                <c:pt idx="537">
                  <c:v>0.84086587682896996</c:v>
                </c:pt>
                <c:pt idx="538">
                  <c:v>0.84045474976990697</c:v>
                </c:pt>
                <c:pt idx="539">
                  <c:v>0.84004132721531699</c:v>
                </c:pt>
                <c:pt idx="540">
                  <c:v>0.83962560916520002</c:v>
                </c:pt>
                <c:pt idx="541">
                  <c:v>0.83879253836557999</c:v>
                </c:pt>
                <c:pt idx="542">
                  <c:v>0.83837559429092301</c:v>
                </c:pt>
                <c:pt idx="543">
                  <c:v>0.83795824154141896</c:v>
                </c:pt>
                <c:pt idx="544">
                  <c:v>0.83754048011706805</c:v>
                </c:pt>
                <c:pt idx="545">
                  <c:v>0.83712231001787096</c:v>
                </c:pt>
                <c:pt idx="546">
                  <c:v>0.83670373124382602</c:v>
                </c:pt>
                <c:pt idx="547">
                  <c:v>0.836284743794935</c:v>
                </c:pt>
                <c:pt idx="548">
                  <c:v>0.83586534767119702</c:v>
                </c:pt>
                <c:pt idx="549">
                  <c:v>0.83544554287261197</c:v>
                </c:pt>
                <c:pt idx="550">
                  <c:v>0.83502532939917995</c:v>
                </c:pt>
                <c:pt idx="551">
                  <c:v>0.83460470725090097</c:v>
                </c:pt>
                <c:pt idx="552">
                  <c:v>0.83418367642777602</c:v>
                </c:pt>
                <c:pt idx="553">
                  <c:v>0.833762236929804</c:v>
                </c:pt>
                <c:pt idx="554">
                  <c:v>0.83334038875698402</c:v>
                </c:pt>
                <c:pt idx="555">
                  <c:v>0.83291813190931896</c:v>
                </c:pt>
                <c:pt idx="556">
                  <c:v>0.83249546638680605</c:v>
                </c:pt>
                <c:pt idx="557">
                  <c:v>0.83207239218944595</c:v>
                </c:pt>
                <c:pt idx="558">
                  <c:v>0.83164890931724</c:v>
                </c:pt>
                <c:pt idx="559">
                  <c:v>0.83122501777018598</c:v>
                </c:pt>
                <c:pt idx="560">
                  <c:v>0.83080071754828599</c:v>
                </c:pt>
                <c:pt idx="561">
                  <c:v>0.83037600865153904</c:v>
                </c:pt>
                <c:pt idx="562">
                  <c:v>0.82995089107994502</c:v>
                </c:pt>
                <c:pt idx="563">
                  <c:v>0.82952536483350503</c:v>
                </c:pt>
                <c:pt idx="564">
                  <c:v>0.82909942991221697</c:v>
                </c:pt>
                <c:pt idx="565">
                  <c:v>0.82867308631608305</c:v>
                </c:pt>
                <c:pt idx="566">
                  <c:v>0.82824633404510195</c:v>
                </c:pt>
                <c:pt idx="567">
                  <c:v>0.827819173099274</c:v>
                </c:pt>
                <c:pt idx="568">
                  <c:v>0.82739160347859897</c:v>
                </c:pt>
                <c:pt idx="569">
                  <c:v>0.82696362518307698</c:v>
                </c:pt>
                <c:pt idx="570">
                  <c:v>0.82610962326107296</c:v>
                </c:pt>
                <c:pt idx="571">
                  <c:v>0.82568311096733105</c:v>
                </c:pt>
                <c:pt idx="572">
                  <c:v>0.82525708734084802</c:v>
                </c:pt>
                <c:pt idx="573">
                  <c:v>0.82483155238162598</c:v>
                </c:pt>
                <c:pt idx="574">
                  <c:v>0.82440650608966304</c:v>
                </c:pt>
                <c:pt idx="575">
                  <c:v>0.82398194846495998</c:v>
                </c:pt>
                <c:pt idx="576">
                  <c:v>0.82355787950751602</c:v>
                </c:pt>
                <c:pt idx="577">
                  <c:v>0.82313429921733305</c:v>
                </c:pt>
                <c:pt idx="578">
                  <c:v>0.82271120759440897</c:v>
                </c:pt>
                <c:pt idx="579">
                  <c:v>0.82228860463874498</c:v>
                </c:pt>
                <c:pt idx="580">
                  <c:v>0.82186649035034098</c:v>
                </c:pt>
                <c:pt idx="581">
                  <c:v>0.82144486472919698</c:v>
                </c:pt>
                <c:pt idx="582">
                  <c:v>0.82102372777531196</c:v>
                </c:pt>
                <c:pt idx="583">
                  <c:v>0.82060307948868705</c:v>
                </c:pt>
                <c:pt idx="584">
                  <c:v>0.82018291986932301</c:v>
                </c:pt>
                <c:pt idx="585">
                  <c:v>0.81976324891721697</c:v>
                </c:pt>
                <c:pt idx="586">
                  <c:v>0.81934406663237203</c:v>
                </c:pt>
                <c:pt idx="587">
                  <c:v>0.81892537301478596</c:v>
                </c:pt>
                <c:pt idx="588">
                  <c:v>0.818507168064461</c:v>
                </c:pt>
                <c:pt idx="589">
                  <c:v>0.81808945178139503</c:v>
                </c:pt>
                <c:pt idx="590">
                  <c:v>0.81767222416558805</c:v>
                </c:pt>
                <c:pt idx="591">
                  <c:v>0.81725548521704205</c:v>
                </c:pt>
                <c:pt idx="592">
                  <c:v>0.81683923493575505</c:v>
                </c:pt>
                <c:pt idx="593">
                  <c:v>0.81642347332172904</c:v>
                </c:pt>
                <c:pt idx="594">
                  <c:v>0.81600820037496202</c:v>
                </c:pt>
                <c:pt idx="595">
                  <c:v>0.81559341609545499</c:v>
                </c:pt>
                <c:pt idx="596">
                  <c:v>0.81517912048320695</c:v>
                </c:pt>
                <c:pt idx="597">
                  <c:v>0.81476531353822002</c:v>
                </c:pt>
                <c:pt idx="598">
                  <c:v>0.81435199526049196</c:v>
                </c:pt>
                <c:pt idx="599">
                  <c:v>0.81352952478239404</c:v>
                </c:pt>
                <c:pt idx="600">
                  <c:v>0.81311933106268497</c:v>
                </c:pt>
                <c:pt idx="601">
                  <c:v>0.812710178862315</c:v>
                </c:pt>
                <c:pt idx="602">
                  <c:v>0.81230206818128503</c:v>
                </c:pt>
                <c:pt idx="603">
                  <c:v>0.81189499901959505</c:v>
                </c:pt>
                <c:pt idx="604">
                  <c:v>0.81148897137724396</c:v>
                </c:pt>
                <c:pt idx="605">
                  <c:v>0.81108398525423198</c:v>
                </c:pt>
                <c:pt idx="606">
                  <c:v>0.81068004065055999</c:v>
                </c:pt>
                <c:pt idx="607">
                  <c:v>0.81027713756622799</c:v>
                </c:pt>
                <c:pt idx="608">
                  <c:v>0.80987527600123499</c:v>
                </c:pt>
                <c:pt idx="609">
                  <c:v>0.80947445595558198</c:v>
                </c:pt>
                <c:pt idx="610">
                  <c:v>0.80907467742926797</c:v>
                </c:pt>
                <c:pt idx="611">
                  <c:v>0.80867594042229296</c:v>
                </c:pt>
                <c:pt idx="612">
                  <c:v>0.80827824493465805</c:v>
                </c:pt>
                <c:pt idx="613">
                  <c:v>0.80788159096636303</c:v>
                </c:pt>
                <c:pt idx="614">
                  <c:v>0.807485978517408</c:v>
                </c:pt>
                <c:pt idx="615">
                  <c:v>0.80709140758779097</c:v>
                </c:pt>
                <c:pt idx="616">
                  <c:v>0.80669787817751504</c:v>
                </c:pt>
                <c:pt idx="617">
                  <c:v>0.80630539028657799</c:v>
                </c:pt>
                <c:pt idx="618">
                  <c:v>0.80591394391497995</c:v>
                </c:pt>
                <c:pt idx="619">
                  <c:v>0.805523539062722</c:v>
                </c:pt>
                <c:pt idx="620">
                  <c:v>0.80513417572980395</c:v>
                </c:pt>
                <c:pt idx="621">
                  <c:v>0.804745853916225</c:v>
                </c:pt>
                <c:pt idx="622">
                  <c:v>0.80435857362198504</c:v>
                </c:pt>
                <c:pt idx="623">
                  <c:v>0.80397233484708597</c:v>
                </c:pt>
                <c:pt idx="624">
                  <c:v>0.803587137591525</c:v>
                </c:pt>
                <c:pt idx="625">
                  <c:v>0.80320298185530403</c:v>
                </c:pt>
                <c:pt idx="626">
                  <c:v>0.80281986763842295</c:v>
                </c:pt>
                <c:pt idx="627">
                  <c:v>0.80243779494088197</c:v>
                </c:pt>
                <c:pt idx="628">
                  <c:v>0.80243779494088197</c:v>
                </c:pt>
                <c:pt idx="629">
                  <c:v>0.80243779494088197</c:v>
                </c:pt>
                <c:pt idx="630">
                  <c:v>0.80243779494088197</c:v>
                </c:pt>
                <c:pt idx="631">
                  <c:v>0.80243779494088197</c:v>
                </c:pt>
                <c:pt idx="632">
                  <c:v>0.80243779494088197</c:v>
                </c:pt>
                <c:pt idx="633">
                  <c:v>0.80243779494088197</c:v>
                </c:pt>
                <c:pt idx="634">
                  <c:v>0.80243779494088197</c:v>
                </c:pt>
                <c:pt idx="635">
                  <c:v>0.80243779494088197</c:v>
                </c:pt>
                <c:pt idx="636">
                  <c:v>0.80243779494088197</c:v>
                </c:pt>
                <c:pt idx="637">
                  <c:v>0.80243779494088197</c:v>
                </c:pt>
                <c:pt idx="638">
                  <c:v>0.80243779494088197</c:v>
                </c:pt>
                <c:pt idx="639">
                  <c:v>0.80243779494088197</c:v>
                </c:pt>
                <c:pt idx="640">
                  <c:v>0.80243779494088197</c:v>
                </c:pt>
                <c:pt idx="641">
                  <c:v>0.80243779494088197</c:v>
                </c:pt>
                <c:pt idx="642">
                  <c:v>0.80243779494088197</c:v>
                </c:pt>
                <c:pt idx="643">
                  <c:v>0.80243779494088197</c:v>
                </c:pt>
                <c:pt idx="644">
                  <c:v>0.80243779494088197</c:v>
                </c:pt>
                <c:pt idx="645">
                  <c:v>0.80243779494088197</c:v>
                </c:pt>
                <c:pt idx="646">
                  <c:v>0.80243779494088197</c:v>
                </c:pt>
                <c:pt idx="647">
                  <c:v>0.80243779494088197</c:v>
                </c:pt>
                <c:pt idx="648">
                  <c:v>0.80243779494088197</c:v>
                </c:pt>
                <c:pt idx="649">
                  <c:v>0.80243779494088197</c:v>
                </c:pt>
                <c:pt idx="650">
                  <c:v>0.80243779494088197</c:v>
                </c:pt>
                <c:pt idx="651">
                  <c:v>0.80243779494088197</c:v>
                </c:pt>
                <c:pt idx="652">
                  <c:v>0.80243779494088197</c:v>
                </c:pt>
                <c:pt idx="653">
                  <c:v>0.80243779494088197</c:v>
                </c:pt>
                <c:pt idx="654">
                  <c:v>0.80243779494088197</c:v>
                </c:pt>
                <c:pt idx="655">
                  <c:v>0.80243779494088197</c:v>
                </c:pt>
                <c:pt idx="656">
                  <c:v>0.80243779494088197</c:v>
                </c:pt>
                <c:pt idx="657">
                  <c:v>0.80243779494088197</c:v>
                </c:pt>
                <c:pt idx="658">
                  <c:v>0.80243779494088197</c:v>
                </c:pt>
                <c:pt idx="659">
                  <c:v>0.80243779494088197</c:v>
                </c:pt>
                <c:pt idx="660">
                  <c:v>0.80243779494088197</c:v>
                </c:pt>
                <c:pt idx="661">
                  <c:v>0.80243779494088197</c:v>
                </c:pt>
                <c:pt idx="662">
                  <c:v>0.80243779494088197</c:v>
                </c:pt>
                <c:pt idx="663">
                  <c:v>0.80243779494088197</c:v>
                </c:pt>
                <c:pt idx="664">
                  <c:v>0.80243779494088197</c:v>
                </c:pt>
                <c:pt idx="665">
                  <c:v>0.80243779494088197</c:v>
                </c:pt>
                <c:pt idx="666">
                  <c:v>0.80243779494088197</c:v>
                </c:pt>
                <c:pt idx="667">
                  <c:v>0.80243779494088197</c:v>
                </c:pt>
                <c:pt idx="668">
                  <c:v>0.80243779494088197</c:v>
                </c:pt>
                <c:pt idx="669">
                  <c:v>0.80243779494088197</c:v>
                </c:pt>
                <c:pt idx="670">
                  <c:v>0.80243779494088197</c:v>
                </c:pt>
                <c:pt idx="671">
                  <c:v>0.80243779494088197</c:v>
                </c:pt>
                <c:pt idx="672">
                  <c:v>0.80243779494088197</c:v>
                </c:pt>
                <c:pt idx="673">
                  <c:v>0.80243779494088197</c:v>
                </c:pt>
                <c:pt idx="674">
                  <c:v>0.80243779494088197</c:v>
                </c:pt>
                <c:pt idx="675">
                  <c:v>0.80243779494088197</c:v>
                </c:pt>
                <c:pt idx="676">
                  <c:v>0.80243779494088197</c:v>
                </c:pt>
                <c:pt idx="677">
                  <c:v>0.80243779494088197</c:v>
                </c:pt>
                <c:pt idx="678">
                  <c:v>0.80243779494088197</c:v>
                </c:pt>
                <c:pt idx="679">
                  <c:v>0.80243779494088197</c:v>
                </c:pt>
                <c:pt idx="680">
                  <c:v>0.80243779494088197</c:v>
                </c:pt>
                <c:pt idx="681">
                  <c:v>0.80243779494088197</c:v>
                </c:pt>
                <c:pt idx="682">
                  <c:v>0.80243779494088197</c:v>
                </c:pt>
                <c:pt idx="683">
                  <c:v>0.80243779494088197</c:v>
                </c:pt>
                <c:pt idx="684">
                  <c:v>0.80243779494088197</c:v>
                </c:pt>
                <c:pt idx="685">
                  <c:v>0.80243779494088197</c:v>
                </c:pt>
                <c:pt idx="686">
                  <c:v>0.80243779494088197</c:v>
                </c:pt>
                <c:pt idx="687">
                  <c:v>0.80243779494088197</c:v>
                </c:pt>
                <c:pt idx="688">
                  <c:v>0.80243779494088197</c:v>
                </c:pt>
                <c:pt idx="689">
                  <c:v>0.80243779494088197</c:v>
                </c:pt>
                <c:pt idx="690">
                  <c:v>0.80243779494088197</c:v>
                </c:pt>
                <c:pt idx="691">
                  <c:v>0.80243779494088197</c:v>
                </c:pt>
                <c:pt idx="692">
                  <c:v>0.80243779494088197</c:v>
                </c:pt>
                <c:pt idx="693">
                  <c:v>0.80243779494088197</c:v>
                </c:pt>
                <c:pt idx="694">
                  <c:v>0.80243779494088197</c:v>
                </c:pt>
                <c:pt idx="695">
                  <c:v>0.80243779494088197</c:v>
                </c:pt>
                <c:pt idx="696">
                  <c:v>0.80243779494088197</c:v>
                </c:pt>
                <c:pt idx="697">
                  <c:v>0.80243779494088197</c:v>
                </c:pt>
                <c:pt idx="698">
                  <c:v>0.80243779494088197</c:v>
                </c:pt>
                <c:pt idx="699">
                  <c:v>0.80243779494088197</c:v>
                </c:pt>
                <c:pt idx="700">
                  <c:v>0.80243779494088197</c:v>
                </c:pt>
                <c:pt idx="701">
                  <c:v>0.80243779494088197</c:v>
                </c:pt>
                <c:pt idx="702">
                  <c:v>0.80243779494088197</c:v>
                </c:pt>
                <c:pt idx="703">
                  <c:v>0.80243779494088197</c:v>
                </c:pt>
                <c:pt idx="704">
                  <c:v>0.80243779494088197</c:v>
                </c:pt>
                <c:pt idx="705">
                  <c:v>0.80243779494088197</c:v>
                </c:pt>
                <c:pt idx="706">
                  <c:v>0.80243779494088197</c:v>
                </c:pt>
                <c:pt idx="707">
                  <c:v>0.80243779494088197</c:v>
                </c:pt>
                <c:pt idx="708">
                  <c:v>0.80243779494088197</c:v>
                </c:pt>
                <c:pt idx="709">
                  <c:v>0.80243779494088197</c:v>
                </c:pt>
                <c:pt idx="710">
                  <c:v>0.80243779494088197</c:v>
                </c:pt>
                <c:pt idx="711">
                  <c:v>0.80243779494088197</c:v>
                </c:pt>
                <c:pt idx="712">
                  <c:v>0.80243779494088197</c:v>
                </c:pt>
                <c:pt idx="713">
                  <c:v>0.80243779494088197</c:v>
                </c:pt>
                <c:pt idx="714">
                  <c:v>0.80243779494088197</c:v>
                </c:pt>
                <c:pt idx="715">
                  <c:v>0.80243779494088197</c:v>
                </c:pt>
                <c:pt idx="716">
                  <c:v>0.80243779494088197</c:v>
                </c:pt>
                <c:pt idx="717">
                  <c:v>0.80243779494088197</c:v>
                </c:pt>
                <c:pt idx="718">
                  <c:v>0.80243779494088197</c:v>
                </c:pt>
                <c:pt idx="719">
                  <c:v>0.80243779494088197</c:v>
                </c:pt>
                <c:pt idx="720">
                  <c:v>0.80243779494088197</c:v>
                </c:pt>
                <c:pt idx="721">
                  <c:v>0.80243779494088197</c:v>
                </c:pt>
                <c:pt idx="722">
                  <c:v>0.80243779494088197</c:v>
                </c:pt>
                <c:pt idx="723">
                  <c:v>0.80243779494088197</c:v>
                </c:pt>
                <c:pt idx="724">
                  <c:v>0.80243779494088197</c:v>
                </c:pt>
                <c:pt idx="725">
                  <c:v>0.80243779494088197</c:v>
                </c:pt>
                <c:pt idx="726">
                  <c:v>0.80243779494088197</c:v>
                </c:pt>
                <c:pt idx="727">
                  <c:v>0.80243779494088197</c:v>
                </c:pt>
                <c:pt idx="728">
                  <c:v>0.80243779494088197</c:v>
                </c:pt>
                <c:pt idx="729">
                  <c:v>0.80243779494088197</c:v>
                </c:pt>
                <c:pt idx="730">
                  <c:v>0.80243779494088197</c:v>
                </c:pt>
                <c:pt idx="731">
                  <c:v>0.80243779494088197</c:v>
                </c:pt>
                <c:pt idx="732">
                  <c:v>0.80243779494088197</c:v>
                </c:pt>
                <c:pt idx="733">
                  <c:v>0.80243779494088197</c:v>
                </c:pt>
                <c:pt idx="734">
                  <c:v>0.80243779494088197</c:v>
                </c:pt>
                <c:pt idx="735">
                  <c:v>0.80243779494088197</c:v>
                </c:pt>
                <c:pt idx="736">
                  <c:v>0.80243779494088197</c:v>
                </c:pt>
                <c:pt idx="737">
                  <c:v>0.80243779494088197</c:v>
                </c:pt>
                <c:pt idx="738">
                  <c:v>0.80243779494088197</c:v>
                </c:pt>
                <c:pt idx="739">
                  <c:v>0.80243779494088197</c:v>
                </c:pt>
                <c:pt idx="740">
                  <c:v>0.80243779494088197</c:v>
                </c:pt>
                <c:pt idx="741">
                  <c:v>0.80243779494088197</c:v>
                </c:pt>
                <c:pt idx="742">
                  <c:v>0.80243779494088197</c:v>
                </c:pt>
                <c:pt idx="743">
                  <c:v>0.80243779494088197</c:v>
                </c:pt>
                <c:pt idx="744">
                  <c:v>0.80243779494088197</c:v>
                </c:pt>
                <c:pt idx="745">
                  <c:v>0.80243779494088197</c:v>
                </c:pt>
                <c:pt idx="746">
                  <c:v>0.80243779494088197</c:v>
                </c:pt>
                <c:pt idx="747">
                  <c:v>0.80243779494088197</c:v>
                </c:pt>
                <c:pt idx="748">
                  <c:v>0.80243779494088197</c:v>
                </c:pt>
                <c:pt idx="749">
                  <c:v>0.80243779494088197</c:v>
                </c:pt>
                <c:pt idx="750">
                  <c:v>0.80243779494088197</c:v>
                </c:pt>
                <c:pt idx="751">
                  <c:v>0.80243779494088197</c:v>
                </c:pt>
                <c:pt idx="752">
                  <c:v>0.80243779494088197</c:v>
                </c:pt>
                <c:pt idx="753">
                  <c:v>0.80243779494088197</c:v>
                </c:pt>
                <c:pt idx="754">
                  <c:v>0.80243779494088197</c:v>
                </c:pt>
                <c:pt idx="755">
                  <c:v>0.80243779494088197</c:v>
                </c:pt>
                <c:pt idx="756">
                  <c:v>0.80243779494088197</c:v>
                </c:pt>
                <c:pt idx="757">
                  <c:v>0.80243779494088197</c:v>
                </c:pt>
                <c:pt idx="758">
                  <c:v>0.80243779494088197</c:v>
                </c:pt>
                <c:pt idx="759">
                  <c:v>0.80243779494088197</c:v>
                </c:pt>
                <c:pt idx="760">
                  <c:v>0.80243779494088197</c:v>
                </c:pt>
                <c:pt idx="761">
                  <c:v>0.80243779494088197</c:v>
                </c:pt>
                <c:pt idx="762">
                  <c:v>0.80243779494088197</c:v>
                </c:pt>
                <c:pt idx="763">
                  <c:v>0.80243779494088197</c:v>
                </c:pt>
                <c:pt idx="764">
                  <c:v>0.80243779494088197</c:v>
                </c:pt>
                <c:pt idx="765">
                  <c:v>0.80243779494088197</c:v>
                </c:pt>
                <c:pt idx="766">
                  <c:v>0.80243779494088197</c:v>
                </c:pt>
                <c:pt idx="767">
                  <c:v>0.80243779494088197</c:v>
                </c:pt>
                <c:pt idx="768">
                  <c:v>0.80243779494088197</c:v>
                </c:pt>
                <c:pt idx="769">
                  <c:v>0.80243779494088197</c:v>
                </c:pt>
                <c:pt idx="770">
                  <c:v>0.80243779494088197</c:v>
                </c:pt>
                <c:pt idx="771">
                  <c:v>0.80243779494088197</c:v>
                </c:pt>
                <c:pt idx="772">
                  <c:v>0.80243779494088197</c:v>
                </c:pt>
                <c:pt idx="773">
                  <c:v>0.80243779494088197</c:v>
                </c:pt>
                <c:pt idx="774">
                  <c:v>0.80243779494088197</c:v>
                </c:pt>
                <c:pt idx="775">
                  <c:v>0.80243779494088197</c:v>
                </c:pt>
                <c:pt idx="776">
                  <c:v>0.80243779494088197</c:v>
                </c:pt>
                <c:pt idx="777">
                  <c:v>0.80243779494088197</c:v>
                </c:pt>
                <c:pt idx="778">
                  <c:v>0.80243779494088197</c:v>
                </c:pt>
                <c:pt idx="779">
                  <c:v>0.80243779494088197</c:v>
                </c:pt>
                <c:pt idx="780">
                  <c:v>0.80243779494088197</c:v>
                </c:pt>
                <c:pt idx="781">
                  <c:v>0.80243779494088197</c:v>
                </c:pt>
                <c:pt idx="782">
                  <c:v>0.80243779494088197</c:v>
                </c:pt>
                <c:pt idx="783">
                  <c:v>0.80243779494088197</c:v>
                </c:pt>
                <c:pt idx="784">
                  <c:v>0.80243779494088197</c:v>
                </c:pt>
                <c:pt idx="785">
                  <c:v>0.80243779494088197</c:v>
                </c:pt>
                <c:pt idx="786">
                  <c:v>0.80243779494088197</c:v>
                </c:pt>
                <c:pt idx="787">
                  <c:v>0.80243779494088197</c:v>
                </c:pt>
                <c:pt idx="788">
                  <c:v>0.80243779494088197</c:v>
                </c:pt>
                <c:pt idx="789">
                  <c:v>0.80243779494088197</c:v>
                </c:pt>
                <c:pt idx="790">
                  <c:v>0.80243779494088197</c:v>
                </c:pt>
                <c:pt idx="791">
                  <c:v>0.80243779494088197</c:v>
                </c:pt>
                <c:pt idx="792">
                  <c:v>0.80243779494088197</c:v>
                </c:pt>
                <c:pt idx="793">
                  <c:v>0.80243779494088197</c:v>
                </c:pt>
                <c:pt idx="794">
                  <c:v>0.80243779494088197</c:v>
                </c:pt>
                <c:pt idx="795">
                  <c:v>0.80243779494088197</c:v>
                </c:pt>
                <c:pt idx="796">
                  <c:v>0.80243779494088197</c:v>
                </c:pt>
                <c:pt idx="797">
                  <c:v>0.80243779494088197</c:v>
                </c:pt>
                <c:pt idx="798">
                  <c:v>0.80243779494088197</c:v>
                </c:pt>
                <c:pt idx="799">
                  <c:v>0.80243779494088197</c:v>
                </c:pt>
                <c:pt idx="800">
                  <c:v>0.80243779494088197</c:v>
                </c:pt>
                <c:pt idx="801">
                  <c:v>0.80243779494088197</c:v>
                </c:pt>
                <c:pt idx="802">
                  <c:v>0.80243779494088197</c:v>
                </c:pt>
                <c:pt idx="803">
                  <c:v>0.80243779494088197</c:v>
                </c:pt>
                <c:pt idx="804">
                  <c:v>0.80243779494088197</c:v>
                </c:pt>
                <c:pt idx="805">
                  <c:v>0.80243779494088197</c:v>
                </c:pt>
                <c:pt idx="806">
                  <c:v>0.80243779494088197</c:v>
                </c:pt>
                <c:pt idx="807">
                  <c:v>0.80243779494088197</c:v>
                </c:pt>
                <c:pt idx="808">
                  <c:v>0.80243779494088197</c:v>
                </c:pt>
                <c:pt idx="809">
                  <c:v>0.80243779494088197</c:v>
                </c:pt>
                <c:pt idx="810">
                  <c:v>0.80243779494088197</c:v>
                </c:pt>
                <c:pt idx="811">
                  <c:v>0.80243779494088197</c:v>
                </c:pt>
                <c:pt idx="812">
                  <c:v>0.80243779494088197</c:v>
                </c:pt>
                <c:pt idx="813">
                  <c:v>0.80243779494088197</c:v>
                </c:pt>
                <c:pt idx="814">
                  <c:v>0.80243779494088197</c:v>
                </c:pt>
                <c:pt idx="815">
                  <c:v>0.80243779494088197</c:v>
                </c:pt>
                <c:pt idx="816">
                  <c:v>0.80243779494088197</c:v>
                </c:pt>
                <c:pt idx="817">
                  <c:v>0.80243779494088197</c:v>
                </c:pt>
                <c:pt idx="818">
                  <c:v>0.80243779494088197</c:v>
                </c:pt>
                <c:pt idx="819">
                  <c:v>0.80243779494088197</c:v>
                </c:pt>
                <c:pt idx="820">
                  <c:v>0.80243779494088197</c:v>
                </c:pt>
                <c:pt idx="821">
                  <c:v>0.80243779494088197</c:v>
                </c:pt>
                <c:pt idx="822">
                  <c:v>0.80243779494088197</c:v>
                </c:pt>
                <c:pt idx="823">
                  <c:v>0.80243779494088197</c:v>
                </c:pt>
                <c:pt idx="824">
                  <c:v>0.80243779494088197</c:v>
                </c:pt>
                <c:pt idx="825">
                  <c:v>0.80243779494088197</c:v>
                </c:pt>
                <c:pt idx="826">
                  <c:v>0.80243779494088197</c:v>
                </c:pt>
                <c:pt idx="827">
                  <c:v>0.80243779494088197</c:v>
                </c:pt>
                <c:pt idx="828">
                  <c:v>0.80243779494088197</c:v>
                </c:pt>
                <c:pt idx="829">
                  <c:v>0.80243779494088197</c:v>
                </c:pt>
                <c:pt idx="830">
                  <c:v>0.80243779494088197</c:v>
                </c:pt>
                <c:pt idx="831">
                  <c:v>0.80243779494088197</c:v>
                </c:pt>
                <c:pt idx="832">
                  <c:v>0.80243779494088197</c:v>
                </c:pt>
                <c:pt idx="833">
                  <c:v>0.80243779494088197</c:v>
                </c:pt>
                <c:pt idx="834">
                  <c:v>0.80243779494088197</c:v>
                </c:pt>
                <c:pt idx="835">
                  <c:v>0.80243779494088197</c:v>
                </c:pt>
                <c:pt idx="836">
                  <c:v>0.80243779494088197</c:v>
                </c:pt>
                <c:pt idx="837">
                  <c:v>0.80243779494088197</c:v>
                </c:pt>
                <c:pt idx="838">
                  <c:v>0.80243779494088197</c:v>
                </c:pt>
                <c:pt idx="839">
                  <c:v>0.80243779494088197</c:v>
                </c:pt>
                <c:pt idx="840">
                  <c:v>0.80243779494088197</c:v>
                </c:pt>
                <c:pt idx="841">
                  <c:v>0.80243779494088197</c:v>
                </c:pt>
                <c:pt idx="842">
                  <c:v>0.80243779494088197</c:v>
                </c:pt>
                <c:pt idx="843">
                  <c:v>0.80243779494088197</c:v>
                </c:pt>
                <c:pt idx="844">
                  <c:v>0.80243779494088197</c:v>
                </c:pt>
                <c:pt idx="845">
                  <c:v>0.80243779494088197</c:v>
                </c:pt>
                <c:pt idx="846">
                  <c:v>0.80243779494088197</c:v>
                </c:pt>
                <c:pt idx="847">
                  <c:v>0.80243779494088197</c:v>
                </c:pt>
                <c:pt idx="848">
                  <c:v>0.80243779494088197</c:v>
                </c:pt>
                <c:pt idx="849">
                  <c:v>0.80243779494088197</c:v>
                </c:pt>
                <c:pt idx="850">
                  <c:v>0.80243779494088197</c:v>
                </c:pt>
                <c:pt idx="851">
                  <c:v>0.80243779494088197</c:v>
                </c:pt>
                <c:pt idx="852">
                  <c:v>0.80243779494088197</c:v>
                </c:pt>
                <c:pt idx="853">
                  <c:v>0.80243779494088197</c:v>
                </c:pt>
                <c:pt idx="854">
                  <c:v>0.80243779494088197</c:v>
                </c:pt>
                <c:pt idx="855">
                  <c:v>0.80243779494088197</c:v>
                </c:pt>
                <c:pt idx="856">
                  <c:v>0.80243779494088197</c:v>
                </c:pt>
                <c:pt idx="857">
                  <c:v>0.80243779494088197</c:v>
                </c:pt>
                <c:pt idx="858">
                  <c:v>0.80243779494088197</c:v>
                </c:pt>
                <c:pt idx="859">
                  <c:v>0.80243779494088197</c:v>
                </c:pt>
                <c:pt idx="860">
                  <c:v>0.80243779494088197</c:v>
                </c:pt>
                <c:pt idx="861">
                  <c:v>0.80243779494088197</c:v>
                </c:pt>
                <c:pt idx="862">
                  <c:v>0.80243779494088197</c:v>
                </c:pt>
                <c:pt idx="863">
                  <c:v>0.80243779494088197</c:v>
                </c:pt>
                <c:pt idx="864">
                  <c:v>0.80243779494088197</c:v>
                </c:pt>
                <c:pt idx="865">
                  <c:v>0.80243779494088197</c:v>
                </c:pt>
                <c:pt idx="866">
                  <c:v>0.80243779494088197</c:v>
                </c:pt>
                <c:pt idx="867">
                  <c:v>0.80243779494088197</c:v>
                </c:pt>
                <c:pt idx="868">
                  <c:v>0.80243779494088197</c:v>
                </c:pt>
                <c:pt idx="869">
                  <c:v>0.80243779494088197</c:v>
                </c:pt>
                <c:pt idx="870">
                  <c:v>0.80243779494088197</c:v>
                </c:pt>
                <c:pt idx="871">
                  <c:v>0.80243779494088197</c:v>
                </c:pt>
                <c:pt idx="872">
                  <c:v>0.80243779494088197</c:v>
                </c:pt>
                <c:pt idx="873">
                  <c:v>0.80243779494088197</c:v>
                </c:pt>
                <c:pt idx="874">
                  <c:v>0.80243779494088197</c:v>
                </c:pt>
                <c:pt idx="875">
                  <c:v>0.80243779494088197</c:v>
                </c:pt>
                <c:pt idx="876">
                  <c:v>0.80243779494088197</c:v>
                </c:pt>
                <c:pt idx="877">
                  <c:v>0.80243779494088197</c:v>
                </c:pt>
                <c:pt idx="878">
                  <c:v>0.80243779494088197</c:v>
                </c:pt>
                <c:pt idx="879">
                  <c:v>0.80243779494088197</c:v>
                </c:pt>
                <c:pt idx="880">
                  <c:v>0.80243779494088197</c:v>
                </c:pt>
                <c:pt idx="881">
                  <c:v>0.80243779494088197</c:v>
                </c:pt>
                <c:pt idx="882">
                  <c:v>0.80243779494088197</c:v>
                </c:pt>
                <c:pt idx="883">
                  <c:v>0.80243779494088197</c:v>
                </c:pt>
                <c:pt idx="884">
                  <c:v>0.80243779494088197</c:v>
                </c:pt>
                <c:pt idx="885">
                  <c:v>0.80243779494088197</c:v>
                </c:pt>
                <c:pt idx="886">
                  <c:v>0.80243779494088197</c:v>
                </c:pt>
                <c:pt idx="887">
                  <c:v>0.80243779494088197</c:v>
                </c:pt>
                <c:pt idx="888">
                  <c:v>0.80243779494088197</c:v>
                </c:pt>
                <c:pt idx="889">
                  <c:v>0.80243779494088197</c:v>
                </c:pt>
                <c:pt idx="890">
                  <c:v>0.80243779494088197</c:v>
                </c:pt>
                <c:pt idx="891">
                  <c:v>0.80243779494088197</c:v>
                </c:pt>
                <c:pt idx="892">
                  <c:v>0.80243779494088197</c:v>
                </c:pt>
                <c:pt idx="893">
                  <c:v>0.80243779494088197</c:v>
                </c:pt>
                <c:pt idx="894">
                  <c:v>0.80243779494088197</c:v>
                </c:pt>
                <c:pt idx="895">
                  <c:v>0.80243779494088197</c:v>
                </c:pt>
                <c:pt idx="896">
                  <c:v>0.80243779494088197</c:v>
                </c:pt>
                <c:pt idx="897">
                  <c:v>0.80243779494088197</c:v>
                </c:pt>
                <c:pt idx="898">
                  <c:v>0.80243779494088197</c:v>
                </c:pt>
                <c:pt idx="899">
                  <c:v>0.80243779494088197</c:v>
                </c:pt>
                <c:pt idx="900">
                  <c:v>0.80243779494088197</c:v>
                </c:pt>
                <c:pt idx="901">
                  <c:v>0.80243779494088197</c:v>
                </c:pt>
                <c:pt idx="902">
                  <c:v>0.80243779494088197</c:v>
                </c:pt>
                <c:pt idx="903">
                  <c:v>0.80243779494088197</c:v>
                </c:pt>
                <c:pt idx="904">
                  <c:v>0.80243779494088197</c:v>
                </c:pt>
                <c:pt idx="905">
                  <c:v>0.80243779494088197</c:v>
                </c:pt>
                <c:pt idx="906">
                  <c:v>0.80243779494088197</c:v>
                </c:pt>
                <c:pt idx="907">
                  <c:v>0.80243779494088197</c:v>
                </c:pt>
                <c:pt idx="908">
                  <c:v>0.80243779494088197</c:v>
                </c:pt>
                <c:pt idx="909">
                  <c:v>0.80243779494088197</c:v>
                </c:pt>
                <c:pt idx="910">
                  <c:v>0.80243779494088197</c:v>
                </c:pt>
                <c:pt idx="911">
                  <c:v>0.80243779494088197</c:v>
                </c:pt>
                <c:pt idx="912">
                  <c:v>0.80243779494088197</c:v>
                </c:pt>
                <c:pt idx="913">
                  <c:v>0.80243779494088197</c:v>
                </c:pt>
                <c:pt idx="914">
                  <c:v>0.80243779494088197</c:v>
                </c:pt>
                <c:pt idx="915">
                  <c:v>0.80243779494088197</c:v>
                </c:pt>
                <c:pt idx="916">
                  <c:v>0.80243779494088197</c:v>
                </c:pt>
                <c:pt idx="917">
                  <c:v>0.80243779494088197</c:v>
                </c:pt>
                <c:pt idx="918">
                  <c:v>0.80243779494088197</c:v>
                </c:pt>
                <c:pt idx="919">
                  <c:v>0.80243779494088197</c:v>
                </c:pt>
                <c:pt idx="920">
                  <c:v>0.80243779494088197</c:v>
                </c:pt>
                <c:pt idx="921">
                  <c:v>0.80243779494088197</c:v>
                </c:pt>
                <c:pt idx="922">
                  <c:v>0.80243779494088197</c:v>
                </c:pt>
                <c:pt idx="923">
                  <c:v>0.80243779494088197</c:v>
                </c:pt>
                <c:pt idx="924">
                  <c:v>0.80243779494088197</c:v>
                </c:pt>
                <c:pt idx="925">
                  <c:v>0.80243779494088197</c:v>
                </c:pt>
                <c:pt idx="926">
                  <c:v>0.80243779494088197</c:v>
                </c:pt>
                <c:pt idx="927">
                  <c:v>0.80243779494088197</c:v>
                </c:pt>
                <c:pt idx="928">
                  <c:v>0.80243779494088197</c:v>
                </c:pt>
                <c:pt idx="929">
                  <c:v>0.80243779494088197</c:v>
                </c:pt>
                <c:pt idx="930">
                  <c:v>0.80243779494088197</c:v>
                </c:pt>
                <c:pt idx="931">
                  <c:v>0.80243779494088197</c:v>
                </c:pt>
                <c:pt idx="932">
                  <c:v>0.80243779494088197</c:v>
                </c:pt>
                <c:pt idx="933">
                  <c:v>0.80243779494088197</c:v>
                </c:pt>
                <c:pt idx="934">
                  <c:v>0.80243779494088197</c:v>
                </c:pt>
                <c:pt idx="935">
                  <c:v>0.80243779494088197</c:v>
                </c:pt>
                <c:pt idx="936">
                  <c:v>0.80243779494088197</c:v>
                </c:pt>
                <c:pt idx="937">
                  <c:v>0.80243779494088197</c:v>
                </c:pt>
                <c:pt idx="938">
                  <c:v>0.80243779494088197</c:v>
                </c:pt>
                <c:pt idx="939">
                  <c:v>0.80243779494088197</c:v>
                </c:pt>
                <c:pt idx="940">
                  <c:v>0.80243779494088197</c:v>
                </c:pt>
                <c:pt idx="941">
                  <c:v>0.80243779494088197</c:v>
                </c:pt>
                <c:pt idx="942">
                  <c:v>0.80243779494088197</c:v>
                </c:pt>
                <c:pt idx="943">
                  <c:v>0.80243779494088197</c:v>
                </c:pt>
                <c:pt idx="944">
                  <c:v>0.80243779494088197</c:v>
                </c:pt>
                <c:pt idx="945">
                  <c:v>0.80243779494088197</c:v>
                </c:pt>
                <c:pt idx="946">
                  <c:v>0.80243779494088197</c:v>
                </c:pt>
                <c:pt idx="947">
                  <c:v>0.80243779494088197</c:v>
                </c:pt>
                <c:pt idx="948">
                  <c:v>0.80243779494088197</c:v>
                </c:pt>
                <c:pt idx="949">
                  <c:v>0.80243779494088197</c:v>
                </c:pt>
                <c:pt idx="950">
                  <c:v>0.80243779494088197</c:v>
                </c:pt>
                <c:pt idx="951">
                  <c:v>0.80243779494088197</c:v>
                </c:pt>
                <c:pt idx="952">
                  <c:v>0.80243779494088197</c:v>
                </c:pt>
                <c:pt idx="953">
                  <c:v>0.80243779494088197</c:v>
                </c:pt>
                <c:pt idx="954">
                  <c:v>0.80243779494088197</c:v>
                </c:pt>
                <c:pt idx="955">
                  <c:v>0.80243779494088197</c:v>
                </c:pt>
                <c:pt idx="956">
                  <c:v>0.80243779494088197</c:v>
                </c:pt>
                <c:pt idx="957">
                  <c:v>0.80243779494088197</c:v>
                </c:pt>
                <c:pt idx="958">
                  <c:v>0.80243779494088197</c:v>
                </c:pt>
                <c:pt idx="959">
                  <c:v>0.80243779494088197</c:v>
                </c:pt>
                <c:pt idx="960">
                  <c:v>0.80243779494088197</c:v>
                </c:pt>
                <c:pt idx="961">
                  <c:v>0.80243779494088197</c:v>
                </c:pt>
                <c:pt idx="962">
                  <c:v>0.80243779494088197</c:v>
                </c:pt>
                <c:pt idx="963">
                  <c:v>0.80243779494088197</c:v>
                </c:pt>
                <c:pt idx="964">
                  <c:v>0.80243779494088197</c:v>
                </c:pt>
                <c:pt idx="965">
                  <c:v>0.80243779494088197</c:v>
                </c:pt>
                <c:pt idx="966">
                  <c:v>0.80243779494088197</c:v>
                </c:pt>
                <c:pt idx="967">
                  <c:v>0.80243779494088197</c:v>
                </c:pt>
                <c:pt idx="968">
                  <c:v>0.80243779494088197</c:v>
                </c:pt>
                <c:pt idx="969">
                  <c:v>0.80243779494088197</c:v>
                </c:pt>
                <c:pt idx="970">
                  <c:v>0.80243779494088197</c:v>
                </c:pt>
                <c:pt idx="971">
                  <c:v>0.80243779494088197</c:v>
                </c:pt>
                <c:pt idx="972">
                  <c:v>0.80243779494088197</c:v>
                </c:pt>
                <c:pt idx="973">
                  <c:v>0.80243779494088197</c:v>
                </c:pt>
                <c:pt idx="974">
                  <c:v>0.80243779494088197</c:v>
                </c:pt>
                <c:pt idx="975">
                  <c:v>0.80243779494088197</c:v>
                </c:pt>
                <c:pt idx="976">
                  <c:v>0.80243779494088197</c:v>
                </c:pt>
                <c:pt idx="977">
                  <c:v>0.80243779494088197</c:v>
                </c:pt>
                <c:pt idx="978">
                  <c:v>0.80243779494088197</c:v>
                </c:pt>
                <c:pt idx="979">
                  <c:v>0.80243779494088197</c:v>
                </c:pt>
                <c:pt idx="980">
                  <c:v>0.80243779494088197</c:v>
                </c:pt>
                <c:pt idx="981">
                  <c:v>0.80243779494088197</c:v>
                </c:pt>
                <c:pt idx="982">
                  <c:v>0.80243779494088197</c:v>
                </c:pt>
                <c:pt idx="983">
                  <c:v>0.80243779494088197</c:v>
                </c:pt>
                <c:pt idx="984">
                  <c:v>0.80243779494088197</c:v>
                </c:pt>
                <c:pt idx="985">
                  <c:v>0.80243779494088197</c:v>
                </c:pt>
                <c:pt idx="986">
                  <c:v>0.80243779494088197</c:v>
                </c:pt>
                <c:pt idx="987">
                  <c:v>0.80243779494088197</c:v>
                </c:pt>
                <c:pt idx="988">
                  <c:v>0.80243779494088197</c:v>
                </c:pt>
                <c:pt idx="989">
                  <c:v>0.80243779494088197</c:v>
                </c:pt>
                <c:pt idx="990">
                  <c:v>0.80243779494088197</c:v>
                </c:pt>
                <c:pt idx="991">
                  <c:v>0.80243779494088197</c:v>
                </c:pt>
                <c:pt idx="992">
                  <c:v>0.80243779494088197</c:v>
                </c:pt>
                <c:pt idx="993">
                  <c:v>0.80243779494088197</c:v>
                </c:pt>
                <c:pt idx="994">
                  <c:v>0.80243779494088197</c:v>
                </c:pt>
                <c:pt idx="995">
                  <c:v>0.80243779494088197</c:v>
                </c:pt>
                <c:pt idx="996">
                  <c:v>0.80243779494088197</c:v>
                </c:pt>
                <c:pt idx="997">
                  <c:v>0.80243779494088197</c:v>
                </c:pt>
                <c:pt idx="998">
                  <c:v>0.80243779494088197</c:v>
                </c:pt>
                <c:pt idx="999">
                  <c:v>0.80243779494088197</c:v>
                </c:pt>
                <c:pt idx="1000">
                  <c:v>0.80243779494088197</c:v>
                </c:pt>
                <c:pt idx="1001">
                  <c:v>0.80243779494088197</c:v>
                </c:pt>
                <c:pt idx="1002">
                  <c:v>0.80243779494088197</c:v>
                </c:pt>
                <c:pt idx="1003">
                  <c:v>0.80243779494088197</c:v>
                </c:pt>
                <c:pt idx="1004">
                  <c:v>0.80243779494088197</c:v>
                </c:pt>
                <c:pt idx="1005">
                  <c:v>0.80243779494088197</c:v>
                </c:pt>
                <c:pt idx="1006">
                  <c:v>0.80243779494088197</c:v>
                </c:pt>
                <c:pt idx="1007">
                  <c:v>0.80243779494088197</c:v>
                </c:pt>
                <c:pt idx="1008">
                  <c:v>0.80243779494088197</c:v>
                </c:pt>
                <c:pt idx="1009">
                  <c:v>0.80243779494088197</c:v>
                </c:pt>
                <c:pt idx="1010">
                  <c:v>0.80243779494088197</c:v>
                </c:pt>
                <c:pt idx="1011">
                  <c:v>0.80243779494088197</c:v>
                </c:pt>
                <c:pt idx="1012">
                  <c:v>0.80243779494088197</c:v>
                </c:pt>
                <c:pt idx="1013">
                  <c:v>0.80243779494088197</c:v>
                </c:pt>
                <c:pt idx="1014">
                  <c:v>0.80243779494088197</c:v>
                </c:pt>
                <c:pt idx="1015">
                  <c:v>0.80243779494088197</c:v>
                </c:pt>
                <c:pt idx="1016">
                  <c:v>0.80243779494088197</c:v>
                </c:pt>
                <c:pt idx="1017">
                  <c:v>0.80243779494088197</c:v>
                </c:pt>
                <c:pt idx="1018">
                  <c:v>0.80243779494088197</c:v>
                </c:pt>
                <c:pt idx="1019">
                  <c:v>0.80243779494088197</c:v>
                </c:pt>
                <c:pt idx="1020">
                  <c:v>0.80243779494088197</c:v>
                </c:pt>
                <c:pt idx="1021">
                  <c:v>0.80243779494088197</c:v>
                </c:pt>
                <c:pt idx="1022">
                  <c:v>0.80243779494088197</c:v>
                </c:pt>
                <c:pt idx="1023">
                  <c:v>0.80243779494088197</c:v>
                </c:pt>
                <c:pt idx="1024">
                  <c:v>0.80243779494088197</c:v>
                </c:pt>
                <c:pt idx="1025">
                  <c:v>0.80243779494088197</c:v>
                </c:pt>
                <c:pt idx="1026">
                  <c:v>0.80243779494088197</c:v>
                </c:pt>
                <c:pt idx="1027">
                  <c:v>0.80243779494088197</c:v>
                </c:pt>
                <c:pt idx="1028">
                  <c:v>0.80243779494088197</c:v>
                </c:pt>
                <c:pt idx="1029">
                  <c:v>0.80243779494088197</c:v>
                </c:pt>
                <c:pt idx="1030">
                  <c:v>0.80243779494088197</c:v>
                </c:pt>
                <c:pt idx="1031">
                  <c:v>0.80243779494088197</c:v>
                </c:pt>
                <c:pt idx="1032">
                  <c:v>0.80243779494088197</c:v>
                </c:pt>
                <c:pt idx="1033">
                  <c:v>0.80243779494088197</c:v>
                </c:pt>
                <c:pt idx="1034">
                  <c:v>0.80243779494088197</c:v>
                </c:pt>
                <c:pt idx="1035">
                  <c:v>0.80243779494088197</c:v>
                </c:pt>
                <c:pt idx="1036">
                  <c:v>0.80243779494088197</c:v>
                </c:pt>
                <c:pt idx="1037">
                  <c:v>0.80243779494088197</c:v>
                </c:pt>
                <c:pt idx="1038">
                  <c:v>0.80243779494088197</c:v>
                </c:pt>
                <c:pt idx="1039">
                  <c:v>0.80243779494088197</c:v>
                </c:pt>
                <c:pt idx="1040">
                  <c:v>0.80243779494088197</c:v>
                </c:pt>
                <c:pt idx="1041">
                  <c:v>0.80243779494088197</c:v>
                </c:pt>
                <c:pt idx="1042">
                  <c:v>0.80243779494088197</c:v>
                </c:pt>
                <c:pt idx="1043">
                  <c:v>0.80243779494088197</c:v>
                </c:pt>
                <c:pt idx="1044">
                  <c:v>0.80243779494088197</c:v>
                </c:pt>
                <c:pt idx="1045">
                  <c:v>0.80243779494088197</c:v>
                </c:pt>
                <c:pt idx="1046">
                  <c:v>0.80243779494088197</c:v>
                </c:pt>
                <c:pt idx="1047">
                  <c:v>0.80243779494088197</c:v>
                </c:pt>
                <c:pt idx="1048">
                  <c:v>0.80243779494088197</c:v>
                </c:pt>
                <c:pt idx="1049">
                  <c:v>0.80243779494088197</c:v>
                </c:pt>
                <c:pt idx="1050">
                  <c:v>0.80243779494088197</c:v>
                </c:pt>
                <c:pt idx="1051">
                  <c:v>0.80243779494088197</c:v>
                </c:pt>
                <c:pt idx="1052">
                  <c:v>0.80243779494088197</c:v>
                </c:pt>
                <c:pt idx="1053">
                  <c:v>0.80243779494088197</c:v>
                </c:pt>
                <c:pt idx="1054">
                  <c:v>0.80243779494088197</c:v>
                </c:pt>
                <c:pt idx="1055">
                  <c:v>0.80243779494088197</c:v>
                </c:pt>
                <c:pt idx="1056">
                  <c:v>0.80243779494088197</c:v>
                </c:pt>
                <c:pt idx="1057">
                  <c:v>0.80243779494088197</c:v>
                </c:pt>
                <c:pt idx="1058">
                  <c:v>0.80243779494088197</c:v>
                </c:pt>
                <c:pt idx="1059">
                  <c:v>0.80243779494088197</c:v>
                </c:pt>
                <c:pt idx="1060">
                  <c:v>0.80243779494088197</c:v>
                </c:pt>
                <c:pt idx="1061">
                  <c:v>0.80243779494088197</c:v>
                </c:pt>
                <c:pt idx="1062">
                  <c:v>0.80243779494088197</c:v>
                </c:pt>
                <c:pt idx="1063">
                  <c:v>0.80243779494088197</c:v>
                </c:pt>
                <c:pt idx="1064">
                  <c:v>0.80243779494088197</c:v>
                </c:pt>
                <c:pt idx="1065">
                  <c:v>0.80243779494088197</c:v>
                </c:pt>
                <c:pt idx="1066">
                  <c:v>0.80243779494088197</c:v>
                </c:pt>
                <c:pt idx="1067">
                  <c:v>0.80243779494088197</c:v>
                </c:pt>
                <c:pt idx="1068">
                  <c:v>0.80243779494088197</c:v>
                </c:pt>
                <c:pt idx="1069">
                  <c:v>0.80243779494088197</c:v>
                </c:pt>
                <c:pt idx="1070">
                  <c:v>0.80243779494088197</c:v>
                </c:pt>
                <c:pt idx="1071">
                  <c:v>0.80243779494088197</c:v>
                </c:pt>
                <c:pt idx="1072">
                  <c:v>0.80243779494088197</c:v>
                </c:pt>
                <c:pt idx="1073">
                  <c:v>0.80243779494088197</c:v>
                </c:pt>
                <c:pt idx="1074">
                  <c:v>0.80243779494088197</c:v>
                </c:pt>
                <c:pt idx="1075">
                  <c:v>0.80243779494088197</c:v>
                </c:pt>
                <c:pt idx="1076">
                  <c:v>0.80243779494088197</c:v>
                </c:pt>
                <c:pt idx="1077">
                  <c:v>0.80243779494088197</c:v>
                </c:pt>
                <c:pt idx="1078">
                  <c:v>0.80243779494088197</c:v>
                </c:pt>
                <c:pt idx="1079">
                  <c:v>0.80243779494088197</c:v>
                </c:pt>
                <c:pt idx="1080">
                  <c:v>0.80243779494088197</c:v>
                </c:pt>
                <c:pt idx="1081">
                  <c:v>0.80243779494088197</c:v>
                </c:pt>
                <c:pt idx="1082">
                  <c:v>0.80243779494088197</c:v>
                </c:pt>
                <c:pt idx="1083">
                  <c:v>0.80243779494088197</c:v>
                </c:pt>
                <c:pt idx="1084">
                  <c:v>0.80243779494088197</c:v>
                </c:pt>
                <c:pt idx="1085">
                  <c:v>0.80243779494088197</c:v>
                </c:pt>
                <c:pt idx="1086">
                  <c:v>0.80243779494088197</c:v>
                </c:pt>
                <c:pt idx="1087">
                  <c:v>0.80243779494088197</c:v>
                </c:pt>
                <c:pt idx="1088">
                  <c:v>0.80243779494088197</c:v>
                </c:pt>
                <c:pt idx="1089">
                  <c:v>0.80243779494088197</c:v>
                </c:pt>
                <c:pt idx="1090">
                  <c:v>0.80243779494088197</c:v>
                </c:pt>
                <c:pt idx="1091">
                  <c:v>0.80243779494088197</c:v>
                </c:pt>
                <c:pt idx="1092">
                  <c:v>0.80243779494088197</c:v>
                </c:pt>
                <c:pt idx="1093">
                  <c:v>0.80243779494088197</c:v>
                </c:pt>
                <c:pt idx="1094">
                  <c:v>0.80243779494088197</c:v>
                </c:pt>
                <c:pt idx="1095">
                  <c:v>0.80243779494088197</c:v>
                </c:pt>
                <c:pt idx="1096">
                  <c:v>0.80243779494088197</c:v>
                </c:pt>
                <c:pt idx="1097">
                  <c:v>0.80243779494088197</c:v>
                </c:pt>
                <c:pt idx="1098">
                  <c:v>0.80243779494088197</c:v>
                </c:pt>
                <c:pt idx="1099">
                  <c:v>0.80243779494088197</c:v>
                </c:pt>
                <c:pt idx="1100">
                  <c:v>0.80243779494088197</c:v>
                </c:pt>
                <c:pt idx="1101">
                  <c:v>0.80243779494088197</c:v>
                </c:pt>
                <c:pt idx="1102">
                  <c:v>0.80243779494088197</c:v>
                </c:pt>
                <c:pt idx="1103">
                  <c:v>0.80243779494088197</c:v>
                </c:pt>
                <c:pt idx="1104">
                  <c:v>0.80243779494088197</c:v>
                </c:pt>
                <c:pt idx="1105">
                  <c:v>0.80243779494088197</c:v>
                </c:pt>
                <c:pt idx="1106">
                  <c:v>0.80243779494088197</c:v>
                </c:pt>
                <c:pt idx="1107">
                  <c:v>0.80243779494088197</c:v>
                </c:pt>
                <c:pt idx="1108">
                  <c:v>0.80243779494088197</c:v>
                </c:pt>
                <c:pt idx="1109">
                  <c:v>0.80243779494088197</c:v>
                </c:pt>
                <c:pt idx="1110">
                  <c:v>0.80243779494088197</c:v>
                </c:pt>
                <c:pt idx="1111">
                  <c:v>0.80243779494088197</c:v>
                </c:pt>
                <c:pt idx="1112">
                  <c:v>0.80243779494088197</c:v>
                </c:pt>
                <c:pt idx="1113">
                  <c:v>0.80243779494088197</c:v>
                </c:pt>
                <c:pt idx="1114">
                  <c:v>0.80243779494088197</c:v>
                </c:pt>
                <c:pt idx="1115">
                  <c:v>0.80243779494088197</c:v>
                </c:pt>
                <c:pt idx="1116">
                  <c:v>0.80243779494088197</c:v>
                </c:pt>
                <c:pt idx="1117">
                  <c:v>0.80243779494088197</c:v>
                </c:pt>
                <c:pt idx="1118">
                  <c:v>0.80243779494088197</c:v>
                </c:pt>
                <c:pt idx="1119">
                  <c:v>0.80243779494088197</c:v>
                </c:pt>
                <c:pt idx="1120">
                  <c:v>0.80243779494088197</c:v>
                </c:pt>
                <c:pt idx="1121">
                  <c:v>0.80243779494088197</c:v>
                </c:pt>
                <c:pt idx="1122">
                  <c:v>0.80243779494088197</c:v>
                </c:pt>
                <c:pt idx="1123">
                  <c:v>0.80243779494088197</c:v>
                </c:pt>
                <c:pt idx="1124">
                  <c:v>0.80243779494088197</c:v>
                </c:pt>
                <c:pt idx="1125">
                  <c:v>0.80243779494088197</c:v>
                </c:pt>
                <c:pt idx="1126">
                  <c:v>0.80243779494088197</c:v>
                </c:pt>
                <c:pt idx="1127">
                  <c:v>0.80243779494088197</c:v>
                </c:pt>
                <c:pt idx="1128">
                  <c:v>0.80243779494088197</c:v>
                </c:pt>
                <c:pt idx="1129">
                  <c:v>0.80243779494088197</c:v>
                </c:pt>
                <c:pt idx="1130">
                  <c:v>0.80243779494088197</c:v>
                </c:pt>
                <c:pt idx="1131">
                  <c:v>0.80243779494088197</c:v>
                </c:pt>
                <c:pt idx="1132">
                  <c:v>0.80243779494088197</c:v>
                </c:pt>
                <c:pt idx="1133">
                  <c:v>0.80243779494088197</c:v>
                </c:pt>
                <c:pt idx="1134">
                  <c:v>0.80243779494088197</c:v>
                </c:pt>
                <c:pt idx="1135">
                  <c:v>0.80243779494088197</c:v>
                </c:pt>
                <c:pt idx="1136">
                  <c:v>0.80243779494088197</c:v>
                </c:pt>
                <c:pt idx="1137">
                  <c:v>0.80243779494088197</c:v>
                </c:pt>
                <c:pt idx="1138">
                  <c:v>0.80243779494088197</c:v>
                </c:pt>
                <c:pt idx="1139">
                  <c:v>0.80243779494088197</c:v>
                </c:pt>
                <c:pt idx="1140">
                  <c:v>0.80243779494088197</c:v>
                </c:pt>
                <c:pt idx="1141">
                  <c:v>0.80243779494088197</c:v>
                </c:pt>
                <c:pt idx="1142">
                  <c:v>0.80243779494088197</c:v>
                </c:pt>
                <c:pt idx="1143">
                  <c:v>0.80243779494088197</c:v>
                </c:pt>
                <c:pt idx="1144">
                  <c:v>0.80243779494088197</c:v>
                </c:pt>
                <c:pt idx="1145">
                  <c:v>0.80243779494088197</c:v>
                </c:pt>
                <c:pt idx="1146">
                  <c:v>0.80243779494088197</c:v>
                </c:pt>
                <c:pt idx="1147">
                  <c:v>0.80243779494088197</c:v>
                </c:pt>
                <c:pt idx="1148">
                  <c:v>0.80243779494088197</c:v>
                </c:pt>
                <c:pt idx="1149">
                  <c:v>0.80243779494088197</c:v>
                </c:pt>
                <c:pt idx="1150">
                  <c:v>0.80243779494088197</c:v>
                </c:pt>
                <c:pt idx="1151">
                  <c:v>0.80243779494088197</c:v>
                </c:pt>
                <c:pt idx="1152">
                  <c:v>0.80243779494088197</c:v>
                </c:pt>
                <c:pt idx="1153">
                  <c:v>0.80243779494088197</c:v>
                </c:pt>
                <c:pt idx="1154">
                  <c:v>0.80243779494088197</c:v>
                </c:pt>
                <c:pt idx="1155">
                  <c:v>0.80243779494088197</c:v>
                </c:pt>
                <c:pt idx="1156">
                  <c:v>0.80243779494088197</c:v>
                </c:pt>
                <c:pt idx="1157">
                  <c:v>0.80243779494088197</c:v>
                </c:pt>
                <c:pt idx="1158">
                  <c:v>0.80243779494088197</c:v>
                </c:pt>
                <c:pt idx="1159">
                  <c:v>0.80243779494088197</c:v>
                </c:pt>
                <c:pt idx="1160">
                  <c:v>0.80243779494088197</c:v>
                </c:pt>
                <c:pt idx="1161">
                  <c:v>0.80243779494088197</c:v>
                </c:pt>
                <c:pt idx="1162">
                  <c:v>0.80243779494088197</c:v>
                </c:pt>
                <c:pt idx="1163">
                  <c:v>0.80243779494088197</c:v>
                </c:pt>
                <c:pt idx="1164">
                  <c:v>0.80243779494088197</c:v>
                </c:pt>
                <c:pt idx="1165">
                  <c:v>0.80243779494088197</c:v>
                </c:pt>
                <c:pt idx="1166">
                  <c:v>0.80243779494088197</c:v>
                </c:pt>
                <c:pt idx="1167">
                  <c:v>0.80243779494088197</c:v>
                </c:pt>
                <c:pt idx="1168">
                  <c:v>0.80243779494088197</c:v>
                </c:pt>
                <c:pt idx="1169">
                  <c:v>0.80243779494088197</c:v>
                </c:pt>
                <c:pt idx="1170">
                  <c:v>0.80243779494088197</c:v>
                </c:pt>
                <c:pt idx="1171">
                  <c:v>0.80243779494088197</c:v>
                </c:pt>
                <c:pt idx="1172">
                  <c:v>0.80243779494088197</c:v>
                </c:pt>
                <c:pt idx="1173">
                  <c:v>0.80243779494088197</c:v>
                </c:pt>
                <c:pt idx="1174">
                  <c:v>0.80243779494088197</c:v>
                </c:pt>
                <c:pt idx="1175">
                  <c:v>0.80243779494088197</c:v>
                </c:pt>
                <c:pt idx="1176">
                  <c:v>0.80243779494088197</c:v>
                </c:pt>
                <c:pt idx="1177">
                  <c:v>0.80243779494088197</c:v>
                </c:pt>
                <c:pt idx="1178">
                  <c:v>0.80243779494088197</c:v>
                </c:pt>
                <c:pt idx="1179">
                  <c:v>0.80243779494088197</c:v>
                </c:pt>
                <c:pt idx="1180">
                  <c:v>0.80243779494088197</c:v>
                </c:pt>
                <c:pt idx="1181">
                  <c:v>0.80243779494088197</c:v>
                </c:pt>
                <c:pt idx="1182">
                  <c:v>0.80243779494088197</c:v>
                </c:pt>
                <c:pt idx="1183">
                  <c:v>0.80243779494088197</c:v>
                </c:pt>
                <c:pt idx="1184">
                  <c:v>0.80243779494088197</c:v>
                </c:pt>
                <c:pt idx="1185">
                  <c:v>0.80243779494088197</c:v>
                </c:pt>
                <c:pt idx="1186">
                  <c:v>0.80243779494088197</c:v>
                </c:pt>
                <c:pt idx="1187">
                  <c:v>0.80243779494088197</c:v>
                </c:pt>
                <c:pt idx="1188">
                  <c:v>0.80243779494088197</c:v>
                </c:pt>
                <c:pt idx="1189">
                  <c:v>0.80243779494088197</c:v>
                </c:pt>
                <c:pt idx="1190">
                  <c:v>0.80243779494088197</c:v>
                </c:pt>
                <c:pt idx="1191">
                  <c:v>0.80243779494088197</c:v>
                </c:pt>
                <c:pt idx="1192">
                  <c:v>0.80243779494088197</c:v>
                </c:pt>
                <c:pt idx="1193">
                  <c:v>0.80243779494088197</c:v>
                </c:pt>
                <c:pt idx="1194">
                  <c:v>0.80243779494088197</c:v>
                </c:pt>
                <c:pt idx="1195">
                  <c:v>0.80243779494088197</c:v>
                </c:pt>
                <c:pt idx="1196">
                  <c:v>0.80243779494088197</c:v>
                </c:pt>
                <c:pt idx="1197">
                  <c:v>0.80243779494088197</c:v>
                </c:pt>
                <c:pt idx="1198">
                  <c:v>0.80243779494088197</c:v>
                </c:pt>
                <c:pt idx="1199">
                  <c:v>0.80243779494088197</c:v>
                </c:pt>
                <c:pt idx="1200">
                  <c:v>0.80243779494088197</c:v>
                </c:pt>
                <c:pt idx="1201">
                  <c:v>0.80243779494088197</c:v>
                </c:pt>
                <c:pt idx="1202">
                  <c:v>0.80243779494088197</c:v>
                </c:pt>
                <c:pt idx="1203">
                  <c:v>0.80243779494088197</c:v>
                </c:pt>
                <c:pt idx="1204">
                  <c:v>0.80243779494088197</c:v>
                </c:pt>
                <c:pt idx="1205">
                  <c:v>0.80243779494088197</c:v>
                </c:pt>
                <c:pt idx="1206">
                  <c:v>0.80243779494088197</c:v>
                </c:pt>
                <c:pt idx="1207">
                  <c:v>0.80243779494088197</c:v>
                </c:pt>
                <c:pt idx="1208">
                  <c:v>0.80243779494088197</c:v>
                </c:pt>
                <c:pt idx="1209">
                  <c:v>0.80243779494088197</c:v>
                </c:pt>
                <c:pt idx="1210">
                  <c:v>0.80243779494088197</c:v>
                </c:pt>
                <c:pt idx="1211">
                  <c:v>0.80243779494088197</c:v>
                </c:pt>
                <c:pt idx="1212">
                  <c:v>0.80243779494088197</c:v>
                </c:pt>
                <c:pt idx="1213">
                  <c:v>0.80243779494088197</c:v>
                </c:pt>
                <c:pt idx="1214">
                  <c:v>0.80243779494088197</c:v>
                </c:pt>
                <c:pt idx="1215">
                  <c:v>0.80243779494088197</c:v>
                </c:pt>
                <c:pt idx="1216">
                  <c:v>0.80243779494088197</c:v>
                </c:pt>
                <c:pt idx="1217">
                  <c:v>0.80243779494088197</c:v>
                </c:pt>
                <c:pt idx="1218">
                  <c:v>0.80243779494088197</c:v>
                </c:pt>
                <c:pt idx="1219">
                  <c:v>0.80243779494088197</c:v>
                </c:pt>
                <c:pt idx="1220">
                  <c:v>0.80243779494088197</c:v>
                </c:pt>
                <c:pt idx="1221">
                  <c:v>0.80243779494088197</c:v>
                </c:pt>
                <c:pt idx="1222">
                  <c:v>0.80243779494088197</c:v>
                </c:pt>
                <c:pt idx="1223">
                  <c:v>0.80243779494088197</c:v>
                </c:pt>
                <c:pt idx="1224">
                  <c:v>0.80243779494088197</c:v>
                </c:pt>
                <c:pt idx="1225">
                  <c:v>0.80243779494088197</c:v>
                </c:pt>
                <c:pt idx="1226">
                  <c:v>0.80243779494088197</c:v>
                </c:pt>
                <c:pt idx="1227">
                  <c:v>0.80243779494088197</c:v>
                </c:pt>
                <c:pt idx="1228">
                  <c:v>0.80243779494088197</c:v>
                </c:pt>
                <c:pt idx="1229">
                  <c:v>0.80243779494088197</c:v>
                </c:pt>
                <c:pt idx="1230">
                  <c:v>0.80243779494088197</c:v>
                </c:pt>
                <c:pt idx="1231">
                  <c:v>0.80243779494088197</c:v>
                </c:pt>
                <c:pt idx="1232">
                  <c:v>0.80243779494088197</c:v>
                </c:pt>
                <c:pt idx="1233">
                  <c:v>0.80243779494088197</c:v>
                </c:pt>
                <c:pt idx="1234">
                  <c:v>0.80243779494088197</c:v>
                </c:pt>
                <c:pt idx="1235">
                  <c:v>0.80243779494088197</c:v>
                </c:pt>
                <c:pt idx="1236">
                  <c:v>0.80243779494088197</c:v>
                </c:pt>
                <c:pt idx="1237">
                  <c:v>0.80243779494088197</c:v>
                </c:pt>
                <c:pt idx="1238">
                  <c:v>0.80243779494088197</c:v>
                </c:pt>
                <c:pt idx="1239">
                  <c:v>0.80243779494088197</c:v>
                </c:pt>
                <c:pt idx="1240">
                  <c:v>0.80243779494088197</c:v>
                </c:pt>
                <c:pt idx="1241">
                  <c:v>0.80243779494088197</c:v>
                </c:pt>
                <c:pt idx="1242">
                  <c:v>0.80243779494088197</c:v>
                </c:pt>
                <c:pt idx="1243">
                  <c:v>0.80243779494088197</c:v>
                </c:pt>
                <c:pt idx="1244">
                  <c:v>0.80243779494088197</c:v>
                </c:pt>
                <c:pt idx="1245">
                  <c:v>0.80243779494088197</c:v>
                </c:pt>
                <c:pt idx="1246">
                  <c:v>0.80243779494088197</c:v>
                </c:pt>
                <c:pt idx="1247">
                  <c:v>0.80243779494088197</c:v>
                </c:pt>
                <c:pt idx="1248">
                  <c:v>0.80243779494088197</c:v>
                </c:pt>
                <c:pt idx="1249">
                  <c:v>0.80243779494088197</c:v>
                </c:pt>
                <c:pt idx="1250">
                  <c:v>0.80243779494088197</c:v>
                </c:pt>
                <c:pt idx="1251">
                  <c:v>0.80243779494088197</c:v>
                </c:pt>
                <c:pt idx="1252">
                  <c:v>0.80243779494088197</c:v>
                </c:pt>
                <c:pt idx="1253">
                  <c:v>0.80243779494088197</c:v>
                </c:pt>
                <c:pt idx="1254">
                  <c:v>0.80243779494088197</c:v>
                </c:pt>
                <c:pt idx="1255">
                  <c:v>0.80243779494088197</c:v>
                </c:pt>
                <c:pt idx="1256">
                  <c:v>0.80243779494088197</c:v>
                </c:pt>
                <c:pt idx="1257">
                  <c:v>0.80243779494088197</c:v>
                </c:pt>
                <c:pt idx="1258">
                  <c:v>0.80243779494088197</c:v>
                </c:pt>
                <c:pt idx="1259">
                  <c:v>0.80243779494088197</c:v>
                </c:pt>
                <c:pt idx="1260">
                  <c:v>0.80243779494088197</c:v>
                </c:pt>
                <c:pt idx="1261">
                  <c:v>0.80243779494088197</c:v>
                </c:pt>
                <c:pt idx="1262">
                  <c:v>0.80243779494088197</c:v>
                </c:pt>
                <c:pt idx="1263">
                  <c:v>0.80243779494088197</c:v>
                </c:pt>
                <c:pt idx="1264">
                  <c:v>0.80243779494088197</c:v>
                </c:pt>
                <c:pt idx="1265">
                  <c:v>0.80243779494088197</c:v>
                </c:pt>
                <c:pt idx="1266">
                  <c:v>0.80243779494088197</c:v>
                </c:pt>
                <c:pt idx="1267">
                  <c:v>0.80243779494088197</c:v>
                </c:pt>
                <c:pt idx="1268">
                  <c:v>0.80243779494088197</c:v>
                </c:pt>
                <c:pt idx="1269">
                  <c:v>0.80243779494088197</c:v>
                </c:pt>
                <c:pt idx="1270">
                  <c:v>0.80243779494088197</c:v>
                </c:pt>
                <c:pt idx="1271">
                  <c:v>0.80243779494088197</c:v>
                </c:pt>
                <c:pt idx="1272">
                  <c:v>0.80243779494088197</c:v>
                </c:pt>
                <c:pt idx="1273">
                  <c:v>0.80243779494088197</c:v>
                </c:pt>
                <c:pt idx="1274">
                  <c:v>0.80243779494088197</c:v>
                </c:pt>
                <c:pt idx="1275">
                  <c:v>0.80243779494088197</c:v>
                </c:pt>
                <c:pt idx="1276">
                  <c:v>0.80243779494088197</c:v>
                </c:pt>
                <c:pt idx="1277">
                  <c:v>0.80243779494088197</c:v>
                </c:pt>
                <c:pt idx="1278">
                  <c:v>0.80243779494088197</c:v>
                </c:pt>
                <c:pt idx="1279">
                  <c:v>0.80243779494088197</c:v>
                </c:pt>
                <c:pt idx="1280">
                  <c:v>0.80243779494088197</c:v>
                </c:pt>
                <c:pt idx="1281">
                  <c:v>0.80243779494088197</c:v>
                </c:pt>
                <c:pt idx="1282">
                  <c:v>0.80243779494088197</c:v>
                </c:pt>
                <c:pt idx="1283">
                  <c:v>0.80243779494088197</c:v>
                </c:pt>
                <c:pt idx="1284">
                  <c:v>0.80243779494088197</c:v>
                </c:pt>
                <c:pt idx="1285">
                  <c:v>0.80243779494088197</c:v>
                </c:pt>
                <c:pt idx="1286">
                  <c:v>0.80243779494088197</c:v>
                </c:pt>
                <c:pt idx="1287">
                  <c:v>0.80243779494088197</c:v>
                </c:pt>
                <c:pt idx="1288">
                  <c:v>0.80243779494088197</c:v>
                </c:pt>
                <c:pt idx="1289">
                  <c:v>0.80243779494088197</c:v>
                </c:pt>
                <c:pt idx="1290">
                  <c:v>0.80243779494088197</c:v>
                </c:pt>
                <c:pt idx="1291">
                  <c:v>0.80243779494088197</c:v>
                </c:pt>
                <c:pt idx="1292">
                  <c:v>0.80243779494088197</c:v>
                </c:pt>
                <c:pt idx="1293">
                  <c:v>0.80243779494088197</c:v>
                </c:pt>
                <c:pt idx="1294">
                  <c:v>0.80243779494088197</c:v>
                </c:pt>
                <c:pt idx="1295">
                  <c:v>0.80243779494088197</c:v>
                </c:pt>
                <c:pt idx="1296">
                  <c:v>0.80243779494088197</c:v>
                </c:pt>
                <c:pt idx="1297">
                  <c:v>0.80243779494088197</c:v>
                </c:pt>
                <c:pt idx="1298">
                  <c:v>0.80243779494088197</c:v>
                </c:pt>
                <c:pt idx="1299">
                  <c:v>0.80243779494088197</c:v>
                </c:pt>
                <c:pt idx="1300">
                  <c:v>0.80243779494088197</c:v>
                </c:pt>
                <c:pt idx="1301">
                  <c:v>0.80243779494088197</c:v>
                </c:pt>
                <c:pt idx="1302">
                  <c:v>0.80243779494088197</c:v>
                </c:pt>
                <c:pt idx="1303">
                  <c:v>0.80243779494088197</c:v>
                </c:pt>
                <c:pt idx="1304">
                  <c:v>0.80243779494088197</c:v>
                </c:pt>
                <c:pt idx="1305">
                  <c:v>0.80243779494088197</c:v>
                </c:pt>
                <c:pt idx="1306">
                  <c:v>0.80243779494088197</c:v>
                </c:pt>
                <c:pt idx="1307">
                  <c:v>0.80243779494088197</c:v>
                </c:pt>
                <c:pt idx="1308">
                  <c:v>0.80243779494088197</c:v>
                </c:pt>
                <c:pt idx="1309">
                  <c:v>0.80243779494088197</c:v>
                </c:pt>
                <c:pt idx="1310">
                  <c:v>0.80243779494088197</c:v>
                </c:pt>
                <c:pt idx="1311">
                  <c:v>0.80243779494088197</c:v>
                </c:pt>
                <c:pt idx="1312">
                  <c:v>0.80243779494088197</c:v>
                </c:pt>
                <c:pt idx="1313">
                  <c:v>0.80243779494088197</c:v>
                </c:pt>
                <c:pt idx="1314">
                  <c:v>0.80243779494088197</c:v>
                </c:pt>
                <c:pt idx="1315">
                  <c:v>0.80243779494088197</c:v>
                </c:pt>
                <c:pt idx="1316">
                  <c:v>0.80243779494088197</c:v>
                </c:pt>
                <c:pt idx="1317">
                  <c:v>0.80243779494088197</c:v>
                </c:pt>
                <c:pt idx="1318">
                  <c:v>0.80243779494088197</c:v>
                </c:pt>
                <c:pt idx="1319">
                  <c:v>0.80243779494088197</c:v>
                </c:pt>
                <c:pt idx="1320">
                  <c:v>0.80243779494088197</c:v>
                </c:pt>
                <c:pt idx="1321">
                  <c:v>0.80243779494088197</c:v>
                </c:pt>
                <c:pt idx="1322">
                  <c:v>0.80243779494088197</c:v>
                </c:pt>
                <c:pt idx="1323">
                  <c:v>0.80243779494088197</c:v>
                </c:pt>
                <c:pt idx="1324">
                  <c:v>0.80243779494088197</c:v>
                </c:pt>
                <c:pt idx="1325">
                  <c:v>0.80243779494088197</c:v>
                </c:pt>
                <c:pt idx="1326">
                  <c:v>0.80243779494088197</c:v>
                </c:pt>
                <c:pt idx="1327">
                  <c:v>0.80243779494088197</c:v>
                </c:pt>
                <c:pt idx="1328">
                  <c:v>0.80243779494088197</c:v>
                </c:pt>
                <c:pt idx="1329">
                  <c:v>0.80243779494088197</c:v>
                </c:pt>
                <c:pt idx="1330">
                  <c:v>0.80243779494088197</c:v>
                </c:pt>
                <c:pt idx="1331">
                  <c:v>0.80243779494088197</c:v>
                </c:pt>
                <c:pt idx="1332">
                  <c:v>0.80243779494088197</c:v>
                </c:pt>
                <c:pt idx="1333">
                  <c:v>0.80243779494088197</c:v>
                </c:pt>
                <c:pt idx="1334">
                  <c:v>0.80243779494088197</c:v>
                </c:pt>
                <c:pt idx="1335">
                  <c:v>0.80243779494088197</c:v>
                </c:pt>
                <c:pt idx="1336">
                  <c:v>0.80243779494088197</c:v>
                </c:pt>
                <c:pt idx="1337">
                  <c:v>0.80243779494088197</c:v>
                </c:pt>
                <c:pt idx="1338">
                  <c:v>0.80243779494088197</c:v>
                </c:pt>
                <c:pt idx="1339">
                  <c:v>0.80243779494088197</c:v>
                </c:pt>
                <c:pt idx="1340">
                  <c:v>0.80243779494088197</c:v>
                </c:pt>
                <c:pt idx="1341">
                  <c:v>0.80243779494088197</c:v>
                </c:pt>
                <c:pt idx="1342">
                  <c:v>0.80243779494088197</c:v>
                </c:pt>
                <c:pt idx="1343">
                  <c:v>0.80243779494088197</c:v>
                </c:pt>
                <c:pt idx="1344">
                  <c:v>0.80243779494088197</c:v>
                </c:pt>
                <c:pt idx="1345">
                  <c:v>0.80243779494088197</c:v>
                </c:pt>
                <c:pt idx="1346">
                  <c:v>0.80243779494088197</c:v>
                </c:pt>
                <c:pt idx="1347">
                  <c:v>0.80243779494088197</c:v>
                </c:pt>
                <c:pt idx="1348">
                  <c:v>0.80243779494088197</c:v>
                </c:pt>
                <c:pt idx="1349">
                  <c:v>0.80243779494088197</c:v>
                </c:pt>
                <c:pt idx="1350">
                  <c:v>0.80243779494088197</c:v>
                </c:pt>
                <c:pt idx="1351">
                  <c:v>0.80243779494088197</c:v>
                </c:pt>
                <c:pt idx="1352">
                  <c:v>0.80243779494088197</c:v>
                </c:pt>
                <c:pt idx="1353">
                  <c:v>0.80243779494088197</c:v>
                </c:pt>
                <c:pt idx="1354">
                  <c:v>0.80243779494088197</c:v>
                </c:pt>
                <c:pt idx="1355">
                  <c:v>0.80243779494088197</c:v>
                </c:pt>
                <c:pt idx="1356">
                  <c:v>0.80243779494088197</c:v>
                </c:pt>
                <c:pt idx="1357">
                  <c:v>0.80243779494088197</c:v>
                </c:pt>
                <c:pt idx="1358">
                  <c:v>0.80243779494088197</c:v>
                </c:pt>
                <c:pt idx="1359">
                  <c:v>0.80243779494088197</c:v>
                </c:pt>
                <c:pt idx="1360">
                  <c:v>0.80243779494088197</c:v>
                </c:pt>
                <c:pt idx="1361">
                  <c:v>0.80243779494088197</c:v>
                </c:pt>
                <c:pt idx="1362">
                  <c:v>0.80243779494088197</c:v>
                </c:pt>
                <c:pt idx="1363">
                  <c:v>0.80243779494088197</c:v>
                </c:pt>
                <c:pt idx="1364">
                  <c:v>0.80243779494088197</c:v>
                </c:pt>
                <c:pt idx="1365">
                  <c:v>0.80243779494088197</c:v>
                </c:pt>
                <c:pt idx="1366">
                  <c:v>0.80243779494088197</c:v>
                </c:pt>
                <c:pt idx="1367">
                  <c:v>0.80243779494088197</c:v>
                </c:pt>
                <c:pt idx="1368">
                  <c:v>0.80243779494088197</c:v>
                </c:pt>
                <c:pt idx="1369">
                  <c:v>0.80243779494088197</c:v>
                </c:pt>
                <c:pt idx="1370">
                  <c:v>0.80243779494088197</c:v>
                </c:pt>
                <c:pt idx="1371">
                  <c:v>0.80243779494088197</c:v>
                </c:pt>
                <c:pt idx="1372">
                  <c:v>0.80243779494088197</c:v>
                </c:pt>
                <c:pt idx="1373">
                  <c:v>0.80243779494088197</c:v>
                </c:pt>
                <c:pt idx="1374">
                  <c:v>0.80243779494088197</c:v>
                </c:pt>
                <c:pt idx="1375">
                  <c:v>0.80243779494088197</c:v>
                </c:pt>
                <c:pt idx="1376">
                  <c:v>0.80243779494088197</c:v>
                </c:pt>
                <c:pt idx="1377">
                  <c:v>0.80243779494088197</c:v>
                </c:pt>
                <c:pt idx="1378">
                  <c:v>0.80243779494088197</c:v>
                </c:pt>
                <c:pt idx="1379">
                  <c:v>0.80243779494088197</c:v>
                </c:pt>
                <c:pt idx="1380">
                  <c:v>0.80243779494088197</c:v>
                </c:pt>
                <c:pt idx="1381">
                  <c:v>0.80243779494088197</c:v>
                </c:pt>
                <c:pt idx="1382">
                  <c:v>0.80243779494088197</c:v>
                </c:pt>
                <c:pt idx="1383">
                  <c:v>0.80243779494088197</c:v>
                </c:pt>
                <c:pt idx="1384">
                  <c:v>0.80243779494088197</c:v>
                </c:pt>
                <c:pt idx="1385">
                  <c:v>0.80243779494088197</c:v>
                </c:pt>
                <c:pt idx="1386">
                  <c:v>0.80243779494088197</c:v>
                </c:pt>
                <c:pt idx="1387">
                  <c:v>0.80243779494088197</c:v>
                </c:pt>
                <c:pt idx="1388">
                  <c:v>0.80243779494088197</c:v>
                </c:pt>
                <c:pt idx="1389">
                  <c:v>0.80243779494088197</c:v>
                </c:pt>
                <c:pt idx="1390">
                  <c:v>0.80243779494088197</c:v>
                </c:pt>
                <c:pt idx="1391">
                  <c:v>0.80243779494088197</c:v>
                </c:pt>
                <c:pt idx="1392">
                  <c:v>0.80243779494088197</c:v>
                </c:pt>
                <c:pt idx="1393">
                  <c:v>0.80243779494088197</c:v>
                </c:pt>
                <c:pt idx="1394">
                  <c:v>0.80243779494088197</c:v>
                </c:pt>
                <c:pt idx="1395">
                  <c:v>0.80243779494088197</c:v>
                </c:pt>
                <c:pt idx="1396">
                  <c:v>0.80243779494088197</c:v>
                </c:pt>
                <c:pt idx="1397">
                  <c:v>0.80243779494088197</c:v>
                </c:pt>
                <c:pt idx="1398">
                  <c:v>0.80243779494088197</c:v>
                </c:pt>
                <c:pt idx="1399">
                  <c:v>0.80243779494088197</c:v>
                </c:pt>
                <c:pt idx="1400">
                  <c:v>0.80243779494088197</c:v>
                </c:pt>
                <c:pt idx="1401">
                  <c:v>0.80243779494088197</c:v>
                </c:pt>
                <c:pt idx="1402">
                  <c:v>0.80243779494088197</c:v>
                </c:pt>
                <c:pt idx="1403">
                  <c:v>0.80243779494088197</c:v>
                </c:pt>
                <c:pt idx="1404">
                  <c:v>0.80243779494088197</c:v>
                </c:pt>
                <c:pt idx="1405">
                  <c:v>0.80243779494088197</c:v>
                </c:pt>
                <c:pt idx="1406">
                  <c:v>0.80243779494088197</c:v>
                </c:pt>
                <c:pt idx="1407">
                  <c:v>0.80243779494088197</c:v>
                </c:pt>
                <c:pt idx="1408">
                  <c:v>0.80243779494088197</c:v>
                </c:pt>
                <c:pt idx="1409">
                  <c:v>0.80243779494088197</c:v>
                </c:pt>
                <c:pt idx="1410">
                  <c:v>0.80243779494088197</c:v>
                </c:pt>
                <c:pt idx="1411">
                  <c:v>0.80243779494088197</c:v>
                </c:pt>
                <c:pt idx="1412">
                  <c:v>0.80243779494088197</c:v>
                </c:pt>
                <c:pt idx="1413">
                  <c:v>0.80243779494088197</c:v>
                </c:pt>
                <c:pt idx="1414">
                  <c:v>0.80243779494088197</c:v>
                </c:pt>
                <c:pt idx="1415">
                  <c:v>0.80243779494088197</c:v>
                </c:pt>
                <c:pt idx="1416">
                  <c:v>0.80243779494088197</c:v>
                </c:pt>
                <c:pt idx="1417">
                  <c:v>0.80243779494088197</c:v>
                </c:pt>
                <c:pt idx="1418">
                  <c:v>0.80243779494088197</c:v>
                </c:pt>
                <c:pt idx="1419">
                  <c:v>0.80243779494088197</c:v>
                </c:pt>
                <c:pt idx="1420">
                  <c:v>0.80243779494088197</c:v>
                </c:pt>
                <c:pt idx="1421">
                  <c:v>0.80243779494088197</c:v>
                </c:pt>
                <c:pt idx="1422">
                  <c:v>0.80243779494088197</c:v>
                </c:pt>
                <c:pt idx="1423">
                  <c:v>0.80243779494088197</c:v>
                </c:pt>
                <c:pt idx="1424">
                  <c:v>0.80243779494088197</c:v>
                </c:pt>
                <c:pt idx="1425">
                  <c:v>0.80243779494088197</c:v>
                </c:pt>
                <c:pt idx="1426">
                  <c:v>0.80243779494088197</c:v>
                </c:pt>
                <c:pt idx="1427">
                  <c:v>0.80243779494088197</c:v>
                </c:pt>
                <c:pt idx="1428">
                  <c:v>0.80243779494088197</c:v>
                </c:pt>
                <c:pt idx="1429">
                  <c:v>0.80243779494088197</c:v>
                </c:pt>
                <c:pt idx="1430">
                  <c:v>0.80243779494088197</c:v>
                </c:pt>
                <c:pt idx="1431">
                  <c:v>0.80243779494088197</c:v>
                </c:pt>
                <c:pt idx="1432">
                  <c:v>0.80243779494088197</c:v>
                </c:pt>
                <c:pt idx="1433">
                  <c:v>0.80243779494088197</c:v>
                </c:pt>
                <c:pt idx="1434">
                  <c:v>0.80243779494088197</c:v>
                </c:pt>
                <c:pt idx="1435">
                  <c:v>0.80243779494088197</c:v>
                </c:pt>
                <c:pt idx="1436">
                  <c:v>0.80243779494088197</c:v>
                </c:pt>
                <c:pt idx="1437">
                  <c:v>0.80243779494088197</c:v>
                </c:pt>
                <c:pt idx="1438">
                  <c:v>0.80243779494088197</c:v>
                </c:pt>
                <c:pt idx="1439">
                  <c:v>0.80243779494088197</c:v>
                </c:pt>
                <c:pt idx="1440">
                  <c:v>0.80243779494088197</c:v>
                </c:pt>
                <c:pt idx="1441">
                  <c:v>0.80243779494088197</c:v>
                </c:pt>
                <c:pt idx="1442">
                  <c:v>0.80243779494088197</c:v>
                </c:pt>
                <c:pt idx="1443">
                  <c:v>0.80243779494088197</c:v>
                </c:pt>
                <c:pt idx="1444">
                  <c:v>0.80243779494088197</c:v>
                </c:pt>
                <c:pt idx="1445">
                  <c:v>0.80243779494088197</c:v>
                </c:pt>
                <c:pt idx="1446">
                  <c:v>0.80243779494088197</c:v>
                </c:pt>
                <c:pt idx="1447">
                  <c:v>0.80243779494088197</c:v>
                </c:pt>
                <c:pt idx="1448">
                  <c:v>0.80243779494088197</c:v>
                </c:pt>
                <c:pt idx="1449">
                  <c:v>0.80243779494088197</c:v>
                </c:pt>
                <c:pt idx="1450">
                  <c:v>0.80243779494088197</c:v>
                </c:pt>
                <c:pt idx="1451">
                  <c:v>0.80243779494088197</c:v>
                </c:pt>
                <c:pt idx="1452">
                  <c:v>0.80243779494088197</c:v>
                </c:pt>
                <c:pt idx="1453">
                  <c:v>0.80243779494088197</c:v>
                </c:pt>
                <c:pt idx="1454">
                  <c:v>0.80243779494088197</c:v>
                </c:pt>
                <c:pt idx="1455">
                  <c:v>0.80243779494088197</c:v>
                </c:pt>
                <c:pt idx="1456">
                  <c:v>0.80243779494088197</c:v>
                </c:pt>
                <c:pt idx="1457">
                  <c:v>0.80243779494088197</c:v>
                </c:pt>
                <c:pt idx="1458">
                  <c:v>0.80243779494088197</c:v>
                </c:pt>
                <c:pt idx="1459">
                  <c:v>0.80243779494088197</c:v>
                </c:pt>
                <c:pt idx="1460">
                  <c:v>0.80243779494088197</c:v>
                </c:pt>
                <c:pt idx="1461">
                  <c:v>0.80243779494088197</c:v>
                </c:pt>
                <c:pt idx="1462">
                  <c:v>0.80243779494088197</c:v>
                </c:pt>
                <c:pt idx="1463">
                  <c:v>0.80243779494088197</c:v>
                </c:pt>
                <c:pt idx="1464">
                  <c:v>0.80243779494088197</c:v>
                </c:pt>
                <c:pt idx="1465">
                  <c:v>0.80243779494088197</c:v>
                </c:pt>
                <c:pt idx="1466">
                  <c:v>0.80243779494088197</c:v>
                </c:pt>
                <c:pt idx="1467">
                  <c:v>0.80243779494088197</c:v>
                </c:pt>
                <c:pt idx="1468">
                  <c:v>0.80243779494088197</c:v>
                </c:pt>
                <c:pt idx="1469">
                  <c:v>0.80243779494088197</c:v>
                </c:pt>
                <c:pt idx="1470">
                  <c:v>0.80243779494088197</c:v>
                </c:pt>
                <c:pt idx="1471">
                  <c:v>0.80243779494088197</c:v>
                </c:pt>
                <c:pt idx="1472">
                  <c:v>0.80243779494088197</c:v>
                </c:pt>
                <c:pt idx="1473">
                  <c:v>0.80243779494088197</c:v>
                </c:pt>
                <c:pt idx="1474">
                  <c:v>0.80243779494088197</c:v>
                </c:pt>
                <c:pt idx="1475">
                  <c:v>0.80243779494088197</c:v>
                </c:pt>
                <c:pt idx="1476">
                  <c:v>0.80243779494088197</c:v>
                </c:pt>
                <c:pt idx="1477">
                  <c:v>0.80243779494088197</c:v>
                </c:pt>
                <c:pt idx="1478">
                  <c:v>0.80243779494088197</c:v>
                </c:pt>
                <c:pt idx="1479">
                  <c:v>0.80243779494088197</c:v>
                </c:pt>
                <c:pt idx="1480">
                  <c:v>0.80243779494088197</c:v>
                </c:pt>
                <c:pt idx="1481">
                  <c:v>0.80243779494088197</c:v>
                </c:pt>
                <c:pt idx="1482">
                  <c:v>0.80243779494088197</c:v>
                </c:pt>
                <c:pt idx="1483">
                  <c:v>0.80243779494088197</c:v>
                </c:pt>
                <c:pt idx="1484">
                  <c:v>0.80243779494088197</c:v>
                </c:pt>
                <c:pt idx="1485">
                  <c:v>0.80243779494088197</c:v>
                </c:pt>
                <c:pt idx="1486">
                  <c:v>0.80243779494088197</c:v>
                </c:pt>
                <c:pt idx="1487">
                  <c:v>0.80243779494088197</c:v>
                </c:pt>
                <c:pt idx="1488">
                  <c:v>0.80243779494088197</c:v>
                </c:pt>
                <c:pt idx="1489">
                  <c:v>0.80243779494088197</c:v>
                </c:pt>
                <c:pt idx="1490">
                  <c:v>0.80243779494088197</c:v>
                </c:pt>
                <c:pt idx="1491">
                  <c:v>0.80243779494088197</c:v>
                </c:pt>
                <c:pt idx="1492">
                  <c:v>0.80243779494088197</c:v>
                </c:pt>
                <c:pt idx="1493">
                  <c:v>0.80243779494088197</c:v>
                </c:pt>
                <c:pt idx="1494">
                  <c:v>0.80243779494088197</c:v>
                </c:pt>
                <c:pt idx="1495">
                  <c:v>0.80243779494088197</c:v>
                </c:pt>
                <c:pt idx="1496">
                  <c:v>0.80243779494088197</c:v>
                </c:pt>
                <c:pt idx="1497">
                  <c:v>0.80243779494088197</c:v>
                </c:pt>
                <c:pt idx="1498">
                  <c:v>0.80243779494088197</c:v>
                </c:pt>
                <c:pt idx="1499">
                  <c:v>0.80243779494088197</c:v>
                </c:pt>
                <c:pt idx="1500">
                  <c:v>0.80243779494088197</c:v>
                </c:pt>
                <c:pt idx="1501">
                  <c:v>0.80243779494088197</c:v>
                </c:pt>
                <c:pt idx="1502">
                  <c:v>0.80243779494088197</c:v>
                </c:pt>
                <c:pt idx="1503">
                  <c:v>0.80243779494088197</c:v>
                </c:pt>
                <c:pt idx="1504">
                  <c:v>0.80243779494088197</c:v>
                </c:pt>
                <c:pt idx="1505">
                  <c:v>0.80243779494088197</c:v>
                </c:pt>
                <c:pt idx="1506">
                  <c:v>0.80243779494088197</c:v>
                </c:pt>
                <c:pt idx="1507">
                  <c:v>0.80243779494088197</c:v>
                </c:pt>
                <c:pt idx="1508">
                  <c:v>0.80243779494088197</c:v>
                </c:pt>
                <c:pt idx="1509">
                  <c:v>0.80243779494088197</c:v>
                </c:pt>
                <c:pt idx="1510">
                  <c:v>0.80243779494088197</c:v>
                </c:pt>
                <c:pt idx="1511">
                  <c:v>0.80243779494088197</c:v>
                </c:pt>
                <c:pt idx="1512">
                  <c:v>0.80243779494088197</c:v>
                </c:pt>
                <c:pt idx="1513">
                  <c:v>0.80243779494088197</c:v>
                </c:pt>
                <c:pt idx="1514">
                  <c:v>0.80243779494088197</c:v>
                </c:pt>
                <c:pt idx="1515">
                  <c:v>0.80243779494088197</c:v>
                </c:pt>
                <c:pt idx="1516">
                  <c:v>0.80243779494088197</c:v>
                </c:pt>
                <c:pt idx="1517">
                  <c:v>0.80243779494088197</c:v>
                </c:pt>
                <c:pt idx="1518">
                  <c:v>0.80243779494088197</c:v>
                </c:pt>
                <c:pt idx="1519">
                  <c:v>0.80243779494088197</c:v>
                </c:pt>
                <c:pt idx="1520">
                  <c:v>0.80243779494088197</c:v>
                </c:pt>
                <c:pt idx="1521">
                  <c:v>0.80243779494088197</c:v>
                </c:pt>
                <c:pt idx="1522">
                  <c:v>0.80243779494088197</c:v>
                </c:pt>
                <c:pt idx="1523">
                  <c:v>0.80243779494088197</c:v>
                </c:pt>
                <c:pt idx="1524">
                  <c:v>0.80243779494088197</c:v>
                </c:pt>
                <c:pt idx="1525">
                  <c:v>0.80243779494088197</c:v>
                </c:pt>
                <c:pt idx="1526">
                  <c:v>0.80243779494088197</c:v>
                </c:pt>
                <c:pt idx="1527">
                  <c:v>0.80243779494088197</c:v>
                </c:pt>
                <c:pt idx="1528">
                  <c:v>0.80243779494088197</c:v>
                </c:pt>
                <c:pt idx="1529">
                  <c:v>0.80243779494088197</c:v>
                </c:pt>
                <c:pt idx="1530">
                  <c:v>0.80243779494088197</c:v>
                </c:pt>
                <c:pt idx="1531">
                  <c:v>0.80243779494088197</c:v>
                </c:pt>
                <c:pt idx="1532">
                  <c:v>0.80243779494088197</c:v>
                </c:pt>
                <c:pt idx="1533">
                  <c:v>0.80243779494088197</c:v>
                </c:pt>
                <c:pt idx="1534">
                  <c:v>0.80243779494088197</c:v>
                </c:pt>
                <c:pt idx="1535">
                  <c:v>0.80243779494088197</c:v>
                </c:pt>
                <c:pt idx="1536">
                  <c:v>0.80243779494088197</c:v>
                </c:pt>
                <c:pt idx="1537">
                  <c:v>0.80243779494088197</c:v>
                </c:pt>
                <c:pt idx="1538">
                  <c:v>0.80243779494088197</c:v>
                </c:pt>
                <c:pt idx="1539">
                  <c:v>0.80243779494088197</c:v>
                </c:pt>
                <c:pt idx="1540">
                  <c:v>0.80243779494088197</c:v>
                </c:pt>
                <c:pt idx="1541">
                  <c:v>0.80243779494088197</c:v>
                </c:pt>
                <c:pt idx="1542">
                  <c:v>0.80243779494088197</c:v>
                </c:pt>
                <c:pt idx="1543">
                  <c:v>0.80243779494088197</c:v>
                </c:pt>
                <c:pt idx="1544">
                  <c:v>0.80243779494088197</c:v>
                </c:pt>
                <c:pt idx="1545">
                  <c:v>0.80243779494088197</c:v>
                </c:pt>
                <c:pt idx="1546">
                  <c:v>0.80243779494088197</c:v>
                </c:pt>
                <c:pt idx="1547">
                  <c:v>0.80243779494088197</c:v>
                </c:pt>
                <c:pt idx="1548">
                  <c:v>0.80243779494088197</c:v>
                </c:pt>
                <c:pt idx="1549">
                  <c:v>0.80243779494088197</c:v>
                </c:pt>
                <c:pt idx="1550">
                  <c:v>0.80243779494088197</c:v>
                </c:pt>
                <c:pt idx="1551">
                  <c:v>0.80243779494088197</c:v>
                </c:pt>
                <c:pt idx="1552">
                  <c:v>0.80243779494088197</c:v>
                </c:pt>
                <c:pt idx="1553">
                  <c:v>0.80243779494088197</c:v>
                </c:pt>
                <c:pt idx="1554">
                  <c:v>0.80243779494088197</c:v>
                </c:pt>
                <c:pt idx="1555">
                  <c:v>0.80243779494088197</c:v>
                </c:pt>
                <c:pt idx="1556">
                  <c:v>0.80243779494088197</c:v>
                </c:pt>
                <c:pt idx="1557">
                  <c:v>0.80243779494088197</c:v>
                </c:pt>
                <c:pt idx="1558">
                  <c:v>0.80243779494088197</c:v>
                </c:pt>
                <c:pt idx="1559">
                  <c:v>0.80243779494088197</c:v>
                </c:pt>
                <c:pt idx="1560">
                  <c:v>0.80243779494088197</c:v>
                </c:pt>
                <c:pt idx="1561">
                  <c:v>0.80243779494088197</c:v>
                </c:pt>
                <c:pt idx="1562">
                  <c:v>0.80243779494088197</c:v>
                </c:pt>
                <c:pt idx="1563">
                  <c:v>0.80243779494088197</c:v>
                </c:pt>
                <c:pt idx="1564">
                  <c:v>0.80243779494088197</c:v>
                </c:pt>
                <c:pt idx="1565">
                  <c:v>0.80243779494088197</c:v>
                </c:pt>
                <c:pt idx="1566">
                  <c:v>0.80243779494088197</c:v>
                </c:pt>
                <c:pt idx="1567">
                  <c:v>0.80243779494088197</c:v>
                </c:pt>
                <c:pt idx="1568">
                  <c:v>0.80243779494088197</c:v>
                </c:pt>
                <c:pt idx="1569">
                  <c:v>0.80243779494088197</c:v>
                </c:pt>
                <c:pt idx="1570">
                  <c:v>0.80243779494088197</c:v>
                </c:pt>
                <c:pt idx="1571">
                  <c:v>0.80243779494088197</c:v>
                </c:pt>
                <c:pt idx="1572">
                  <c:v>0.80243779494088197</c:v>
                </c:pt>
                <c:pt idx="1573">
                  <c:v>0.80243779494088197</c:v>
                </c:pt>
                <c:pt idx="1574">
                  <c:v>0.80243779494088197</c:v>
                </c:pt>
                <c:pt idx="1575">
                  <c:v>0.80243779494088197</c:v>
                </c:pt>
                <c:pt idx="1576">
                  <c:v>0.80243779494088197</c:v>
                </c:pt>
                <c:pt idx="1577">
                  <c:v>0.80243779494088197</c:v>
                </c:pt>
                <c:pt idx="1578">
                  <c:v>0.80243779494088197</c:v>
                </c:pt>
                <c:pt idx="1579">
                  <c:v>0.80243779494088197</c:v>
                </c:pt>
                <c:pt idx="1580">
                  <c:v>0.80243779494088197</c:v>
                </c:pt>
                <c:pt idx="1581">
                  <c:v>0.80243779494088197</c:v>
                </c:pt>
                <c:pt idx="1582">
                  <c:v>0.80243779494088197</c:v>
                </c:pt>
                <c:pt idx="1583">
                  <c:v>0.80243779494088197</c:v>
                </c:pt>
                <c:pt idx="1584">
                  <c:v>0.80243779494088197</c:v>
                </c:pt>
                <c:pt idx="1585">
                  <c:v>0.80243779494088197</c:v>
                </c:pt>
                <c:pt idx="1586">
                  <c:v>0.80243779494088197</c:v>
                </c:pt>
                <c:pt idx="1587">
                  <c:v>0.80243779494088197</c:v>
                </c:pt>
                <c:pt idx="1588">
                  <c:v>0.80243779494088197</c:v>
                </c:pt>
                <c:pt idx="1589">
                  <c:v>0.80243779494088197</c:v>
                </c:pt>
                <c:pt idx="1590">
                  <c:v>0.80243779494088197</c:v>
                </c:pt>
                <c:pt idx="1591">
                  <c:v>0.80243779494088197</c:v>
                </c:pt>
                <c:pt idx="1592">
                  <c:v>0.80243779494088197</c:v>
                </c:pt>
                <c:pt idx="1593">
                  <c:v>0.80243779494088197</c:v>
                </c:pt>
                <c:pt idx="1594">
                  <c:v>0.80243779494088197</c:v>
                </c:pt>
                <c:pt idx="1595">
                  <c:v>0.80243779494088197</c:v>
                </c:pt>
                <c:pt idx="1596">
                  <c:v>0.80243779494088197</c:v>
                </c:pt>
                <c:pt idx="1597">
                  <c:v>0.80243779494088197</c:v>
                </c:pt>
                <c:pt idx="1598">
                  <c:v>0.80243779494088197</c:v>
                </c:pt>
                <c:pt idx="1599">
                  <c:v>0.80243779494088197</c:v>
                </c:pt>
                <c:pt idx="1600">
                  <c:v>0.80243779494088197</c:v>
                </c:pt>
                <c:pt idx="1601">
                  <c:v>0.80243779494088197</c:v>
                </c:pt>
                <c:pt idx="1602">
                  <c:v>0.80243779494088197</c:v>
                </c:pt>
                <c:pt idx="1603">
                  <c:v>0.80243779494088197</c:v>
                </c:pt>
                <c:pt idx="1604">
                  <c:v>0.80243779494088197</c:v>
                </c:pt>
                <c:pt idx="1605">
                  <c:v>0.80243779494088197</c:v>
                </c:pt>
                <c:pt idx="1606">
                  <c:v>0.80243779494088197</c:v>
                </c:pt>
                <c:pt idx="1607">
                  <c:v>0.80243779494088197</c:v>
                </c:pt>
                <c:pt idx="1608">
                  <c:v>0.80243779494088197</c:v>
                </c:pt>
                <c:pt idx="1609">
                  <c:v>0.80243779494088197</c:v>
                </c:pt>
                <c:pt idx="1610">
                  <c:v>0.80243779494088197</c:v>
                </c:pt>
                <c:pt idx="1611">
                  <c:v>0.80243779494088197</c:v>
                </c:pt>
                <c:pt idx="1612">
                  <c:v>0.80243779494088197</c:v>
                </c:pt>
                <c:pt idx="1613">
                  <c:v>0.80243779494088197</c:v>
                </c:pt>
                <c:pt idx="1614">
                  <c:v>0.80243779494088197</c:v>
                </c:pt>
                <c:pt idx="1615">
                  <c:v>0.80243779494088197</c:v>
                </c:pt>
                <c:pt idx="1616">
                  <c:v>0.80243779494088197</c:v>
                </c:pt>
                <c:pt idx="1617">
                  <c:v>0.80243779494088197</c:v>
                </c:pt>
                <c:pt idx="1618">
                  <c:v>0.80243779494088197</c:v>
                </c:pt>
                <c:pt idx="1619">
                  <c:v>0.80243779494088197</c:v>
                </c:pt>
                <c:pt idx="1620">
                  <c:v>0.80243779494088197</c:v>
                </c:pt>
                <c:pt idx="1621">
                  <c:v>0.80243779494088197</c:v>
                </c:pt>
                <c:pt idx="1622">
                  <c:v>0.80243779494088197</c:v>
                </c:pt>
                <c:pt idx="1623">
                  <c:v>0.80243779494088197</c:v>
                </c:pt>
                <c:pt idx="1624">
                  <c:v>0.80243779494088197</c:v>
                </c:pt>
                <c:pt idx="1625">
                  <c:v>0.80243779494088197</c:v>
                </c:pt>
                <c:pt idx="1626">
                  <c:v>0.80243779494088197</c:v>
                </c:pt>
                <c:pt idx="1627">
                  <c:v>0.80243779494088197</c:v>
                </c:pt>
                <c:pt idx="1628">
                  <c:v>0.80243779494088197</c:v>
                </c:pt>
                <c:pt idx="1629">
                  <c:v>0.80243779494088197</c:v>
                </c:pt>
                <c:pt idx="1630">
                  <c:v>0.80243779494088197</c:v>
                </c:pt>
                <c:pt idx="1631">
                  <c:v>0.80243779494088197</c:v>
                </c:pt>
                <c:pt idx="1632">
                  <c:v>0.80243779494088197</c:v>
                </c:pt>
                <c:pt idx="1633">
                  <c:v>0.80243779494088197</c:v>
                </c:pt>
                <c:pt idx="1634">
                  <c:v>0.80243779494088197</c:v>
                </c:pt>
                <c:pt idx="1635">
                  <c:v>0.80243779494088197</c:v>
                </c:pt>
                <c:pt idx="1636">
                  <c:v>0.80243779494088197</c:v>
                </c:pt>
                <c:pt idx="1637">
                  <c:v>0.80243779494088197</c:v>
                </c:pt>
                <c:pt idx="1638">
                  <c:v>0.80243779494088197</c:v>
                </c:pt>
                <c:pt idx="1639">
                  <c:v>0.80243779494088197</c:v>
                </c:pt>
                <c:pt idx="1640">
                  <c:v>0.80243779494088197</c:v>
                </c:pt>
                <c:pt idx="1641">
                  <c:v>0.80243779494088197</c:v>
                </c:pt>
                <c:pt idx="1642">
                  <c:v>0.80243779494088197</c:v>
                </c:pt>
                <c:pt idx="1643">
                  <c:v>0.80243779494088197</c:v>
                </c:pt>
                <c:pt idx="1644">
                  <c:v>0.80243779494088197</c:v>
                </c:pt>
                <c:pt idx="1645">
                  <c:v>0.80243779494088197</c:v>
                </c:pt>
                <c:pt idx="1646">
                  <c:v>0.80243779494088197</c:v>
                </c:pt>
                <c:pt idx="1647">
                  <c:v>0.80243779494088197</c:v>
                </c:pt>
                <c:pt idx="1648">
                  <c:v>0.80243779494088197</c:v>
                </c:pt>
                <c:pt idx="1649">
                  <c:v>0.80243779494088197</c:v>
                </c:pt>
                <c:pt idx="1650">
                  <c:v>0.80243779494088197</c:v>
                </c:pt>
                <c:pt idx="1651">
                  <c:v>0.80243779494088197</c:v>
                </c:pt>
                <c:pt idx="1652">
                  <c:v>0.80243779494088197</c:v>
                </c:pt>
                <c:pt idx="1653">
                  <c:v>0.80243779494088197</c:v>
                </c:pt>
                <c:pt idx="1654">
                  <c:v>0.80243779494088197</c:v>
                </c:pt>
                <c:pt idx="1655">
                  <c:v>0.80243779494088197</c:v>
                </c:pt>
                <c:pt idx="1656">
                  <c:v>0.80243779494088197</c:v>
                </c:pt>
                <c:pt idx="1657">
                  <c:v>0.80243779494088197</c:v>
                </c:pt>
                <c:pt idx="1658">
                  <c:v>0.80243779494088197</c:v>
                </c:pt>
                <c:pt idx="1659">
                  <c:v>0.80243779494088197</c:v>
                </c:pt>
                <c:pt idx="1660">
                  <c:v>0.80243779494088197</c:v>
                </c:pt>
                <c:pt idx="1661">
                  <c:v>0.80243779494088197</c:v>
                </c:pt>
                <c:pt idx="1662">
                  <c:v>0.80243779494088197</c:v>
                </c:pt>
                <c:pt idx="1663">
                  <c:v>0.80243779494088197</c:v>
                </c:pt>
                <c:pt idx="1664">
                  <c:v>0.80243779494088197</c:v>
                </c:pt>
                <c:pt idx="1665">
                  <c:v>0.80243779494088197</c:v>
                </c:pt>
                <c:pt idx="1666">
                  <c:v>0.80243779494088197</c:v>
                </c:pt>
                <c:pt idx="1667">
                  <c:v>0.80243779494088197</c:v>
                </c:pt>
                <c:pt idx="1668">
                  <c:v>0.80243779494088197</c:v>
                </c:pt>
                <c:pt idx="1669">
                  <c:v>0.80243779494088197</c:v>
                </c:pt>
                <c:pt idx="1670">
                  <c:v>0.80243779494088197</c:v>
                </c:pt>
                <c:pt idx="1671">
                  <c:v>0.80243779494088197</c:v>
                </c:pt>
                <c:pt idx="1672">
                  <c:v>0.80243779494088197</c:v>
                </c:pt>
                <c:pt idx="1673">
                  <c:v>0.80243779494088197</c:v>
                </c:pt>
                <c:pt idx="1674">
                  <c:v>0.80243779494088197</c:v>
                </c:pt>
                <c:pt idx="1675">
                  <c:v>0.80243779494088197</c:v>
                </c:pt>
                <c:pt idx="1676">
                  <c:v>0.80243779494088197</c:v>
                </c:pt>
                <c:pt idx="1677">
                  <c:v>0.80243779494088197</c:v>
                </c:pt>
                <c:pt idx="1678">
                  <c:v>0.80243779494088197</c:v>
                </c:pt>
                <c:pt idx="1679">
                  <c:v>0.80243779494088197</c:v>
                </c:pt>
                <c:pt idx="1680">
                  <c:v>0.80243779494088197</c:v>
                </c:pt>
                <c:pt idx="1681">
                  <c:v>0.80243779494088197</c:v>
                </c:pt>
                <c:pt idx="1682">
                  <c:v>0.80243779494088197</c:v>
                </c:pt>
                <c:pt idx="1683">
                  <c:v>0.80243779494088197</c:v>
                </c:pt>
                <c:pt idx="1684">
                  <c:v>0.80243779494088197</c:v>
                </c:pt>
                <c:pt idx="1685">
                  <c:v>0.80243779494088197</c:v>
                </c:pt>
                <c:pt idx="1686">
                  <c:v>0.80243779494088197</c:v>
                </c:pt>
                <c:pt idx="1687">
                  <c:v>0.80243779494088197</c:v>
                </c:pt>
                <c:pt idx="1688">
                  <c:v>0.80243779494088197</c:v>
                </c:pt>
                <c:pt idx="1689">
                  <c:v>0.80243779494088197</c:v>
                </c:pt>
                <c:pt idx="1690">
                  <c:v>0.80243779494088197</c:v>
                </c:pt>
                <c:pt idx="1691">
                  <c:v>0.80243779494088197</c:v>
                </c:pt>
                <c:pt idx="1692">
                  <c:v>0.80243779494088197</c:v>
                </c:pt>
                <c:pt idx="1693">
                  <c:v>0.80243779494088197</c:v>
                </c:pt>
                <c:pt idx="1694">
                  <c:v>0.80243779494088197</c:v>
                </c:pt>
                <c:pt idx="1695">
                  <c:v>0.80243779494088197</c:v>
                </c:pt>
                <c:pt idx="1696">
                  <c:v>0.80243779494088197</c:v>
                </c:pt>
                <c:pt idx="1697">
                  <c:v>0.80243779494088197</c:v>
                </c:pt>
                <c:pt idx="1698">
                  <c:v>0.80243779494088197</c:v>
                </c:pt>
                <c:pt idx="1699">
                  <c:v>0.80243779494088197</c:v>
                </c:pt>
                <c:pt idx="1700">
                  <c:v>0.80243779494088197</c:v>
                </c:pt>
                <c:pt idx="1701">
                  <c:v>0.80243779494088197</c:v>
                </c:pt>
                <c:pt idx="1702">
                  <c:v>0.80243779494088197</c:v>
                </c:pt>
                <c:pt idx="1703">
                  <c:v>0.80243779494088197</c:v>
                </c:pt>
                <c:pt idx="1704">
                  <c:v>0.80243779494088197</c:v>
                </c:pt>
                <c:pt idx="1705">
                  <c:v>0.80243779494088197</c:v>
                </c:pt>
                <c:pt idx="1706">
                  <c:v>0.80243779494088197</c:v>
                </c:pt>
                <c:pt idx="1707">
                  <c:v>0.80243779494088197</c:v>
                </c:pt>
                <c:pt idx="1708">
                  <c:v>0.80243779494088197</c:v>
                </c:pt>
                <c:pt idx="1709">
                  <c:v>0.80243779494088197</c:v>
                </c:pt>
                <c:pt idx="1710">
                  <c:v>0.80243779494088197</c:v>
                </c:pt>
                <c:pt idx="1711">
                  <c:v>0.80243779494088197</c:v>
                </c:pt>
                <c:pt idx="1712">
                  <c:v>0.80243779494088197</c:v>
                </c:pt>
                <c:pt idx="1713">
                  <c:v>0.80243779494088197</c:v>
                </c:pt>
                <c:pt idx="1714">
                  <c:v>0.80243779494088197</c:v>
                </c:pt>
                <c:pt idx="1715">
                  <c:v>0.80243779494088197</c:v>
                </c:pt>
                <c:pt idx="1716">
                  <c:v>0.80243779494088197</c:v>
                </c:pt>
                <c:pt idx="1717">
                  <c:v>0.80243779494088197</c:v>
                </c:pt>
                <c:pt idx="1718">
                  <c:v>0.80243779494088197</c:v>
                </c:pt>
                <c:pt idx="1719">
                  <c:v>0.80243779494088197</c:v>
                </c:pt>
                <c:pt idx="1720">
                  <c:v>0.80243779494088197</c:v>
                </c:pt>
                <c:pt idx="1721">
                  <c:v>0.80243779494088197</c:v>
                </c:pt>
                <c:pt idx="1722">
                  <c:v>0.80243779494088197</c:v>
                </c:pt>
                <c:pt idx="1723">
                  <c:v>0.80243779494088197</c:v>
                </c:pt>
                <c:pt idx="1724">
                  <c:v>0.80243779494088197</c:v>
                </c:pt>
                <c:pt idx="1725">
                  <c:v>0.80243779494088197</c:v>
                </c:pt>
                <c:pt idx="1726">
                  <c:v>0.80243779494088197</c:v>
                </c:pt>
                <c:pt idx="1727">
                  <c:v>0.80243779494088197</c:v>
                </c:pt>
                <c:pt idx="1728">
                  <c:v>0.80243779494088197</c:v>
                </c:pt>
                <c:pt idx="1729">
                  <c:v>0.80243779494088197</c:v>
                </c:pt>
                <c:pt idx="1730">
                  <c:v>0.80243779494088197</c:v>
                </c:pt>
                <c:pt idx="1731">
                  <c:v>0.80243779494088197</c:v>
                </c:pt>
                <c:pt idx="1732">
                  <c:v>0.80243779494088197</c:v>
                </c:pt>
                <c:pt idx="1733">
                  <c:v>0.80243779494088197</c:v>
                </c:pt>
                <c:pt idx="1734">
                  <c:v>0.80243779494088197</c:v>
                </c:pt>
                <c:pt idx="1735">
                  <c:v>0.80243779494088197</c:v>
                </c:pt>
                <c:pt idx="1736">
                  <c:v>0.80243779494088197</c:v>
                </c:pt>
                <c:pt idx="1737">
                  <c:v>0.80243779494088197</c:v>
                </c:pt>
                <c:pt idx="1738">
                  <c:v>0.80243779494088197</c:v>
                </c:pt>
                <c:pt idx="1739">
                  <c:v>0.80243779494088197</c:v>
                </c:pt>
                <c:pt idx="1740">
                  <c:v>0.80243779494088197</c:v>
                </c:pt>
                <c:pt idx="1741">
                  <c:v>0.80243779494088197</c:v>
                </c:pt>
                <c:pt idx="1742">
                  <c:v>0.80243779494088197</c:v>
                </c:pt>
                <c:pt idx="1743">
                  <c:v>0.80243779494088197</c:v>
                </c:pt>
                <c:pt idx="1744">
                  <c:v>0.80243779494088197</c:v>
                </c:pt>
                <c:pt idx="1745">
                  <c:v>0.80243779494088197</c:v>
                </c:pt>
                <c:pt idx="1746">
                  <c:v>0.80243779494088197</c:v>
                </c:pt>
                <c:pt idx="1747">
                  <c:v>0.80243779494088197</c:v>
                </c:pt>
                <c:pt idx="1748">
                  <c:v>0.80243779494088197</c:v>
                </c:pt>
                <c:pt idx="1749">
                  <c:v>0.80243779494088197</c:v>
                </c:pt>
                <c:pt idx="1750">
                  <c:v>0.80243779494088197</c:v>
                </c:pt>
                <c:pt idx="1751">
                  <c:v>0.80243779494088197</c:v>
                </c:pt>
                <c:pt idx="1752">
                  <c:v>0.80243779494088197</c:v>
                </c:pt>
                <c:pt idx="1753">
                  <c:v>0.80243779494088197</c:v>
                </c:pt>
                <c:pt idx="1754">
                  <c:v>0.80243779494088197</c:v>
                </c:pt>
                <c:pt idx="1755">
                  <c:v>0.80243779494088197</c:v>
                </c:pt>
                <c:pt idx="1756">
                  <c:v>0.80243779494088197</c:v>
                </c:pt>
                <c:pt idx="1757">
                  <c:v>0.80243779494088197</c:v>
                </c:pt>
                <c:pt idx="1758">
                  <c:v>0.80243779494088197</c:v>
                </c:pt>
                <c:pt idx="1759">
                  <c:v>0.80243779494088197</c:v>
                </c:pt>
                <c:pt idx="1760">
                  <c:v>0.80243779494088197</c:v>
                </c:pt>
                <c:pt idx="1761">
                  <c:v>0.80243779494088197</c:v>
                </c:pt>
                <c:pt idx="1762">
                  <c:v>0.80243779494088197</c:v>
                </c:pt>
                <c:pt idx="1763">
                  <c:v>0.80243779494088197</c:v>
                </c:pt>
                <c:pt idx="1764">
                  <c:v>0.80243779494088197</c:v>
                </c:pt>
                <c:pt idx="1765">
                  <c:v>0.80243779494088197</c:v>
                </c:pt>
                <c:pt idx="1766">
                  <c:v>0.80243779494088197</c:v>
                </c:pt>
                <c:pt idx="1767">
                  <c:v>0.80243779494088197</c:v>
                </c:pt>
                <c:pt idx="1768">
                  <c:v>0.80243779494088197</c:v>
                </c:pt>
                <c:pt idx="1769">
                  <c:v>0.80243779494088197</c:v>
                </c:pt>
                <c:pt idx="1770">
                  <c:v>0.80243779494088197</c:v>
                </c:pt>
                <c:pt idx="1771">
                  <c:v>0.80243779494088197</c:v>
                </c:pt>
                <c:pt idx="1772">
                  <c:v>0.80243779494088197</c:v>
                </c:pt>
                <c:pt idx="1773">
                  <c:v>0.80243779494088197</c:v>
                </c:pt>
                <c:pt idx="1774">
                  <c:v>0.80243779494088197</c:v>
                </c:pt>
                <c:pt idx="1775">
                  <c:v>0.80243779494088197</c:v>
                </c:pt>
                <c:pt idx="1776">
                  <c:v>0.80243779494088197</c:v>
                </c:pt>
                <c:pt idx="1777">
                  <c:v>0.80243779494088197</c:v>
                </c:pt>
                <c:pt idx="1778">
                  <c:v>0.80243779494088197</c:v>
                </c:pt>
                <c:pt idx="1779">
                  <c:v>0.80243779494088197</c:v>
                </c:pt>
                <c:pt idx="1780">
                  <c:v>0.80243779494088197</c:v>
                </c:pt>
                <c:pt idx="1781">
                  <c:v>0.80243779494088197</c:v>
                </c:pt>
                <c:pt idx="1782">
                  <c:v>0.80243779494088197</c:v>
                </c:pt>
                <c:pt idx="1783">
                  <c:v>0.80243779494088197</c:v>
                </c:pt>
                <c:pt idx="1784">
                  <c:v>0.80243779494088197</c:v>
                </c:pt>
                <c:pt idx="1785">
                  <c:v>0.80243779494088197</c:v>
                </c:pt>
                <c:pt idx="1786">
                  <c:v>0.80243779494088197</c:v>
                </c:pt>
                <c:pt idx="1787">
                  <c:v>0.80243779494088197</c:v>
                </c:pt>
                <c:pt idx="1788">
                  <c:v>0.80243779494088197</c:v>
                </c:pt>
                <c:pt idx="1789">
                  <c:v>0.80243779494088197</c:v>
                </c:pt>
                <c:pt idx="1790">
                  <c:v>0.80243779494088197</c:v>
                </c:pt>
                <c:pt idx="1791">
                  <c:v>0.80243779494088197</c:v>
                </c:pt>
                <c:pt idx="1792">
                  <c:v>0.80243779494088197</c:v>
                </c:pt>
                <c:pt idx="1793">
                  <c:v>0.80243779494088197</c:v>
                </c:pt>
                <c:pt idx="1794">
                  <c:v>0.80243779494088197</c:v>
                </c:pt>
                <c:pt idx="1795">
                  <c:v>0.80243779494088197</c:v>
                </c:pt>
                <c:pt idx="1796">
                  <c:v>0.80243779494088197</c:v>
                </c:pt>
                <c:pt idx="1797">
                  <c:v>0.80243779494088197</c:v>
                </c:pt>
                <c:pt idx="1798">
                  <c:v>0.80243779494088197</c:v>
                </c:pt>
                <c:pt idx="1799">
                  <c:v>0.80243779494088197</c:v>
                </c:pt>
                <c:pt idx="1800">
                  <c:v>0.80243779494088197</c:v>
                </c:pt>
                <c:pt idx="1801">
                  <c:v>0.80243779494088197</c:v>
                </c:pt>
                <c:pt idx="1802">
                  <c:v>0.80243779494088197</c:v>
                </c:pt>
                <c:pt idx="1803">
                  <c:v>0.80243779494088197</c:v>
                </c:pt>
                <c:pt idx="1804">
                  <c:v>0.80243779494088197</c:v>
                </c:pt>
                <c:pt idx="1805">
                  <c:v>0.80243779494088197</c:v>
                </c:pt>
                <c:pt idx="1806">
                  <c:v>0.80243779494088197</c:v>
                </c:pt>
                <c:pt idx="1807">
                  <c:v>0.80243779494088197</c:v>
                </c:pt>
                <c:pt idx="1808">
                  <c:v>0.80243779494088197</c:v>
                </c:pt>
                <c:pt idx="1809">
                  <c:v>0.80243779494088197</c:v>
                </c:pt>
                <c:pt idx="1810">
                  <c:v>0.80243779494088197</c:v>
                </c:pt>
                <c:pt idx="1811">
                  <c:v>0.80243779494088197</c:v>
                </c:pt>
                <c:pt idx="1812">
                  <c:v>0.80243779494088197</c:v>
                </c:pt>
                <c:pt idx="1813">
                  <c:v>0.80243779494088197</c:v>
                </c:pt>
                <c:pt idx="1814">
                  <c:v>0.80243779494088197</c:v>
                </c:pt>
                <c:pt idx="1815">
                  <c:v>0.80243779494088197</c:v>
                </c:pt>
                <c:pt idx="1816">
                  <c:v>0.80243779494088197</c:v>
                </c:pt>
                <c:pt idx="1817">
                  <c:v>0.80243779494088197</c:v>
                </c:pt>
                <c:pt idx="1818">
                  <c:v>0.80243779494088197</c:v>
                </c:pt>
                <c:pt idx="1819">
                  <c:v>0.80243779494088197</c:v>
                </c:pt>
                <c:pt idx="1820">
                  <c:v>0.80243779494088197</c:v>
                </c:pt>
                <c:pt idx="1821">
                  <c:v>0.80243779494088197</c:v>
                </c:pt>
                <c:pt idx="1822">
                  <c:v>0.80243779494088197</c:v>
                </c:pt>
                <c:pt idx="1823">
                  <c:v>0.80243779494088197</c:v>
                </c:pt>
                <c:pt idx="1824">
                  <c:v>0.80243779494088197</c:v>
                </c:pt>
                <c:pt idx="1825">
                  <c:v>0.80243779494088197</c:v>
                </c:pt>
                <c:pt idx="1826">
                  <c:v>0.80243779494088197</c:v>
                </c:pt>
                <c:pt idx="1827">
                  <c:v>0.80243779494088197</c:v>
                </c:pt>
                <c:pt idx="1828">
                  <c:v>0.80243779494088197</c:v>
                </c:pt>
                <c:pt idx="1829">
                  <c:v>0.80243779494088197</c:v>
                </c:pt>
                <c:pt idx="1830">
                  <c:v>0.80243779494088197</c:v>
                </c:pt>
                <c:pt idx="1831">
                  <c:v>0.80243779494088197</c:v>
                </c:pt>
                <c:pt idx="1832">
                  <c:v>0.80243779494088197</c:v>
                </c:pt>
                <c:pt idx="1833">
                  <c:v>0.80243779494088197</c:v>
                </c:pt>
                <c:pt idx="1834">
                  <c:v>0.80243779494088197</c:v>
                </c:pt>
                <c:pt idx="1835">
                  <c:v>0.80243779494088197</c:v>
                </c:pt>
                <c:pt idx="1836">
                  <c:v>0.80243779494088197</c:v>
                </c:pt>
                <c:pt idx="1837">
                  <c:v>0.80243779494088197</c:v>
                </c:pt>
                <c:pt idx="1838">
                  <c:v>0.80243779494088197</c:v>
                </c:pt>
                <c:pt idx="1839">
                  <c:v>0.80243779494088197</c:v>
                </c:pt>
                <c:pt idx="1840">
                  <c:v>0.80243779494088197</c:v>
                </c:pt>
                <c:pt idx="1841">
                  <c:v>0.80243779494088197</c:v>
                </c:pt>
                <c:pt idx="1842">
                  <c:v>0.80243779494088197</c:v>
                </c:pt>
                <c:pt idx="1843">
                  <c:v>0.80243779494088197</c:v>
                </c:pt>
                <c:pt idx="1844">
                  <c:v>0.80243779494088197</c:v>
                </c:pt>
                <c:pt idx="1845">
                  <c:v>0.80243779494088197</c:v>
                </c:pt>
                <c:pt idx="1846">
                  <c:v>0.80243779494088197</c:v>
                </c:pt>
                <c:pt idx="1847">
                  <c:v>0.80243779494088197</c:v>
                </c:pt>
                <c:pt idx="1848">
                  <c:v>0.80243779494088197</c:v>
                </c:pt>
                <c:pt idx="1849">
                  <c:v>0.80243779494088197</c:v>
                </c:pt>
                <c:pt idx="1850">
                  <c:v>0.80243779494088197</c:v>
                </c:pt>
                <c:pt idx="1851">
                  <c:v>0.80243779494088197</c:v>
                </c:pt>
                <c:pt idx="1852">
                  <c:v>0.80243779494088197</c:v>
                </c:pt>
                <c:pt idx="1853">
                  <c:v>0.80243779494088197</c:v>
                </c:pt>
                <c:pt idx="1854">
                  <c:v>0.80243779494088197</c:v>
                </c:pt>
                <c:pt idx="1855">
                  <c:v>0.80243779494088197</c:v>
                </c:pt>
                <c:pt idx="1856">
                  <c:v>0.80243779494088197</c:v>
                </c:pt>
                <c:pt idx="1857">
                  <c:v>0.80243779494088197</c:v>
                </c:pt>
                <c:pt idx="1858">
                  <c:v>0.80243779494088197</c:v>
                </c:pt>
                <c:pt idx="1859">
                  <c:v>0.80243779494088197</c:v>
                </c:pt>
                <c:pt idx="1860">
                  <c:v>0.80243779494088197</c:v>
                </c:pt>
                <c:pt idx="1861">
                  <c:v>0.80243779494088197</c:v>
                </c:pt>
                <c:pt idx="1862">
                  <c:v>0.80243779494088197</c:v>
                </c:pt>
                <c:pt idx="1863">
                  <c:v>0.80243779494088197</c:v>
                </c:pt>
                <c:pt idx="1864">
                  <c:v>0.80243779494088197</c:v>
                </c:pt>
                <c:pt idx="1865">
                  <c:v>0.80243779494088197</c:v>
                </c:pt>
                <c:pt idx="1866">
                  <c:v>0.80243779494088197</c:v>
                </c:pt>
                <c:pt idx="1867">
                  <c:v>0.80243779494088197</c:v>
                </c:pt>
                <c:pt idx="1868">
                  <c:v>0.80243779494088197</c:v>
                </c:pt>
                <c:pt idx="1869">
                  <c:v>0.80243779494088197</c:v>
                </c:pt>
                <c:pt idx="1870">
                  <c:v>0.80243779494088197</c:v>
                </c:pt>
                <c:pt idx="1871">
                  <c:v>0.80243779494088197</c:v>
                </c:pt>
                <c:pt idx="1872">
                  <c:v>0.80243779494088197</c:v>
                </c:pt>
                <c:pt idx="1873">
                  <c:v>0.80243779494088197</c:v>
                </c:pt>
                <c:pt idx="1874">
                  <c:v>0.80243779494088197</c:v>
                </c:pt>
                <c:pt idx="1875">
                  <c:v>0.80243779494088197</c:v>
                </c:pt>
                <c:pt idx="1876">
                  <c:v>0.80243779494088197</c:v>
                </c:pt>
                <c:pt idx="1877">
                  <c:v>0.80243779494088197</c:v>
                </c:pt>
                <c:pt idx="1878">
                  <c:v>0.80243779494088197</c:v>
                </c:pt>
                <c:pt idx="1879">
                  <c:v>0.80243779494088197</c:v>
                </c:pt>
                <c:pt idx="1880">
                  <c:v>0.80243779494088197</c:v>
                </c:pt>
                <c:pt idx="1881">
                  <c:v>0.80243779494088197</c:v>
                </c:pt>
                <c:pt idx="1882">
                  <c:v>0.80243779494088197</c:v>
                </c:pt>
                <c:pt idx="1883">
                  <c:v>0.80243779494088197</c:v>
                </c:pt>
                <c:pt idx="1884">
                  <c:v>0.80243779494088197</c:v>
                </c:pt>
                <c:pt idx="1885">
                  <c:v>0.80243779494088197</c:v>
                </c:pt>
                <c:pt idx="1886">
                  <c:v>0.80243779494088197</c:v>
                </c:pt>
                <c:pt idx="1887">
                  <c:v>0.80243779494088197</c:v>
                </c:pt>
                <c:pt idx="1888">
                  <c:v>0.80243779494088197</c:v>
                </c:pt>
                <c:pt idx="1889">
                  <c:v>0.80243779494088197</c:v>
                </c:pt>
                <c:pt idx="1890">
                  <c:v>0.80243779494088197</c:v>
                </c:pt>
                <c:pt idx="1891">
                  <c:v>0.80243779494088197</c:v>
                </c:pt>
                <c:pt idx="1892">
                  <c:v>0.80243779494088197</c:v>
                </c:pt>
                <c:pt idx="1893">
                  <c:v>0.80243779494088197</c:v>
                </c:pt>
                <c:pt idx="1894">
                  <c:v>0.80243779494088197</c:v>
                </c:pt>
                <c:pt idx="1895">
                  <c:v>0.80243779494088197</c:v>
                </c:pt>
                <c:pt idx="1896">
                  <c:v>0.80243779494088197</c:v>
                </c:pt>
                <c:pt idx="1897">
                  <c:v>0.80243779494088197</c:v>
                </c:pt>
                <c:pt idx="1898">
                  <c:v>0.80243779494088197</c:v>
                </c:pt>
                <c:pt idx="1899">
                  <c:v>0.80243779494088197</c:v>
                </c:pt>
                <c:pt idx="1900">
                  <c:v>0.80243779494088197</c:v>
                </c:pt>
                <c:pt idx="1901">
                  <c:v>0.80243779494088197</c:v>
                </c:pt>
                <c:pt idx="1902">
                  <c:v>0.80243779494088197</c:v>
                </c:pt>
                <c:pt idx="1903">
                  <c:v>0.80243779494088197</c:v>
                </c:pt>
                <c:pt idx="1904">
                  <c:v>0.80243779494088197</c:v>
                </c:pt>
                <c:pt idx="1905">
                  <c:v>0.80243779494088197</c:v>
                </c:pt>
                <c:pt idx="1906">
                  <c:v>0.80243779494088197</c:v>
                </c:pt>
                <c:pt idx="1907">
                  <c:v>0.80243779494088197</c:v>
                </c:pt>
                <c:pt idx="1908">
                  <c:v>0.80243779494088197</c:v>
                </c:pt>
                <c:pt idx="1909">
                  <c:v>0.80243779494088197</c:v>
                </c:pt>
                <c:pt idx="1910">
                  <c:v>0.80243779494088197</c:v>
                </c:pt>
                <c:pt idx="1911">
                  <c:v>0.80243779494088197</c:v>
                </c:pt>
                <c:pt idx="1912">
                  <c:v>0.80243779494088197</c:v>
                </c:pt>
                <c:pt idx="1913">
                  <c:v>0.80243779494088197</c:v>
                </c:pt>
                <c:pt idx="1914">
                  <c:v>0.80243779494088197</c:v>
                </c:pt>
                <c:pt idx="1915">
                  <c:v>0.80243779494088197</c:v>
                </c:pt>
                <c:pt idx="1916">
                  <c:v>0.80243779494088197</c:v>
                </c:pt>
                <c:pt idx="1917">
                  <c:v>0.80243779494088197</c:v>
                </c:pt>
                <c:pt idx="1918">
                  <c:v>0.80243779494088197</c:v>
                </c:pt>
                <c:pt idx="1919">
                  <c:v>0.80243779494088197</c:v>
                </c:pt>
                <c:pt idx="1920">
                  <c:v>0.80243779494088197</c:v>
                </c:pt>
                <c:pt idx="1921">
                  <c:v>0.80243779494088197</c:v>
                </c:pt>
                <c:pt idx="1922">
                  <c:v>0.80243779494088197</c:v>
                </c:pt>
                <c:pt idx="1923">
                  <c:v>0.80243779494088197</c:v>
                </c:pt>
                <c:pt idx="1924">
                  <c:v>0.80243779494088197</c:v>
                </c:pt>
                <c:pt idx="1925">
                  <c:v>0.80243779494088197</c:v>
                </c:pt>
                <c:pt idx="1926">
                  <c:v>0.80243779494088197</c:v>
                </c:pt>
                <c:pt idx="1927">
                  <c:v>0.80243779494088197</c:v>
                </c:pt>
                <c:pt idx="1928">
                  <c:v>0.80243779494088197</c:v>
                </c:pt>
                <c:pt idx="1929">
                  <c:v>0.80243779494088197</c:v>
                </c:pt>
                <c:pt idx="1930">
                  <c:v>0.80243779494088197</c:v>
                </c:pt>
                <c:pt idx="1931">
                  <c:v>0.80243779494088197</c:v>
                </c:pt>
                <c:pt idx="1932">
                  <c:v>0.80243779494088197</c:v>
                </c:pt>
                <c:pt idx="1933">
                  <c:v>0.80243779494088197</c:v>
                </c:pt>
                <c:pt idx="1934">
                  <c:v>0.80243779494088197</c:v>
                </c:pt>
                <c:pt idx="1935">
                  <c:v>0.80243779494088197</c:v>
                </c:pt>
                <c:pt idx="1936">
                  <c:v>0.80243779494088197</c:v>
                </c:pt>
                <c:pt idx="1937">
                  <c:v>0.80243779494088197</c:v>
                </c:pt>
                <c:pt idx="1938">
                  <c:v>0.80243779494088197</c:v>
                </c:pt>
                <c:pt idx="1939">
                  <c:v>0.80243779494088197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42-492F-B99F-723F3CF7B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369872"/>
        <c:axId val="565369040"/>
      </c:scatterChart>
      <c:valAx>
        <c:axId val="56536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 (simulated 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65369040"/>
        <c:crosses val="autoZero"/>
        <c:crossBetween val="midCat"/>
        <c:majorUnit val="100"/>
      </c:valAx>
      <c:valAx>
        <c:axId val="56536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Position of arm (radians)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65369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020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867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54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451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78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1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73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619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0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16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69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931F-DFA8-4CF7-9DE3-D4564E093DFC}" type="datetimeFigureOut">
              <a:rPr lang="da-DK" smtClean="0"/>
              <a:t>21-04-2023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BB3D-71FE-452C-8E56-3F956B907AC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341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3" y="478971"/>
            <a:ext cx="10758345" cy="5873931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2299063" y="1471749"/>
            <a:ext cx="156754" cy="4267200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455817" y="1471749"/>
            <a:ext cx="5608320" cy="4267200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8064137" y="1471749"/>
            <a:ext cx="3021874" cy="4267200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" name="Lige forbindelse 10"/>
          <p:cNvCxnSpPr/>
          <p:nvPr/>
        </p:nvCxnSpPr>
        <p:spPr>
          <a:xfrm>
            <a:off x="2455817" y="1468438"/>
            <a:ext cx="0" cy="426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/>
          <p:nvPr/>
        </p:nvCxnSpPr>
        <p:spPr>
          <a:xfrm>
            <a:off x="4071256" y="1502223"/>
            <a:ext cx="0" cy="426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1867988" y="1194576"/>
            <a:ext cx="13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&lt;AlterTargetAngle&gt;</a:t>
            </a:r>
            <a:endParaRPr lang="da-DK" sz="1100" dirty="0"/>
          </a:p>
        </p:txBody>
      </p:sp>
      <p:sp>
        <p:nvSpPr>
          <p:cNvPr id="15" name="Tekstfelt 14"/>
          <p:cNvSpPr txBox="1"/>
          <p:nvPr/>
        </p:nvSpPr>
        <p:spPr>
          <a:xfrm>
            <a:off x="3583578" y="1225376"/>
            <a:ext cx="13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&lt;RepositionArm&gt;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8152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9" y="0"/>
            <a:ext cx="10354491" cy="6830586"/>
          </a:xfrm>
        </p:spPr>
      </p:pic>
      <p:sp>
        <p:nvSpPr>
          <p:cNvPr id="5" name="Rektangel 4"/>
          <p:cNvSpPr/>
          <p:nvPr/>
        </p:nvSpPr>
        <p:spPr>
          <a:xfrm>
            <a:off x="2464526" y="1245325"/>
            <a:ext cx="156754" cy="4371703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621280" y="1245325"/>
            <a:ext cx="1602377" cy="437170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4223657" y="1245325"/>
            <a:ext cx="6278880" cy="4371703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/>
          <p:cNvCxnSpPr/>
          <p:nvPr/>
        </p:nvCxnSpPr>
        <p:spPr>
          <a:xfrm>
            <a:off x="4066900" y="1224774"/>
            <a:ext cx="0" cy="43922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3651064" y="814438"/>
            <a:ext cx="1371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&lt;MotorFail&gt; / &lt;SensorFail&gt;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3287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94034"/>
            <a:ext cx="11353800" cy="6763966"/>
          </a:xfrm>
        </p:spPr>
      </p:pic>
      <p:sp>
        <p:nvSpPr>
          <p:cNvPr id="5" name="Rektangel 4"/>
          <p:cNvSpPr/>
          <p:nvPr/>
        </p:nvSpPr>
        <p:spPr>
          <a:xfrm>
            <a:off x="2020388" y="1245325"/>
            <a:ext cx="156754" cy="4319451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177142" y="1245325"/>
            <a:ext cx="6705600" cy="4319451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8882742" y="1245325"/>
            <a:ext cx="1924593" cy="4319451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" name="Lige forbindelse 7"/>
          <p:cNvCxnSpPr/>
          <p:nvPr/>
        </p:nvCxnSpPr>
        <p:spPr>
          <a:xfrm>
            <a:off x="2177142" y="1245325"/>
            <a:ext cx="0" cy="43922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1630677" y="978975"/>
            <a:ext cx="13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&lt;AlterTargetAngle&gt;</a:t>
            </a:r>
            <a:endParaRPr lang="da-DK" sz="1100" dirty="0"/>
          </a:p>
        </p:txBody>
      </p:sp>
      <p:sp>
        <p:nvSpPr>
          <p:cNvPr id="10" name="Tekstfelt 9"/>
          <p:cNvSpPr txBox="1"/>
          <p:nvPr/>
        </p:nvSpPr>
        <p:spPr>
          <a:xfrm>
            <a:off x="3361509" y="232617"/>
            <a:ext cx="628105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3200" dirty="0" smtClean="0"/>
              <a:t>Alter target at 1s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25124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061522"/>
              </p:ext>
            </p:extLst>
          </p:nvPr>
        </p:nvGraphicFramePr>
        <p:xfrm>
          <a:off x="0" y="1210490"/>
          <a:ext cx="12192000" cy="5721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ktangel 6"/>
          <p:cNvSpPr/>
          <p:nvPr/>
        </p:nvSpPr>
        <p:spPr>
          <a:xfrm>
            <a:off x="1393370" y="1197566"/>
            <a:ext cx="5103259" cy="5660434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6496629" y="1197566"/>
            <a:ext cx="4911599" cy="5660434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/>
          <p:cNvCxnSpPr/>
          <p:nvPr/>
        </p:nvCxnSpPr>
        <p:spPr>
          <a:xfrm>
            <a:off x="1140813" y="1197565"/>
            <a:ext cx="2" cy="5660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/>
          <p:cNvSpPr/>
          <p:nvPr/>
        </p:nvSpPr>
        <p:spPr>
          <a:xfrm>
            <a:off x="609595" y="1197566"/>
            <a:ext cx="783775" cy="5660434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forbindelse 12"/>
          <p:cNvCxnSpPr/>
          <p:nvPr/>
        </p:nvCxnSpPr>
        <p:spPr>
          <a:xfrm>
            <a:off x="3818721" y="1219330"/>
            <a:ext cx="2" cy="5660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3448593" y="266020"/>
            <a:ext cx="4772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 smtClean="0"/>
              <a:t>Alter target at 10s and 60s</a:t>
            </a:r>
            <a:endParaRPr lang="da-DK" sz="3200" dirty="0"/>
          </a:p>
        </p:txBody>
      </p:sp>
      <p:sp>
        <p:nvSpPr>
          <p:cNvPr id="17" name="Tekstfelt 16"/>
          <p:cNvSpPr txBox="1"/>
          <p:nvPr/>
        </p:nvSpPr>
        <p:spPr>
          <a:xfrm>
            <a:off x="576934" y="942418"/>
            <a:ext cx="13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&lt;AlterTargetAngle&gt;</a:t>
            </a:r>
            <a:endParaRPr lang="da-DK" sz="1100" dirty="0"/>
          </a:p>
        </p:txBody>
      </p:sp>
      <p:sp>
        <p:nvSpPr>
          <p:cNvPr id="18" name="Tekstfelt 17"/>
          <p:cNvSpPr txBox="1"/>
          <p:nvPr/>
        </p:nvSpPr>
        <p:spPr>
          <a:xfrm>
            <a:off x="3189515" y="978369"/>
            <a:ext cx="13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&lt;AlterTargetAngle&gt;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6548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7897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ktangel 4"/>
          <p:cNvSpPr/>
          <p:nvPr/>
        </p:nvSpPr>
        <p:spPr>
          <a:xfrm>
            <a:off x="1489232" y="494211"/>
            <a:ext cx="2508002" cy="586957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3997234" y="470263"/>
            <a:ext cx="444137" cy="5869577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/>
        </p:nvSpPr>
        <p:spPr>
          <a:xfrm>
            <a:off x="603660" y="470263"/>
            <a:ext cx="885572" cy="5869577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4441371" y="470262"/>
            <a:ext cx="6487886" cy="5869577"/>
          </a:xfrm>
          <a:prstGeom prst="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Lige forbindelse 8"/>
          <p:cNvCxnSpPr/>
          <p:nvPr/>
        </p:nvCxnSpPr>
        <p:spPr>
          <a:xfrm>
            <a:off x="1136474" y="452968"/>
            <a:ext cx="13057" cy="5910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felt 9"/>
          <p:cNvSpPr txBox="1"/>
          <p:nvPr/>
        </p:nvSpPr>
        <p:spPr>
          <a:xfrm>
            <a:off x="507268" y="212007"/>
            <a:ext cx="13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&lt;AlterTargetAngle&gt;</a:t>
            </a:r>
            <a:endParaRPr lang="da-DK" sz="1100" dirty="0"/>
          </a:p>
        </p:txBody>
      </p:sp>
      <p:cxnSp>
        <p:nvCxnSpPr>
          <p:cNvPr id="13" name="Lige forbindelse 12"/>
          <p:cNvCxnSpPr/>
          <p:nvPr/>
        </p:nvCxnSpPr>
        <p:spPr>
          <a:xfrm>
            <a:off x="4341238" y="429019"/>
            <a:ext cx="13057" cy="5910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3712031" y="214185"/>
            <a:ext cx="1574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/>
              <a:t>&lt;</a:t>
            </a:r>
            <a:r>
              <a:rPr lang="da-DK" sz="1100" dirty="0" err="1" smtClean="0"/>
              <a:t>ShutdownController</a:t>
            </a:r>
            <a:r>
              <a:rPr lang="da-DK" sz="1100" dirty="0" smtClean="0"/>
              <a:t>&gt;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00996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68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</dc:creator>
  <cp:lastModifiedBy>Andreas</cp:lastModifiedBy>
  <cp:revision>11</cp:revision>
  <dcterms:created xsi:type="dcterms:W3CDTF">2023-04-21T09:27:28Z</dcterms:created>
  <dcterms:modified xsi:type="dcterms:W3CDTF">2023-04-22T10:28:08Z</dcterms:modified>
</cp:coreProperties>
</file>