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5" r:id="rId3"/>
    <p:sldId id="285" r:id="rId4"/>
    <p:sldId id="288" r:id="rId5"/>
    <p:sldId id="286" r:id="rId6"/>
    <p:sldId id="287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Walter Turncoa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41597-3643-4400-BB0E-AB026ED8D535}">
  <a:tblStyle styleId="{06241597-3643-4400-BB0E-AB026ED8D53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64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10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1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0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98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01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02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4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6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048056" y="1120004"/>
            <a:ext cx="331612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Website</a:t>
            </a:r>
            <a:endParaRPr lang="en" dirty="0"/>
          </a:p>
        </p:txBody>
      </p:sp>
      <p:grpSp>
        <p:nvGrpSpPr>
          <p:cNvPr id="42" name="Shape 42"/>
          <p:cNvGrpSpPr/>
          <p:nvPr/>
        </p:nvGrpSpPr>
        <p:grpSpPr>
          <a:xfrm rot="7225763">
            <a:off x="982325" y="1717336"/>
            <a:ext cx="566227" cy="507107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245757" y="2678233"/>
            <a:ext cx="2789795" cy="16934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795861" y="2612639"/>
            <a:ext cx="5697098" cy="110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4000" dirty="0" smtClean="0"/>
              <a:t>SMKN 1 Sumedang</a:t>
            </a:r>
            <a:endParaRPr lang="en" sz="4000" dirty="0"/>
          </a:p>
        </p:txBody>
      </p:sp>
      <p:sp>
        <p:nvSpPr>
          <p:cNvPr id="13" name="Shape 38"/>
          <p:cNvSpPr txBox="1">
            <a:spLocks/>
          </p:cNvSpPr>
          <p:nvPr/>
        </p:nvSpPr>
        <p:spPr>
          <a:xfrm>
            <a:off x="5927986" y="2456032"/>
            <a:ext cx="2320643" cy="783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1400" dirty="0" smtClean="0"/>
              <a:t>Andreas Aprillian</a:t>
            </a:r>
            <a:endParaRPr lang="en" sz="1400" dirty="0"/>
          </a:p>
        </p:txBody>
      </p:sp>
      <p:sp>
        <p:nvSpPr>
          <p:cNvPr id="14" name="Shape 38"/>
          <p:cNvSpPr txBox="1">
            <a:spLocks/>
          </p:cNvSpPr>
          <p:nvPr/>
        </p:nvSpPr>
        <p:spPr>
          <a:xfrm rot="21388497">
            <a:off x="5943313" y="2791667"/>
            <a:ext cx="2320643" cy="783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2400" dirty="0" smtClean="0"/>
              <a:t>XI-RPL 2</a:t>
            </a:r>
            <a:endParaRPr lang="en" sz="2400" dirty="0"/>
          </a:p>
        </p:txBody>
      </p:sp>
      <p:sp>
        <p:nvSpPr>
          <p:cNvPr id="15" name="Shape 334"/>
          <p:cNvSpPr/>
          <p:nvPr/>
        </p:nvSpPr>
        <p:spPr>
          <a:xfrm rot="646500">
            <a:off x="6021205" y="1548173"/>
            <a:ext cx="1176431" cy="922304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8"/>
          <p:cNvSpPr txBox="1">
            <a:spLocks/>
          </p:cNvSpPr>
          <p:nvPr/>
        </p:nvSpPr>
        <p:spPr>
          <a:xfrm>
            <a:off x="1371600" y="1836987"/>
            <a:ext cx="2010003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" sz="4000" dirty="0" smtClean="0"/>
              <a:t>Sistem</a:t>
            </a:r>
          </a:p>
          <a:p>
            <a:pPr algn="l"/>
            <a:r>
              <a:rPr lang="en" sz="2800" dirty="0" smtClean="0"/>
              <a:t>Informasi</a:t>
            </a:r>
            <a:endParaRPr lang="en" sz="2800" dirty="0"/>
          </a:p>
        </p:txBody>
      </p:sp>
      <p:sp>
        <p:nvSpPr>
          <p:cNvPr id="17" name="Shape 38"/>
          <p:cNvSpPr txBox="1">
            <a:spLocks/>
          </p:cNvSpPr>
          <p:nvPr/>
        </p:nvSpPr>
        <p:spPr>
          <a:xfrm>
            <a:off x="2982592" y="1823223"/>
            <a:ext cx="3316126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dirty="0" smtClean="0"/>
              <a:t>Sekolah</a:t>
            </a:r>
            <a:endParaRPr lang="e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26463" y="713114"/>
            <a:ext cx="2668552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" sz="4000" dirty="0" smtClean="0"/>
              <a:t>Software</a:t>
            </a:r>
            <a:endParaRPr lang="e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61" y="2002255"/>
            <a:ext cx="1257300" cy="1257300"/>
          </a:xfrm>
          <a:prstGeom prst="rect">
            <a:avLst/>
          </a:prstGeom>
        </p:spPr>
      </p:pic>
      <p:sp>
        <p:nvSpPr>
          <p:cNvPr id="15" name="Shape 400"/>
          <p:cNvSpPr/>
          <p:nvPr/>
        </p:nvSpPr>
        <p:spPr>
          <a:xfrm>
            <a:off x="775074" y="1919127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02" y="2109355"/>
            <a:ext cx="1120920" cy="1120920"/>
          </a:xfrm>
          <a:prstGeom prst="rect">
            <a:avLst/>
          </a:prstGeom>
        </p:spPr>
      </p:pic>
      <p:sp>
        <p:nvSpPr>
          <p:cNvPr id="16" name="Shape 400"/>
          <p:cNvSpPr/>
          <p:nvPr/>
        </p:nvSpPr>
        <p:spPr>
          <a:xfrm>
            <a:off x="6890124" y="1919127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2" y="1992004"/>
            <a:ext cx="1284523" cy="1284523"/>
          </a:xfrm>
          <a:prstGeom prst="rect">
            <a:avLst/>
          </a:prstGeom>
        </p:spPr>
      </p:pic>
      <p:sp>
        <p:nvSpPr>
          <p:cNvPr id="18" name="Shape 400"/>
          <p:cNvSpPr/>
          <p:nvPr/>
        </p:nvSpPr>
        <p:spPr>
          <a:xfrm>
            <a:off x="3832599" y="1919127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27"/>
          <p:cNvSpPr txBox="1">
            <a:spLocks/>
          </p:cNvSpPr>
          <p:nvPr/>
        </p:nvSpPr>
        <p:spPr>
          <a:xfrm>
            <a:off x="412965" y="3473754"/>
            <a:ext cx="2353691" cy="454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-US" sz="1600" dirty="0" smtClean="0"/>
              <a:t>XAMPP</a:t>
            </a:r>
            <a:endParaRPr lang="en" sz="1600" dirty="0"/>
          </a:p>
        </p:txBody>
      </p:sp>
      <p:sp>
        <p:nvSpPr>
          <p:cNvPr id="20" name="Shape 127"/>
          <p:cNvSpPr txBox="1">
            <a:spLocks/>
          </p:cNvSpPr>
          <p:nvPr/>
        </p:nvSpPr>
        <p:spPr>
          <a:xfrm>
            <a:off x="3470490" y="3462006"/>
            <a:ext cx="2353691" cy="454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-US" sz="1600" dirty="0" smtClean="0"/>
              <a:t>Sublime Text</a:t>
            </a:r>
            <a:endParaRPr lang="en" sz="1600" dirty="0"/>
          </a:p>
        </p:txBody>
      </p:sp>
      <p:sp>
        <p:nvSpPr>
          <p:cNvPr id="21" name="Shape 127"/>
          <p:cNvSpPr txBox="1">
            <a:spLocks/>
          </p:cNvSpPr>
          <p:nvPr/>
        </p:nvSpPr>
        <p:spPr>
          <a:xfrm>
            <a:off x="6528015" y="3514498"/>
            <a:ext cx="2353691" cy="454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" sz="1600" dirty="0" smtClean="0"/>
              <a:t>CorelDRAW X7</a:t>
            </a:r>
            <a:endParaRPr lang="en" sz="1600" dirty="0"/>
          </a:p>
        </p:txBody>
      </p:sp>
      <p:grpSp>
        <p:nvGrpSpPr>
          <p:cNvPr id="25" name="Shape 391"/>
          <p:cNvGrpSpPr/>
          <p:nvPr/>
        </p:nvGrpSpPr>
        <p:grpSpPr>
          <a:xfrm rot="9139604">
            <a:off x="288683" y="1664828"/>
            <a:ext cx="1259330" cy="793579"/>
            <a:chOff x="1113100" y="2199475"/>
            <a:chExt cx="801900" cy="709925"/>
          </a:xfrm>
        </p:grpSpPr>
        <p:sp>
          <p:nvSpPr>
            <p:cNvPr id="26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394"/>
          <p:cNvGrpSpPr/>
          <p:nvPr/>
        </p:nvGrpSpPr>
        <p:grpSpPr>
          <a:xfrm rot="2487007">
            <a:off x="2881507" y="1445313"/>
            <a:ext cx="1011199" cy="292499"/>
            <a:chOff x="271125" y="812725"/>
            <a:chExt cx="766525" cy="221725"/>
          </a:xfrm>
        </p:grpSpPr>
        <p:sp>
          <p:nvSpPr>
            <p:cNvPr id="29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385"/>
          <p:cNvGrpSpPr/>
          <p:nvPr/>
        </p:nvGrpSpPr>
        <p:grpSpPr>
          <a:xfrm rot="811328">
            <a:off x="3159924" y="1293474"/>
            <a:ext cx="3660038" cy="420033"/>
            <a:chOff x="242825" y="1204225"/>
            <a:chExt cx="2136775" cy="318400"/>
          </a:xfrm>
        </p:grpSpPr>
        <p:sp>
          <p:nvSpPr>
            <p:cNvPr id="32" name="Shape 386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8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97"/>
          <p:cNvSpPr/>
          <p:nvPr/>
        </p:nvSpPr>
        <p:spPr>
          <a:xfrm>
            <a:off x="182011" y="669810"/>
            <a:ext cx="2979535" cy="843111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34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27"/>
          <p:cNvSpPr txBox="1">
            <a:spLocks/>
          </p:cNvSpPr>
          <p:nvPr/>
        </p:nvSpPr>
        <p:spPr>
          <a:xfrm>
            <a:off x="0" y="-1125087"/>
            <a:ext cx="9144000" cy="626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None/>
            </a:pPr>
            <a:r>
              <a:rPr lang="en" sz="1400" dirty="0">
                <a:latin typeface="Walter Turncoat" panose="020B0604020202020204" charset="0"/>
                <a:ea typeface="Walter Turncoat" panose="020B0604020202020204" charset="0"/>
              </a:rPr>
              <a:t>Special</a:t>
            </a:r>
            <a:r>
              <a:rPr lang="en" sz="1400" dirty="0"/>
              <a:t> </a:t>
            </a:r>
            <a:r>
              <a:rPr lang="en" sz="1400" dirty="0" smtClean="0"/>
              <a:t>Thanks</a:t>
            </a:r>
          </a:p>
          <a:p>
            <a:pPr algn="ctr">
              <a:buNone/>
            </a:pP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Allah SWT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Nabi</a:t>
            </a:r>
            <a:r>
              <a:rPr lang="en-US" sz="1400" dirty="0" smtClean="0"/>
              <a:t> Muhammad SAW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Kedua</a:t>
            </a:r>
            <a:r>
              <a:rPr lang="en-US" sz="1400" dirty="0" smtClean="0"/>
              <a:t> Orang </a:t>
            </a:r>
            <a:r>
              <a:rPr lang="en-US" sz="1400" dirty="0" err="1" smtClean="0"/>
              <a:t>Tua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Pak Rudi </a:t>
            </a:r>
            <a:r>
              <a:rPr lang="en-US" sz="1400" dirty="0" err="1" smtClean="0"/>
              <a:t>Sutedja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Kang </a:t>
            </a:r>
            <a:r>
              <a:rPr lang="en-US" sz="1400" dirty="0" err="1" smtClean="0"/>
              <a:t>Irvan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Kang </a:t>
            </a:r>
            <a:r>
              <a:rPr lang="en-US" sz="1400" dirty="0" err="1" smtClean="0"/>
              <a:t>Aji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Kang Tahir</a:t>
            </a:r>
          </a:p>
          <a:p>
            <a:pPr algn="ctr">
              <a:buFont typeface="Sniglet"/>
              <a:buNone/>
            </a:pPr>
            <a:r>
              <a:rPr lang="en-US" sz="1400" dirty="0" smtClean="0"/>
              <a:t>Kang Faisal</a:t>
            </a:r>
          </a:p>
          <a:p>
            <a:pPr algn="ctr">
              <a:buFont typeface="Sniglet"/>
              <a:buNone/>
            </a:pPr>
            <a:r>
              <a:rPr lang="en-US" sz="1400" dirty="0" smtClean="0"/>
              <a:t>Kang Kim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Uni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Para Senior CCA</a:t>
            </a:r>
          </a:p>
          <a:p>
            <a:pPr algn="ctr">
              <a:buFont typeface="Sniglet"/>
              <a:buNone/>
            </a:pPr>
            <a:r>
              <a:rPr lang="en-US" sz="1400" dirty="0" smtClean="0"/>
              <a:t>Oji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Ozan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Khalid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Chetus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err="1" smtClean="0"/>
              <a:t>Taupik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Willem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Alif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err="1" smtClean="0"/>
              <a:t>Acil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smtClean="0"/>
              <a:t>Anita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Silvi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err="1" smtClean="0"/>
              <a:t>Rahma</a:t>
            </a:r>
            <a:endParaRPr lang="en-US" sz="1400" dirty="0"/>
          </a:p>
          <a:p>
            <a:pPr algn="ctr">
              <a:buFont typeface="Sniglet"/>
              <a:buNone/>
            </a:pPr>
            <a:r>
              <a:rPr lang="en-US" sz="1400" dirty="0" err="1" smtClean="0"/>
              <a:t>Kirana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err="1" smtClean="0"/>
              <a:t>Anak</a:t>
            </a:r>
            <a:r>
              <a:rPr lang="en-US" sz="1400" dirty="0" smtClean="0"/>
              <a:t> Jakarta (</a:t>
            </a:r>
            <a:r>
              <a:rPr lang="en-US" sz="1400" dirty="0" err="1" smtClean="0"/>
              <a:t>udah</a:t>
            </a:r>
            <a:r>
              <a:rPr lang="en-US" sz="1400" dirty="0" smtClean="0"/>
              <a:t> </a:t>
            </a:r>
            <a:r>
              <a:rPr lang="en-US" sz="1400" dirty="0" err="1" smtClean="0"/>
              <a:t>pulang</a:t>
            </a:r>
            <a:r>
              <a:rPr lang="en-US" sz="1400" dirty="0" smtClean="0"/>
              <a:t>)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Ibu</a:t>
            </a:r>
            <a:r>
              <a:rPr lang="en-US" sz="1400" dirty="0" smtClean="0"/>
              <a:t> Edi (</a:t>
            </a:r>
            <a:r>
              <a:rPr lang="en-US" sz="1400" dirty="0" err="1" smtClean="0"/>
              <a:t>kost</a:t>
            </a:r>
            <a:r>
              <a:rPr lang="en-US" sz="1400" dirty="0" smtClean="0"/>
              <a:t>)</a:t>
            </a:r>
          </a:p>
          <a:p>
            <a:pPr algn="ctr">
              <a:buFont typeface="Sniglet"/>
              <a:buNone/>
            </a:pPr>
            <a:r>
              <a:rPr lang="en-US" sz="1400" dirty="0" err="1" smtClean="0"/>
              <a:t>Ibu</a:t>
            </a:r>
            <a:r>
              <a:rPr lang="en-US" sz="1400" dirty="0" smtClean="0"/>
              <a:t> </a:t>
            </a:r>
            <a:r>
              <a:rPr lang="en-US" sz="1400" dirty="0" err="1" smtClean="0"/>
              <a:t>sri</a:t>
            </a:r>
            <a:endParaRPr lang="en-US" sz="1400" dirty="0" smtClean="0"/>
          </a:p>
          <a:p>
            <a:pPr algn="ctr">
              <a:buFont typeface="Sniglet"/>
              <a:buNone/>
            </a:pPr>
            <a:r>
              <a:rPr lang="en-US" sz="1400" dirty="0" err="1" smtClean="0"/>
              <a:t>Warkit</a:t>
            </a:r>
            <a:endParaRPr lang="en-US" sz="1400" dirty="0" smtClean="0"/>
          </a:p>
          <a:p>
            <a:pPr algn="ctr">
              <a:buFont typeface="Sniglet"/>
              <a:buNone/>
            </a:pPr>
            <a:endParaRPr lang="en-US" sz="2400" dirty="0" smtClean="0"/>
          </a:p>
          <a:p>
            <a:pPr algn="ctr">
              <a:buFont typeface="Sniglet"/>
              <a:buNone/>
            </a:pPr>
            <a:endParaRPr lang="en-US" sz="2400" dirty="0" smtClean="0"/>
          </a:p>
          <a:p>
            <a:pPr algn="ctr">
              <a:buFont typeface="Sniglet"/>
              <a:buNone/>
            </a:pPr>
            <a:endParaRPr lang="e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31" y="1834752"/>
            <a:ext cx="1599974" cy="1482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73" y="1817766"/>
            <a:ext cx="1131504" cy="1408346"/>
          </a:xfrm>
          <a:prstGeom prst="rect">
            <a:avLst/>
          </a:prstGeom>
        </p:spPr>
      </p:pic>
      <p:grpSp>
        <p:nvGrpSpPr>
          <p:cNvPr id="39" name="Shape 391"/>
          <p:cNvGrpSpPr/>
          <p:nvPr/>
        </p:nvGrpSpPr>
        <p:grpSpPr>
          <a:xfrm rot="19195556">
            <a:off x="7703873" y="3979068"/>
            <a:ext cx="1057805" cy="936478"/>
            <a:chOff x="1113100" y="2199475"/>
            <a:chExt cx="801900" cy="709925"/>
          </a:xfrm>
        </p:grpSpPr>
        <p:sp>
          <p:nvSpPr>
            <p:cNvPr id="40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394"/>
          <p:cNvGrpSpPr/>
          <p:nvPr/>
        </p:nvGrpSpPr>
        <p:grpSpPr>
          <a:xfrm rot="9387238">
            <a:off x="7621046" y="24632"/>
            <a:ext cx="1011199" cy="292499"/>
            <a:chOff x="271125" y="812725"/>
            <a:chExt cx="766525" cy="221725"/>
          </a:xfrm>
        </p:grpSpPr>
        <p:sp>
          <p:nvSpPr>
            <p:cNvPr id="43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388"/>
          <p:cNvGrpSpPr/>
          <p:nvPr/>
        </p:nvGrpSpPr>
        <p:grpSpPr>
          <a:xfrm rot="2296049">
            <a:off x="353258" y="-109978"/>
            <a:ext cx="1375200" cy="871199"/>
            <a:chOff x="238125" y="1918825"/>
            <a:chExt cx="1042450" cy="660400"/>
          </a:xfrm>
        </p:grpSpPr>
        <p:sp>
          <p:nvSpPr>
            <p:cNvPr id="46" name="Shape 38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90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385"/>
          <p:cNvGrpSpPr/>
          <p:nvPr/>
        </p:nvGrpSpPr>
        <p:grpSpPr>
          <a:xfrm>
            <a:off x="0" y="4723467"/>
            <a:ext cx="2818833" cy="420033"/>
            <a:chOff x="242825" y="1204225"/>
            <a:chExt cx="2136775" cy="318400"/>
          </a:xfrm>
        </p:grpSpPr>
        <p:sp>
          <p:nvSpPr>
            <p:cNvPr id="49" name="Shape 386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8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8193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74455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Theme</a:t>
            </a:r>
            <a:endParaRPr lang="en" sz="4000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897015" y="2620056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Materialize Design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987">
            <a:off x="929363" y="1969872"/>
            <a:ext cx="2575022" cy="2575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1" name="Shape 131"/>
          <p:cNvSpPr/>
          <p:nvPr/>
        </p:nvSpPr>
        <p:spPr>
          <a:xfrm>
            <a:off x="777300" y="1753075"/>
            <a:ext cx="2861797" cy="300861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394"/>
          <p:cNvGrpSpPr/>
          <p:nvPr/>
        </p:nvGrpSpPr>
        <p:grpSpPr>
          <a:xfrm rot="7941142">
            <a:off x="3652369" y="1678497"/>
            <a:ext cx="1011199" cy="292499"/>
            <a:chOff x="271125" y="812725"/>
            <a:chExt cx="766525" cy="221725"/>
          </a:xfrm>
        </p:grpSpPr>
        <p:sp>
          <p:nvSpPr>
            <p:cNvPr id="10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391"/>
          <p:cNvGrpSpPr/>
          <p:nvPr/>
        </p:nvGrpSpPr>
        <p:grpSpPr>
          <a:xfrm rot="820178">
            <a:off x="4085037" y="3283880"/>
            <a:ext cx="1183559" cy="1105752"/>
            <a:chOff x="1113100" y="2199475"/>
            <a:chExt cx="801900" cy="709925"/>
          </a:xfrm>
        </p:grpSpPr>
        <p:sp>
          <p:nvSpPr>
            <p:cNvPr id="13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74455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Framework</a:t>
            </a:r>
            <a:endParaRPr lang="en" sz="4000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263513" y="2368254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CodeIgniter</a:t>
            </a:r>
            <a:endParaRPr lang="en" sz="2800" dirty="0"/>
          </a:p>
        </p:txBody>
      </p:sp>
      <p:grpSp>
        <p:nvGrpSpPr>
          <p:cNvPr id="9" name="Shape 394"/>
          <p:cNvGrpSpPr/>
          <p:nvPr/>
        </p:nvGrpSpPr>
        <p:grpSpPr>
          <a:xfrm rot="2398154">
            <a:off x="6040235" y="1333417"/>
            <a:ext cx="1011199" cy="292499"/>
            <a:chOff x="271125" y="812725"/>
            <a:chExt cx="766525" cy="221725"/>
          </a:xfrm>
        </p:grpSpPr>
        <p:sp>
          <p:nvSpPr>
            <p:cNvPr id="10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391"/>
          <p:cNvGrpSpPr/>
          <p:nvPr/>
        </p:nvGrpSpPr>
        <p:grpSpPr>
          <a:xfrm rot="308563">
            <a:off x="3393658" y="1497798"/>
            <a:ext cx="1475113" cy="1366726"/>
            <a:chOff x="1113100" y="2199475"/>
            <a:chExt cx="801900" cy="709925"/>
          </a:xfrm>
        </p:grpSpPr>
        <p:sp>
          <p:nvSpPr>
            <p:cNvPr id="13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398"/>
          <p:cNvSpPr/>
          <p:nvPr/>
        </p:nvSpPr>
        <p:spPr>
          <a:xfrm>
            <a:off x="5690597" y="1981399"/>
            <a:ext cx="2610393" cy="236700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807">
            <a:off x="5759075" y="2135521"/>
            <a:ext cx="2550918" cy="2090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1820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74455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Model CI</a:t>
            </a:r>
            <a:endParaRPr lang="en" sz="4000" dirty="0"/>
          </a:p>
        </p:txBody>
      </p:sp>
      <p:sp>
        <p:nvSpPr>
          <p:cNvPr id="21" name="Shape 150"/>
          <p:cNvSpPr/>
          <p:nvPr/>
        </p:nvSpPr>
        <p:spPr>
          <a:xfrm rot="4947378">
            <a:off x="5378024" y="1818297"/>
            <a:ext cx="1428620" cy="1343794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150"/>
          <p:cNvSpPr/>
          <p:nvPr/>
        </p:nvSpPr>
        <p:spPr>
          <a:xfrm rot="12062835">
            <a:off x="3950409" y="3356264"/>
            <a:ext cx="1428620" cy="1343794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150"/>
          <p:cNvSpPr/>
          <p:nvPr/>
        </p:nvSpPr>
        <p:spPr>
          <a:xfrm>
            <a:off x="2521789" y="1818297"/>
            <a:ext cx="1428620" cy="1343794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94"/>
          <p:cNvGrpSpPr/>
          <p:nvPr/>
        </p:nvGrpSpPr>
        <p:grpSpPr>
          <a:xfrm rot="2800003">
            <a:off x="3516059" y="3186826"/>
            <a:ext cx="702948" cy="245263"/>
            <a:chOff x="271125" y="812725"/>
            <a:chExt cx="766525" cy="221725"/>
          </a:xfrm>
        </p:grpSpPr>
        <p:sp>
          <p:nvSpPr>
            <p:cNvPr id="29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91"/>
          <p:cNvGrpSpPr/>
          <p:nvPr/>
        </p:nvGrpSpPr>
        <p:grpSpPr>
          <a:xfrm rot="16393533" flipH="1">
            <a:off x="5398033" y="3255969"/>
            <a:ext cx="819995" cy="725612"/>
            <a:chOff x="1113100" y="2199475"/>
            <a:chExt cx="801900" cy="709925"/>
          </a:xfrm>
        </p:grpSpPr>
        <p:sp>
          <p:nvSpPr>
            <p:cNvPr id="35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127"/>
          <p:cNvSpPr txBox="1">
            <a:spLocks noGrp="1"/>
          </p:cNvSpPr>
          <p:nvPr>
            <p:ph type="body" idx="1"/>
          </p:nvPr>
        </p:nvSpPr>
        <p:spPr>
          <a:xfrm>
            <a:off x="4240457" y="2121392"/>
            <a:ext cx="974748" cy="5625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MVC</a:t>
            </a:r>
            <a:endParaRPr lang="en" sz="2400" dirty="0"/>
          </a:p>
        </p:txBody>
      </p:sp>
      <p:sp>
        <p:nvSpPr>
          <p:cNvPr id="38" name="Shape 127"/>
          <p:cNvSpPr txBox="1">
            <a:spLocks/>
          </p:cNvSpPr>
          <p:nvPr/>
        </p:nvSpPr>
        <p:spPr>
          <a:xfrm>
            <a:off x="6940511" y="1882574"/>
            <a:ext cx="2089189" cy="1306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/>
            <a:r>
              <a:rPr lang="en" sz="1400" dirty="0" smtClean="0"/>
              <a:t>Precentation Logic</a:t>
            </a:r>
          </a:p>
          <a:p>
            <a:pPr marL="342900" indent="-342900"/>
            <a:r>
              <a:rPr lang="en" sz="1400" dirty="0" smtClean="0"/>
              <a:t>Web Interface</a:t>
            </a:r>
            <a:endParaRPr lang="en" sz="1400" dirty="0"/>
          </a:p>
        </p:txBody>
      </p:sp>
      <p:grpSp>
        <p:nvGrpSpPr>
          <p:cNvPr id="45" name="Shape 391"/>
          <p:cNvGrpSpPr/>
          <p:nvPr/>
        </p:nvGrpSpPr>
        <p:grpSpPr>
          <a:xfrm rot="16393533" flipH="1">
            <a:off x="6863191" y="2448132"/>
            <a:ext cx="475541" cy="471526"/>
            <a:chOff x="1113100" y="2199475"/>
            <a:chExt cx="801900" cy="709925"/>
          </a:xfrm>
        </p:grpSpPr>
        <p:sp>
          <p:nvSpPr>
            <p:cNvPr id="46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127"/>
          <p:cNvSpPr txBox="1">
            <a:spLocks/>
          </p:cNvSpPr>
          <p:nvPr/>
        </p:nvSpPr>
        <p:spPr>
          <a:xfrm>
            <a:off x="310549" y="3095948"/>
            <a:ext cx="2290784" cy="909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/>
            <a:r>
              <a:rPr lang="en" sz="1400" dirty="0" smtClean="0"/>
              <a:t>Database</a:t>
            </a:r>
          </a:p>
          <a:p>
            <a:pPr marL="342900" indent="-342900"/>
            <a:r>
              <a:rPr lang="en" sz="1400" dirty="0" smtClean="0"/>
              <a:t>Manipulate CRUD (Create, Read, Update, Delete)</a:t>
            </a:r>
            <a:endParaRPr lang="en" sz="1400" dirty="0"/>
          </a:p>
        </p:txBody>
      </p:sp>
      <p:grpSp>
        <p:nvGrpSpPr>
          <p:cNvPr id="52" name="Shape 391"/>
          <p:cNvGrpSpPr/>
          <p:nvPr/>
        </p:nvGrpSpPr>
        <p:grpSpPr>
          <a:xfrm rot="5952843" flipH="1">
            <a:off x="1284132" y="2298386"/>
            <a:ext cx="899838" cy="836517"/>
            <a:chOff x="1113100" y="2199475"/>
            <a:chExt cx="801900" cy="709925"/>
          </a:xfrm>
        </p:grpSpPr>
        <p:sp>
          <p:nvSpPr>
            <p:cNvPr id="53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" name="Shape 127"/>
          <p:cNvSpPr txBox="1">
            <a:spLocks/>
          </p:cNvSpPr>
          <p:nvPr/>
        </p:nvSpPr>
        <p:spPr>
          <a:xfrm>
            <a:off x="2743180" y="2221610"/>
            <a:ext cx="1163527" cy="569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2400" dirty="0" smtClean="0"/>
              <a:t>Model</a:t>
            </a:r>
            <a:endParaRPr lang="en" sz="2400" dirty="0"/>
          </a:p>
        </p:txBody>
      </p:sp>
      <p:sp>
        <p:nvSpPr>
          <p:cNvPr id="56" name="Shape 127"/>
          <p:cNvSpPr txBox="1">
            <a:spLocks/>
          </p:cNvSpPr>
          <p:nvPr/>
        </p:nvSpPr>
        <p:spPr>
          <a:xfrm>
            <a:off x="5713789" y="2214968"/>
            <a:ext cx="1163527" cy="569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2400" dirty="0" smtClean="0"/>
              <a:t>View</a:t>
            </a:r>
            <a:endParaRPr lang="en" sz="2400" dirty="0"/>
          </a:p>
        </p:txBody>
      </p:sp>
      <p:sp>
        <p:nvSpPr>
          <p:cNvPr id="57" name="Shape 127"/>
          <p:cNvSpPr txBox="1">
            <a:spLocks/>
          </p:cNvSpPr>
          <p:nvPr/>
        </p:nvSpPr>
        <p:spPr>
          <a:xfrm>
            <a:off x="4078455" y="3807636"/>
            <a:ext cx="1243630" cy="364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1800" dirty="0" smtClean="0"/>
              <a:t>Controller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009713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74455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Bootstrap</a:t>
            </a:r>
            <a:endParaRPr lang="en" sz="4000" dirty="0"/>
          </a:p>
        </p:txBody>
      </p:sp>
      <p:grpSp>
        <p:nvGrpSpPr>
          <p:cNvPr id="12" name="Shape 391"/>
          <p:cNvGrpSpPr/>
          <p:nvPr/>
        </p:nvGrpSpPr>
        <p:grpSpPr>
          <a:xfrm rot="5631489">
            <a:off x="3097001" y="1676751"/>
            <a:ext cx="1475113" cy="1366726"/>
            <a:chOff x="1113100" y="2199475"/>
            <a:chExt cx="801900" cy="709925"/>
          </a:xfrm>
        </p:grpSpPr>
        <p:sp>
          <p:nvSpPr>
            <p:cNvPr id="13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21" y="1502037"/>
            <a:ext cx="3003006" cy="3179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945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74455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User Interface</a:t>
            </a:r>
            <a:endParaRPr lang="en" sz="4000" dirty="0"/>
          </a:p>
        </p:txBody>
      </p:sp>
      <p:sp>
        <p:nvSpPr>
          <p:cNvPr id="16" name="Shape 260"/>
          <p:cNvSpPr/>
          <p:nvPr/>
        </p:nvSpPr>
        <p:spPr>
          <a:xfrm>
            <a:off x="363683" y="1601953"/>
            <a:ext cx="3844632" cy="267455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0" y="1767972"/>
            <a:ext cx="3485157" cy="1959444"/>
          </a:xfrm>
          <a:prstGeom prst="rect">
            <a:avLst/>
          </a:prstGeom>
        </p:spPr>
      </p:pic>
      <p:sp>
        <p:nvSpPr>
          <p:cNvPr id="19" name="Shape 260"/>
          <p:cNvSpPr/>
          <p:nvPr/>
        </p:nvSpPr>
        <p:spPr>
          <a:xfrm>
            <a:off x="4838701" y="1599288"/>
            <a:ext cx="3844632" cy="267455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66232"/>
            <a:ext cx="3491346" cy="1962924"/>
          </a:xfrm>
          <a:prstGeom prst="rect">
            <a:avLst/>
          </a:prstGeom>
        </p:spPr>
      </p:pic>
      <p:grpSp>
        <p:nvGrpSpPr>
          <p:cNvPr id="24" name="Shape 391"/>
          <p:cNvGrpSpPr/>
          <p:nvPr/>
        </p:nvGrpSpPr>
        <p:grpSpPr>
          <a:xfrm rot="2090725">
            <a:off x="3994606" y="3805599"/>
            <a:ext cx="1057805" cy="936478"/>
            <a:chOff x="1113100" y="2199475"/>
            <a:chExt cx="801900" cy="709925"/>
          </a:xfrm>
        </p:grpSpPr>
        <p:sp>
          <p:nvSpPr>
            <p:cNvPr id="25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127"/>
          <p:cNvSpPr txBox="1">
            <a:spLocks noGrp="1"/>
          </p:cNvSpPr>
          <p:nvPr>
            <p:ph type="body" idx="1"/>
          </p:nvPr>
        </p:nvSpPr>
        <p:spPr>
          <a:xfrm>
            <a:off x="1794340" y="4213225"/>
            <a:ext cx="974748" cy="5625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Home</a:t>
            </a:r>
            <a:endParaRPr lang="en" sz="2400" dirty="0"/>
          </a:p>
        </p:txBody>
      </p:sp>
      <p:sp>
        <p:nvSpPr>
          <p:cNvPr id="28" name="Shape 127"/>
          <p:cNvSpPr txBox="1">
            <a:spLocks/>
          </p:cNvSpPr>
          <p:nvPr/>
        </p:nvSpPr>
        <p:spPr>
          <a:xfrm>
            <a:off x="5450531" y="4185226"/>
            <a:ext cx="2648683" cy="500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2400" dirty="0" smtClean="0"/>
              <a:t>Dashboard Admin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84833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12000" y="0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Flowchart Login Admin</a:t>
            </a:r>
            <a:endParaRPr lang="en" sz="4000" dirty="0"/>
          </a:p>
        </p:txBody>
      </p:sp>
      <p:sp>
        <p:nvSpPr>
          <p:cNvPr id="4" name="Flowchart: Terminator 3"/>
          <p:cNvSpPr/>
          <p:nvPr/>
        </p:nvSpPr>
        <p:spPr>
          <a:xfrm>
            <a:off x="3707543" y="654952"/>
            <a:ext cx="1246908" cy="457199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127"/>
          <p:cNvSpPr txBox="1">
            <a:spLocks noGrp="1"/>
          </p:cNvSpPr>
          <p:nvPr>
            <p:ph type="body" idx="1"/>
          </p:nvPr>
        </p:nvSpPr>
        <p:spPr>
          <a:xfrm>
            <a:off x="3968315" y="633473"/>
            <a:ext cx="892619" cy="50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Mulai</a:t>
            </a:r>
            <a:endParaRPr lang="en" dirty="0"/>
          </a:p>
        </p:txBody>
      </p:sp>
      <p:sp>
        <p:nvSpPr>
          <p:cNvPr id="6" name="Flowchart: Data 5"/>
          <p:cNvSpPr/>
          <p:nvPr/>
        </p:nvSpPr>
        <p:spPr>
          <a:xfrm>
            <a:off x="3646197" y="1535300"/>
            <a:ext cx="1391383" cy="488373"/>
          </a:xfrm>
          <a:prstGeom prst="flowChartInputOutp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127"/>
          <p:cNvSpPr txBox="1">
            <a:spLocks/>
          </p:cNvSpPr>
          <p:nvPr/>
        </p:nvSpPr>
        <p:spPr>
          <a:xfrm>
            <a:off x="3968315" y="1503428"/>
            <a:ext cx="892619" cy="509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dirty="0" smtClean="0"/>
              <a:t>Login</a:t>
            </a:r>
            <a:endParaRPr lang="en" dirty="0"/>
          </a:p>
        </p:txBody>
      </p:sp>
      <p:sp>
        <p:nvSpPr>
          <p:cNvPr id="7" name="Flowchart: Decision 6"/>
          <p:cNvSpPr/>
          <p:nvPr/>
        </p:nvSpPr>
        <p:spPr>
          <a:xfrm>
            <a:off x="3524974" y="2513292"/>
            <a:ext cx="1641763" cy="696192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27"/>
          <p:cNvSpPr txBox="1">
            <a:spLocks/>
          </p:cNvSpPr>
          <p:nvPr/>
        </p:nvSpPr>
        <p:spPr>
          <a:xfrm>
            <a:off x="3754571" y="2606462"/>
            <a:ext cx="1236823" cy="509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dirty="0" smtClean="0"/>
              <a:t>Verifikasi</a:t>
            </a:r>
            <a:endParaRPr lang="en" dirty="0"/>
          </a:p>
        </p:txBody>
      </p:sp>
      <p:sp>
        <p:nvSpPr>
          <p:cNvPr id="20" name="Flowchart: Data 19"/>
          <p:cNvSpPr/>
          <p:nvPr/>
        </p:nvSpPr>
        <p:spPr>
          <a:xfrm>
            <a:off x="3598785" y="3644272"/>
            <a:ext cx="1391383" cy="488373"/>
          </a:xfrm>
          <a:prstGeom prst="flowChartInputOutp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127"/>
          <p:cNvSpPr txBox="1">
            <a:spLocks/>
          </p:cNvSpPr>
          <p:nvPr/>
        </p:nvSpPr>
        <p:spPr>
          <a:xfrm>
            <a:off x="3827384" y="3591618"/>
            <a:ext cx="1069265" cy="488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1400" dirty="0" smtClean="0"/>
              <a:t>Dashboard</a:t>
            </a:r>
          </a:p>
          <a:p>
            <a:pPr>
              <a:buFont typeface="Sniglet"/>
              <a:buNone/>
            </a:pPr>
            <a:r>
              <a:rPr lang="en" sz="1400" dirty="0" smtClean="0"/>
              <a:t>Admin</a:t>
            </a:r>
            <a:endParaRPr lang="en" sz="14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655588" y="4573402"/>
            <a:ext cx="1246908" cy="457199"/>
          </a:xfrm>
          <a:prstGeom prst="flowChartTermina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127"/>
          <p:cNvSpPr txBox="1">
            <a:spLocks/>
          </p:cNvSpPr>
          <p:nvPr/>
        </p:nvSpPr>
        <p:spPr>
          <a:xfrm>
            <a:off x="3801062" y="4551923"/>
            <a:ext cx="1007918" cy="488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dirty="0" smtClean="0"/>
              <a:t>Selesai</a:t>
            </a:r>
            <a:endParaRPr lang="en" dirty="0"/>
          </a:p>
        </p:txBody>
      </p:sp>
      <p:sp>
        <p:nvSpPr>
          <p:cNvPr id="29" name="Flowchart: Data 28"/>
          <p:cNvSpPr/>
          <p:nvPr/>
        </p:nvSpPr>
        <p:spPr>
          <a:xfrm>
            <a:off x="1708962" y="2579425"/>
            <a:ext cx="1556340" cy="581544"/>
          </a:xfrm>
          <a:prstGeom prst="flowChartInputOutp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127"/>
          <p:cNvSpPr txBox="1">
            <a:spLocks/>
          </p:cNvSpPr>
          <p:nvPr/>
        </p:nvSpPr>
        <p:spPr>
          <a:xfrm>
            <a:off x="1916779" y="2578726"/>
            <a:ext cx="1753771" cy="520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buFont typeface="Sniglet"/>
              <a:buNone/>
            </a:pPr>
            <a:r>
              <a:rPr lang="en" sz="1400" dirty="0" smtClean="0"/>
              <a:t>Salah ID Atau Password</a:t>
            </a:r>
            <a:endParaRPr lang="en" sz="1400" dirty="0"/>
          </a:p>
        </p:txBody>
      </p:sp>
      <p:grpSp>
        <p:nvGrpSpPr>
          <p:cNvPr id="31" name="Shape 391"/>
          <p:cNvGrpSpPr/>
          <p:nvPr/>
        </p:nvGrpSpPr>
        <p:grpSpPr>
          <a:xfrm rot="5400000" flipH="1">
            <a:off x="2504093" y="1496081"/>
            <a:ext cx="1061038" cy="1128345"/>
            <a:chOff x="1113100" y="2199475"/>
            <a:chExt cx="801900" cy="709925"/>
          </a:xfrm>
        </p:grpSpPr>
        <p:sp>
          <p:nvSpPr>
            <p:cNvPr id="32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94"/>
          <p:cNvGrpSpPr/>
          <p:nvPr/>
        </p:nvGrpSpPr>
        <p:grpSpPr>
          <a:xfrm rot="5645937">
            <a:off x="4153810" y="1197913"/>
            <a:ext cx="367823" cy="204426"/>
            <a:chOff x="271125" y="812725"/>
            <a:chExt cx="766525" cy="221725"/>
          </a:xfrm>
        </p:grpSpPr>
        <p:sp>
          <p:nvSpPr>
            <p:cNvPr id="35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394"/>
          <p:cNvGrpSpPr/>
          <p:nvPr/>
        </p:nvGrpSpPr>
        <p:grpSpPr>
          <a:xfrm rot="5645937">
            <a:off x="4184176" y="2122689"/>
            <a:ext cx="367823" cy="204426"/>
            <a:chOff x="271125" y="812725"/>
            <a:chExt cx="766525" cy="221725"/>
          </a:xfrm>
        </p:grpSpPr>
        <p:sp>
          <p:nvSpPr>
            <p:cNvPr id="50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394"/>
          <p:cNvGrpSpPr/>
          <p:nvPr/>
        </p:nvGrpSpPr>
        <p:grpSpPr>
          <a:xfrm rot="10636093">
            <a:off x="3197163" y="2806034"/>
            <a:ext cx="367823" cy="204426"/>
            <a:chOff x="271125" y="812725"/>
            <a:chExt cx="766525" cy="221725"/>
          </a:xfrm>
        </p:grpSpPr>
        <p:sp>
          <p:nvSpPr>
            <p:cNvPr id="53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394"/>
          <p:cNvGrpSpPr/>
          <p:nvPr/>
        </p:nvGrpSpPr>
        <p:grpSpPr>
          <a:xfrm rot="5645937">
            <a:off x="4199518" y="3283100"/>
            <a:ext cx="367823" cy="204426"/>
            <a:chOff x="271125" y="812725"/>
            <a:chExt cx="766525" cy="221725"/>
          </a:xfrm>
        </p:grpSpPr>
        <p:sp>
          <p:nvSpPr>
            <p:cNvPr id="56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394"/>
          <p:cNvGrpSpPr/>
          <p:nvPr/>
        </p:nvGrpSpPr>
        <p:grpSpPr>
          <a:xfrm rot="5645937">
            <a:off x="4158202" y="4221179"/>
            <a:ext cx="367823" cy="204426"/>
            <a:chOff x="271125" y="812725"/>
            <a:chExt cx="766525" cy="221725"/>
          </a:xfrm>
        </p:grpSpPr>
        <p:sp>
          <p:nvSpPr>
            <p:cNvPr id="59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9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126" y="162662"/>
            <a:ext cx="673330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" sz="4000" dirty="0" smtClean="0"/>
              <a:t>Table Relations</a:t>
            </a:r>
            <a:endParaRPr lang="e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20187" r="21477" b="11900"/>
          <a:stretch/>
        </p:blipFill>
        <p:spPr>
          <a:xfrm rot="21446241">
            <a:off x="2602118" y="1298863"/>
            <a:ext cx="5527963" cy="3491345"/>
          </a:xfrm>
          <a:prstGeom prst="rect">
            <a:avLst/>
          </a:prstGeom>
        </p:spPr>
      </p:pic>
      <p:sp>
        <p:nvSpPr>
          <p:cNvPr id="49" name="Shape 400"/>
          <p:cNvSpPr/>
          <p:nvPr/>
        </p:nvSpPr>
        <p:spPr>
          <a:xfrm>
            <a:off x="1939780" y="856084"/>
            <a:ext cx="6819755" cy="4505625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" name="Shape 391"/>
          <p:cNvGrpSpPr/>
          <p:nvPr/>
        </p:nvGrpSpPr>
        <p:grpSpPr>
          <a:xfrm rot="4876914">
            <a:off x="819375" y="939013"/>
            <a:ext cx="1057805" cy="936478"/>
            <a:chOff x="1113100" y="2199475"/>
            <a:chExt cx="801900" cy="709925"/>
          </a:xfrm>
        </p:grpSpPr>
        <p:sp>
          <p:nvSpPr>
            <p:cNvPr id="54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1193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45471" y="734162"/>
            <a:ext cx="673330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" sz="4000" dirty="0" smtClean="0"/>
              <a:t>References</a:t>
            </a:r>
            <a:endParaRPr lang="en" sz="4000" dirty="0"/>
          </a:p>
        </p:txBody>
      </p:sp>
      <p:sp>
        <p:nvSpPr>
          <p:cNvPr id="6" name="Shape 398"/>
          <p:cNvSpPr/>
          <p:nvPr/>
        </p:nvSpPr>
        <p:spPr>
          <a:xfrm>
            <a:off x="609956" y="2056271"/>
            <a:ext cx="2113570" cy="1933837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35" y="2370856"/>
            <a:ext cx="1131504" cy="1408346"/>
          </a:xfrm>
          <a:prstGeom prst="rect">
            <a:avLst/>
          </a:prstGeom>
        </p:spPr>
      </p:pic>
      <p:sp>
        <p:nvSpPr>
          <p:cNvPr id="7" name="Shape 127"/>
          <p:cNvSpPr txBox="1">
            <a:spLocks/>
          </p:cNvSpPr>
          <p:nvPr/>
        </p:nvSpPr>
        <p:spPr>
          <a:xfrm>
            <a:off x="364084" y="3945458"/>
            <a:ext cx="2483732" cy="8967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" sz="1600" dirty="0" smtClean="0"/>
              <a:t>Official Website</a:t>
            </a:r>
          </a:p>
          <a:p>
            <a:pPr algn="ctr">
              <a:buFont typeface="Sniglet"/>
              <a:buNone/>
            </a:pPr>
            <a:r>
              <a:rPr lang="en-US" sz="1600" dirty="0" smtClean="0"/>
              <a:t>s</a:t>
            </a:r>
            <a:r>
              <a:rPr lang="en" sz="1600" dirty="0" smtClean="0"/>
              <a:t>mkn1sumedang.sch.id</a:t>
            </a:r>
            <a:endParaRPr lang="en" sz="1600" dirty="0"/>
          </a:p>
        </p:txBody>
      </p:sp>
      <p:sp>
        <p:nvSpPr>
          <p:cNvPr id="9" name="Shape 398"/>
          <p:cNvSpPr/>
          <p:nvPr/>
        </p:nvSpPr>
        <p:spPr>
          <a:xfrm>
            <a:off x="3364654" y="2164150"/>
            <a:ext cx="2454962" cy="178130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27"/>
          <p:cNvSpPr txBox="1">
            <a:spLocks/>
          </p:cNvSpPr>
          <p:nvPr/>
        </p:nvSpPr>
        <p:spPr>
          <a:xfrm>
            <a:off x="3335884" y="3997413"/>
            <a:ext cx="2483732" cy="548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-US" sz="1600" dirty="0" smtClean="0"/>
              <a:t>T</a:t>
            </a:r>
            <a:r>
              <a:rPr lang="en" sz="1600" dirty="0" smtClean="0"/>
              <a:t>hemeforest.net</a:t>
            </a:r>
            <a:endParaRPr lang="en" sz="1600" dirty="0"/>
          </a:p>
        </p:txBody>
      </p:sp>
      <p:sp>
        <p:nvSpPr>
          <p:cNvPr id="8" name="Rectangle 7"/>
          <p:cNvSpPr/>
          <p:nvPr/>
        </p:nvSpPr>
        <p:spPr>
          <a:xfrm>
            <a:off x="6431974" y="2884529"/>
            <a:ext cx="2119746" cy="544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 398"/>
          <p:cNvSpPr/>
          <p:nvPr/>
        </p:nvSpPr>
        <p:spPr>
          <a:xfrm>
            <a:off x="6149713" y="2233120"/>
            <a:ext cx="2776078" cy="171233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40" y="2915702"/>
            <a:ext cx="1960712" cy="461344"/>
          </a:xfrm>
          <a:prstGeom prst="rect">
            <a:avLst/>
          </a:prstGeom>
        </p:spPr>
      </p:pic>
      <p:sp>
        <p:nvSpPr>
          <p:cNvPr id="14" name="Shape 127"/>
          <p:cNvSpPr txBox="1">
            <a:spLocks/>
          </p:cNvSpPr>
          <p:nvPr/>
        </p:nvSpPr>
        <p:spPr>
          <a:xfrm>
            <a:off x="6249981" y="3993544"/>
            <a:ext cx="2483732" cy="765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buFont typeface="Sniglet"/>
              <a:buNone/>
            </a:pPr>
            <a:r>
              <a:rPr lang="en-US" sz="1600" dirty="0" smtClean="0"/>
              <a:t>t</a:t>
            </a:r>
            <a:r>
              <a:rPr lang="en" sz="1600" dirty="0" smtClean="0"/>
              <a:t>hemelock.com</a:t>
            </a:r>
            <a:endParaRPr lang="en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43" y="2505123"/>
            <a:ext cx="1485570" cy="12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127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Sniglet</vt:lpstr>
      <vt:lpstr>Arial</vt:lpstr>
      <vt:lpstr>Walter Turncoat</vt:lpstr>
      <vt:lpstr>Ursula template</vt:lpstr>
      <vt:lpstr>Website</vt:lpstr>
      <vt:lpstr>Theme</vt:lpstr>
      <vt:lpstr>Framework</vt:lpstr>
      <vt:lpstr>Model CI</vt:lpstr>
      <vt:lpstr>Bootstrap</vt:lpstr>
      <vt:lpstr>User Interface</vt:lpstr>
      <vt:lpstr>Flowchart Login Admin</vt:lpstr>
      <vt:lpstr>Table Relations</vt:lpstr>
      <vt:lpstr>References</vt:lpstr>
      <vt:lpstr>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Sekolah</dc:title>
  <dc:creator>Andreas</dc:creator>
  <cp:lastModifiedBy>Andreas</cp:lastModifiedBy>
  <cp:revision>26</cp:revision>
  <dcterms:modified xsi:type="dcterms:W3CDTF">2016-12-21T02:15:52Z</dcterms:modified>
</cp:coreProperties>
</file>