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c8c7651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c8c7651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8c7651d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8c7651d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8c7651d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8c7651d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ansparency.entsoe.eu/" TargetMode="External"/><Relationship Id="rId4" Type="http://schemas.openxmlformats.org/officeDocument/2006/relationships/hyperlink" Target="https://transparency.entsoe.eu/transmission-domain/r2/dayAheadPrices/show?name=&amp;defaultValue=false&amp;viewType=TABLE&amp;areaType=BZN&amp;atch=false&amp;dateTime.dateTime=23.11.2016+00:00%7CCET%7CDAY&amp;biddingZone.values=CTY%7C10YNO-0--------C!BZN%7C10YNO-2--------T&amp;resolution.values=PT60M&amp;dateTime.timezone=CET_CEST&amp;dateTime.timezone_input=CET+(UTC+1)+/+CEST+(UTC+2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vnJFFIeUcjfPrtflktNTqj7rswdxRn6I/view" TargetMode="External"/><Relationship Id="rId4" Type="http://schemas.openxmlformats.org/officeDocument/2006/relationships/hyperlink" Target="https://hiof.brage.unit.no/hiof-xmlui/bitstream/handle/11250/148036/wormstrand.pdf?sequence=1&amp;isAllowed=y" TargetMode="External"/><Relationship Id="rId5" Type="http://schemas.openxmlformats.org/officeDocument/2006/relationships/hyperlink" Target="https://www.google.com/url?sa=t&amp;rct=j&amp;q=&amp;esrc=s&amp;source=web&amp;cd=&amp;cad=rja&amp;uact=8&amp;ved=2ahUKEwicseCKna70AhUBiYsKHa6uBOYQFnoECAYQAQ&amp;url=https%3A%2F%2Fwww.mdpi.com%2F2071-1050%2F12%2F10%2F4267%2Fpdf&amp;usg=AOvVaw22N61qKbg7lHlIu-n8YELj" TargetMode="External"/><Relationship Id="rId6" Type="http://schemas.openxmlformats.org/officeDocument/2006/relationships/hyperlink" Target="https://www.sciencedirect.com/science/article/pii/S0169207014001083" TargetMode="External"/><Relationship Id="rId7" Type="http://schemas.openxmlformats.org/officeDocument/2006/relationships/hyperlink" Target="https://ntnuopen.ntnu.no/ntnu-xmlui/handle/11250/2570444" TargetMode="External"/><Relationship Id="rId8" Type="http://schemas.openxmlformats.org/officeDocument/2006/relationships/hyperlink" Target="https://www.sintef.no/en/shared-research-areas/hydropower/power-market-mode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FYS-STK4155 - Project3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Investigate and forecast day-ahead (spot)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(maybe also investigate regulation price?)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Time-series forecast,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LSTM, </a:t>
            </a:r>
            <a:br>
              <a:rPr lang="en"/>
            </a:br>
            <a:r>
              <a:rPr lang="en"/>
              <a:t>sliding windows preprocessing,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autocorrelation only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Entsoe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https://transparency.entsoe.eu/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ansparency.entsoe.eu/transmission-domain/r2/dayAheadPrices/show?name=&amp;defaultValue=false&amp;viewType=TABLE&amp;areaType=BZN&amp;atch=false&amp;dateTime.dateTime=23.11.2016+00:00|CET|DAY&amp;biddingZone.values=CTY|10YNO-0--------C!BZN|10YNO-2--------T&amp;resolution.values=PT60M&amp;dateTime.timezone=CET_CEST&amp;dateTime.timezone_input=CET+(UTC+1)+/+CEST+(UTC+2)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Spot - day-ahead price - </a:t>
            </a:r>
            <a:r>
              <a:rPr b="1" lang="en"/>
              <a:t>Target</a:t>
            </a:r>
            <a:r>
              <a:rPr lang="en"/>
              <a:t> (5 regions Norway)</a:t>
            </a:r>
            <a:endParaRPr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Fri transmission flow mellom regioner = lik pris på alle regioner - satt ved lov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Power supply (actual) - </a:t>
            </a:r>
            <a:r>
              <a:rPr b="1" lang="en"/>
              <a:t>Input</a:t>
            </a:r>
            <a:endParaRPr b="1"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Power demand </a:t>
            </a:r>
            <a:r>
              <a:rPr lang="en"/>
              <a:t>(actual) - </a:t>
            </a:r>
            <a:r>
              <a:rPr b="1" lang="en"/>
              <a:t>Input</a:t>
            </a:r>
            <a:endParaRPr b="1"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Sessong: Time, Dag, Uke, Business day, Mnd - </a:t>
            </a:r>
            <a:r>
              <a:rPr b="1" lang="en"/>
              <a:t>Input</a:t>
            </a:r>
            <a:endParaRPr b="1"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Transmission capacity? - Kan brukes som input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Endringer i t</a:t>
            </a:r>
            <a:r>
              <a:rPr lang="en"/>
              <a:t>ransmission capacity? - Kan brukes som input 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Regulation price? - utgår.. Er proposjonal med spotprisen fra dagen før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/>
              <a:t>Export til utlandet kan være interssant - Transmission flow. </a:t>
            </a:r>
            <a:endParaRPr sz="1400"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 Danmark, Nederland, Sverige, Finland, England</a:t>
            </a:r>
            <a:endParaRPr sz="1400"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Værmelingen i en eller annen form. - kan brukes</a:t>
            </a:r>
            <a:endParaRPr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Feks temperaturene i oslo</a:t>
            </a:r>
            <a:endParaRPr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Værdata fra en målestasjon fra hver region - feks fra hver støreste by</a:t>
            </a:r>
            <a:endParaRPr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Vannstand i et reservoar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relevant articles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Masteroppgave som gikk på pris i tyskland.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https://drive.google.com/file/d/1vnJFFIeUcjfPrtflktNTqj7rswdxRn6I/view</a:t>
            </a:r>
            <a:endParaRPr sz="15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https://hiof.brage.unit.no/hiof-xmlui/bitstream/handle/11250/148036/wormstrand.pdf?sequence=1&amp;isAllowed=y</a:t>
            </a:r>
            <a:endParaRPr sz="13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https://www.google.com/url?sa=t&amp;rct=j&amp;q=&amp;esrc=s&amp;source=web&amp;cd=&amp;cad=rja&amp;uact=8&amp;ved=2ahUKEwicseCKna70AhUBiYsKHa6uBOYQFnoECAYQAQ&amp;url=https%3A%2F%2Fwww.mdpi.com%2F2071-1050%2F12%2F10%2F4267%2Fpdf&amp;usg=AOvVaw22N61qKbg7lHlIu-n8YELj</a:t>
            </a:r>
            <a:endParaRPr sz="12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https://www.sciencedirect.com/science/article/pii/S0169207014001083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https://ntnuopen.ntnu.no/ntnu-xmlui/handle/11250/2570444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https://www.sintef.no/en/shared-research-areas/hydropower/power-market-modelling/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