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nside_Suite.jpg" descr="Inside_Su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" y="-2388625"/>
            <a:ext cx="24492336" cy="1632414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ontainer Cluster"/>
          <p:cNvSpPr txBox="1"/>
          <p:nvPr/>
        </p:nvSpPr>
        <p:spPr>
          <a:xfrm>
            <a:off x="4571238" y="3130306"/>
            <a:ext cx="15241525" cy="745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0">
                <a:solidFill>
                  <a:srgbClr val="FFFFFF"/>
                </a:solidFill>
              </a:defRPr>
            </a:lvl1pPr>
          </a:lstStyle>
          <a:p>
            <a:r>
              <a:rPr dirty="0"/>
              <a:t>Container </a:t>
            </a:r>
            <a:endParaRPr lang="sv-SE" dirty="0"/>
          </a:p>
          <a:p>
            <a:r>
              <a:rPr dirty="0"/>
              <a:t>Cluster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WS ECS and Farga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AWS ECS and Fargate</a:t>
            </a:r>
          </a:p>
        </p:txBody>
      </p:sp>
      <p:sp>
        <p:nvSpPr>
          <p:cNvPr id="145" name="Amazon Elastic Container Service (Amazon ECS) is a highly scalable, high-performance container orchestration service that supports Docker containers and allows you to easily run and scale containerized applications on AWS.…"/>
          <p:cNvSpPr txBox="1">
            <a:spLocks noGrp="1"/>
          </p:cNvSpPr>
          <p:nvPr>
            <p:ph type="body" idx="1"/>
          </p:nvPr>
        </p:nvSpPr>
        <p:spPr>
          <a:xfrm>
            <a:off x="4413163" y="3149600"/>
            <a:ext cx="18281737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/>
            </a:pPr>
            <a:r>
              <a:rPr b="1"/>
              <a:t>Amazon Elastic Container Service</a:t>
            </a:r>
            <a:r>
              <a:t> (Amazon ECS) is a highly scalable, high-performance container orchestration service that supports Docker containers and allows you to easily run and scale containerized applications on AWS.</a:t>
            </a:r>
          </a:p>
          <a:p>
            <a:pPr marL="0" indent="0">
              <a:buSzTx/>
              <a:buNone/>
              <a:defRPr i="1"/>
            </a:pPr>
            <a:r>
              <a:rPr b="1"/>
              <a:t>AWS Fargate</a:t>
            </a:r>
            <a:r>
              <a:t> is a compute engine for Amazon ECS that allows you to run containers without having to manage servers or clusters.</a:t>
            </a:r>
          </a:p>
        </p:txBody>
      </p:sp>
      <p:pic>
        <p:nvPicPr>
          <p:cNvPr id="146" name="Cloud Native-ECS - Fargate.png" descr="Cloud Native-ECS - Farg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02" y="8590940"/>
            <a:ext cx="2413001" cy="264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Cloud Native-ECS ECS.png" descr="Cloud Native-ECS E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01" y="5000278"/>
            <a:ext cx="2006601" cy="264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ith our newly expanded AWS toolbox, how can we achieve this in AWS?"/>
          <p:cNvSpPr txBox="1">
            <a:spLocks noGrp="1"/>
          </p:cNvSpPr>
          <p:nvPr>
            <p:ph type="title"/>
          </p:nvPr>
        </p:nvSpPr>
        <p:spPr>
          <a:xfrm>
            <a:off x="1657350" y="3867150"/>
            <a:ext cx="10223500" cy="5549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08990">
              <a:defRPr sz="8232"/>
            </a:lvl1pPr>
          </a:lstStyle>
          <a:p>
            <a:r>
              <a:t>With our newly expanded AWS toolbox, how can we achieve this in AWS?</a:t>
            </a:r>
          </a:p>
        </p:txBody>
      </p:sp>
      <p:pic>
        <p:nvPicPr>
          <p:cNvPr id="150" name="Cloud Native-ECS sketch (1).png" descr="Cloud Native-ECS sketch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700" y="1676400"/>
            <a:ext cx="6883400" cy="1036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ur Container Cluster in A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Container Cluster in AWS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0A01B-221A-9244-9C8D-5AEB9264B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60" y="3322084"/>
            <a:ext cx="13209879" cy="97019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Load Balancer in Detai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Load Balancer in Detail</a:t>
            </a:r>
          </a:p>
        </p:txBody>
      </p:sp>
      <p:pic>
        <p:nvPicPr>
          <p:cNvPr id="156" name="Cloud Native-ECS - Load Balancer.png" descr="Cloud Native-ECS - Load Balan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3454400"/>
            <a:ext cx="20904200" cy="868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ervice, Task and Task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92479">
              <a:defRPr sz="10752"/>
            </a:lvl1pPr>
          </a:lstStyle>
          <a:p>
            <a:r>
              <a:t>Service, Task and Task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C87DF-5E3C-D548-B91C-8961834B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12" y="3998284"/>
            <a:ext cx="16120576" cy="75061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do we need for our consumers to be able to access our applicat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r>
              <a:t>What do we need for our consumers to be able to access our application?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e need to run our application container in the cloud and make it accessible from the inter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6440">
              <a:defRPr sz="9856"/>
            </a:lvl1pPr>
          </a:lstStyle>
          <a:p>
            <a:r>
              <a:t>We need to run our application container in the cloud and make it accessible from the internet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e need something like th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need something like this</a:t>
            </a:r>
          </a:p>
        </p:txBody>
      </p:sp>
      <p:pic>
        <p:nvPicPr>
          <p:cNvPr id="127" name="Cloud Native-ECS sketch (1).png" descr="Cloud Native-ECS sketch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700" y="1676400"/>
            <a:ext cx="6883400" cy="1036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do we need from AWS to achieve thi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 we need from AWS to achieve this?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WS Region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AWS Regions</a:t>
            </a:r>
          </a:p>
        </p:txBody>
      </p:sp>
      <p:pic>
        <p:nvPicPr>
          <p:cNvPr id="132" name="Screenshot 2019-06-02 at 10.02.24.png" descr="Screenshot 2019-06-02 at 10.02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30" y="1108641"/>
            <a:ext cx="18061140" cy="9477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WS Regions and Availability Zon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26440">
              <a:defRPr sz="9856"/>
            </a:lvl1pPr>
          </a:lstStyle>
          <a:p>
            <a:r>
              <a:t>AWS Regions and Availability Zones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D1FCB-20A0-FA4D-B431-C1F4EF12E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64" y="3232150"/>
            <a:ext cx="14924272" cy="9489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S Regions, Availability Zones and Networ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6575">
              <a:defRPr sz="7279"/>
            </a:lvl1pPr>
          </a:lstStyle>
          <a:p>
            <a:r>
              <a:t>AWS Regions, Availability Zones and Networking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924E3-0391-CE40-9D18-64C7078B8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27" y="2641600"/>
            <a:ext cx="8680745" cy="101248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ere to run our container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to run our containers?</a:t>
            </a:r>
          </a:p>
        </p:txBody>
      </p:sp>
      <p:sp>
        <p:nvSpPr>
          <p:cNvPr id="141" name="We now have regions, availability zones, VPCs and subnets in our toolbox. But where can we run our containers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We now have regions, availability zones, VPCs and subnets in our toolbox. But where can we run our containers?</a:t>
            </a:r>
          </a:p>
          <a:p>
            <a:pPr marL="0" indent="0">
              <a:buSzTx/>
              <a:buNone/>
            </a:pPr>
            <a:endParaRPr/>
          </a:p>
        </p:txBody>
      </p:sp>
      <p:pic>
        <p:nvPicPr>
          <p:cNvPr id="142" name="Cloud Native-ECS Fargate on ECS.png" descr="Cloud Native-ECS Fargate on E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9060746"/>
            <a:ext cx="6324600" cy="264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141</Words>
  <Application>Microsoft Macintosh PowerPoint</Application>
  <PresentationFormat>Custom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White</vt:lpstr>
      <vt:lpstr>PowerPoint Presentation</vt:lpstr>
      <vt:lpstr>What do we need for our consumers to be able to access our application?</vt:lpstr>
      <vt:lpstr>We need to run our application container in the cloud and make it accessible from the internet</vt:lpstr>
      <vt:lpstr>We need something like this</vt:lpstr>
      <vt:lpstr>What do we need from AWS to achieve this?</vt:lpstr>
      <vt:lpstr>PowerPoint Presentation</vt:lpstr>
      <vt:lpstr>AWS Regions and Availability Zones</vt:lpstr>
      <vt:lpstr>AWS Regions, Availability Zones and Networking</vt:lpstr>
      <vt:lpstr>Where to run our containers?</vt:lpstr>
      <vt:lpstr>AWS ECS and Fargate</vt:lpstr>
      <vt:lpstr>With our newly expanded AWS toolbox, how can we achieve this in AWS?</vt:lpstr>
      <vt:lpstr>Our Container Cluster in AWS</vt:lpstr>
      <vt:lpstr>The Load Balancer in Detail</vt:lpstr>
      <vt:lpstr>Service, Task and Task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Jakob Kylberg</cp:lastModifiedBy>
  <cp:revision>3</cp:revision>
  <dcterms:modified xsi:type="dcterms:W3CDTF">2019-06-06T16:41:36Z</dcterms:modified>
</cp:coreProperties>
</file>