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CMA_CGM_Christophe_Colomb_01.jpg" descr="CMA_CGM_Christophe_Colomb_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32154" y="-146878"/>
            <a:ext cx="29048308" cy="14009756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Containerization"/>
          <p:cNvSpPr txBox="1"/>
          <p:nvPr/>
        </p:nvSpPr>
        <p:spPr>
          <a:xfrm>
            <a:off x="298449" y="5117856"/>
            <a:ext cx="24041101" cy="3734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0">
                <a:solidFill>
                  <a:srgbClr val="FFFFFF"/>
                </a:solidFill>
              </a:defRPr>
            </a:lvl1pPr>
          </a:lstStyle>
          <a:p>
            <a:pPr/>
            <a:r>
              <a:t>Containerization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Cloud Native-Containerization old school.png" descr="Cloud Native-Containerization old school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357600" y="4305300"/>
            <a:ext cx="3073400" cy="5105400"/>
          </a:xfrm>
          <a:prstGeom prst="rect">
            <a:avLst/>
          </a:prstGeom>
        </p:spPr>
      </p:pic>
      <p:sp>
        <p:nvSpPr>
          <p:cNvPr id="123" name="Old School Physical Serv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Old School Physical Servers</a:t>
            </a:r>
          </a:p>
        </p:txBody>
      </p:sp>
      <p:sp>
        <p:nvSpPr>
          <p:cNvPr id="124" name="Applications run directly on the physical server’s host O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Applications run directly on the physical server’s host OS</a:t>
            </a:r>
          </a:p>
          <a:p>
            <a:pPr/>
            <a:r>
              <a:t>The application is tightly coupled to the setup of the servers it’s running on</a:t>
            </a:r>
          </a:p>
          <a:p>
            <a:pPr/>
            <a:r>
              <a:t>No sandbox between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How can we get a more well defined and efficient environment to run our applications i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6440">
              <a:defRPr sz="9856"/>
            </a:lvl1pPr>
          </a:lstStyle>
          <a:p>
            <a:pPr/>
            <a:r>
              <a:t>How can we get a more well defined and efficient environment to run our applications in?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et’s virtualize our servers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virtualize our servers!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Virtu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Virtualization</a:t>
            </a:r>
          </a:p>
        </p:txBody>
      </p:sp>
      <p:sp>
        <p:nvSpPr>
          <p:cNvPr id="131" name="Virtualize the machines that the application run 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Virtualize the machines that the application run on</a:t>
            </a:r>
          </a:p>
          <a:p>
            <a:pPr/>
            <a:r>
              <a:t>Enables pre- and well defined machine images</a:t>
            </a:r>
          </a:p>
          <a:p>
            <a:pPr/>
            <a:r>
              <a:t>Applications are still tightly coupled to the host setup</a:t>
            </a:r>
          </a:p>
          <a:p>
            <a:pPr/>
            <a:r>
              <a:t>Applications are not sandboxed unless they have their own virtual machine </a:t>
            </a:r>
          </a:p>
        </p:txBody>
      </p:sp>
      <p:pic>
        <p:nvPicPr>
          <p:cNvPr id="132" name="Cloud Native-Containerization vm.png" descr="Cloud Native-Containerization v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41600" y="2705100"/>
            <a:ext cx="5105400" cy="1018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ontainer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Containerization</a:t>
            </a:r>
          </a:p>
        </p:txBody>
      </p:sp>
      <p:sp>
        <p:nvSpPr>
          <p:cNvPr id="135" name="What do we want the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What do we want then? </a:t>
            </a:r>
          </a:p>
          <a:p>
            <a:pPr marL="0" indent="0" algn="ctr">
              <a:buSzTx/>
              <a:buNone/>
            </a:pPr>
            <a:r>
              <a:t>Build an application once, run it anywhere in a predictable fashion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ntainer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Containerization</a:t>
            </a:r>
          </a:p>
        </p:txBody>
      </p:sp>
      <p:sp>
        <p:nvSpPr>
          <p:cNvPr id="138" name="How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How?</a:t>
            </a:r>
          </a:p>
          <a:p>
            <a:pPr marL="0" indent="0" algn="ctr">
              <a:buSzTx/>
              <a:buNone/>
            </a:pPr>
            <a:r>
              <a:t>We create an lightweight encapsulation of our application in a container with its own operating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ntainer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Containerization</a:t>
            </a:r>
          </a:p>
        </p:txBody>
      </p:sp>
      <p:sp>
        <p:nvSpPr>
          <p:cNvPr id="141" name="Docker is an engine that runs application containers in a sandbox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is an engine that runs application containers in a sandbox </a:t>
            </a:r>
          </a:p>
          <a:p>
            <a:pPr/>
            <a:r>
              <a:t>Build once, run anywhere. Laptop, physical server, virtual machine, cloud</a:t>
            </a:r>
          </a:p>
          <a:p>
            <a:pPr/>
            <a:r>
              <a:t>The container is independent of the host and of other containers running in parallel</a:t>
            </a:r>
          </a:p>
        </p:txBody>
      </p:sp>
      <p:pic>
        <p:nvPicPr>
          <p:cNvPr id="142" name="Cloud Native-Containerization docker.png" descr="Cloud Native-Containerization dock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60600" y="4356100"/>
            <a:ext cx="5867400" cy="688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