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What is a pipeline?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a pipeline?</a:t>
            </a:r>
          </a:p>
        </p:txBody>
      </p:sp>
      <p:pic>
        <p:nvPicPr>
          <p:cNvPr id="120" name="Petrochemical_Complexes_in_Asaluyeh_(8).jpg" descr="Petrochemical_Complexes_in_Asaluyeh_(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687" y="-2632061"/>
            <a:ext cx="24577374" cy="16374676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What is a pipeline?"/>
          <p:cNvSpPr txBox="1"/>
          <p:nvPr/>
        </p:nvSpPr>
        <p:spPr>
          <a:xfrm>
            <a:off x="5023866" y="4146306"/>
            <a:ext cx="14336269" cy="7455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0">
                <a:solidFill>
                  <a:srgbClr val="FFFFFF"/>
                </a:solidFill>
              </a:defRPr>
            </a:lvl1pPr>
          </a:lstStyle>
          <a:p>
            <a:r>
              <a:rPr dirty="0"/>
              <a:t>What is a </a:t>
            </a:r>
            <a:endParaRPr lang="sv-SE" dirty="0"/>
          </a:p>
          <a:p>
            <a:r>
              <a:rPr dirty="0"/>
              <a:t>pipeline?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ontinuous Deploy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Continuous Deployment</a:t>
            </a:r>
          </a:p>
        </p:txBody>
      </p:sp>
      <p:pic>
        <p:nvPicPr>
          <p:cNvPr id="148" name="Cloud Native - CD (1).png" descr="Cloud Native - C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2578100"/>
            <a:ext cx="19024600" cy="10439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ontinuous Deploy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Continuous Deployment</a:t>
            </a:r>
          </a:p>
        </p:txBody>
      </p:sp>
      <p:sp>
        <p:nvSpPr>
          <p:cNvPr id="151" name="Fully automatized process from build to production deploym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Fully automatized process from build to production deployment  </a:t>
            </a:r>
          </a:p>
          <a:p>
            <a:r>
              <a:t>The same environment agnostic artefact is deployed to all environments</a:t>
            </a:r>
          </a:p>
          <a:p>
            <a:r>
              <a:t>All commits will be deployed to production automatically if they pass the test suite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mpile, Test, Package and Ru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0735">
              <a:defRPr sz="10864"/>
            </a:lvl1pPr>
          </a:lstStyle>
          <a:p>
            <a:r>
              <a:t>Compile, Test, Package and Run</a:t>
            </a:r>
          </a:p>
        </p:txBody>
      </p:sp>
      <p:sp>
        <p:nvSpPr>
          <p:cNvPr id="124" name="No matter the process or infrastructure all applications have to be at least packaged, transferred to a production environment and then ru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 matter the process or infrastructure all applications have to be at least packaged, transferred to a production environment and then run</a:t>
            </a:r>
          </a:p>
          <a:p>
            <a:r>
              <a:t>Preferably testing will be performed before release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mpile, Test, Package and Ru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0735">
              <a:defRPr sz="10864"/>
            </a:lvl1pPr>
          </a:lstStyle>
          <a:p>
            <a:r>
              <a:t>Compile, Test, Package and Run</a:t>
            </a:r>
          </a:p>
        </p:txBody>
      </p:sp>
      <p:sp>
        <p:nvSpPr>
          <p:cNvPr id="127" name="The process from code to production can be fully manual, partially automated or fully automate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process from code to production can be fully manual, partially automated or fully automated</a:t>
            </a:r>
          </a:p>
          <a:p>
            <a:r>
              <a:t>The cadence can be from yearly releases to releases several times a day and everything in between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ompile, Test, Package and Ru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0735">
              <a:defRPr sz="10864"/>
            </a:lvl1pPr>
          </a:lstStyle>
          <a:p>
            <a:r>
              <a:t>Compile, Test, Package and Run</a:t>
            </a:r>
          </a:p>
        </p:txBody>
      </p:sp>
      <p:sp>
        <p:nvSpPr>
          <p:cNvPr id="130" name="We aim for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We aim for:</a:t>
            </a:r>
          </a:p>
          <a:p>
            <a:r>
              <a:t>Full automatization from committed code to production</a:t>
            </a:r>
          </a:p>
          <a:p>
            <a:r>
              <a:t>Deliveries in small batches whenever they’re ready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ompile, Test, Package and Ru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0735">
              <a:defRPr sz="10864"/>
            </a:lvl1pPr>
          </a:lstStyle>
          <a:p>
            <a:r>
              <a:t>Compile, Test, Package and Run</a:t>
            </a:r>
          </a:p>
        </p:txBody>
      </p:sp>
      <p:sp>
        <p:nvSpPr>
          <p:cNvPr id="133" name="The steps needed to compile, test, package, deploy etc will be automatized and chained together in pipeline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steps needed to compile, test, package, deploy etc will be automatized and chained together in pipelines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mpile, Test, Package and Ru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0735">
              <a:defRPr sz="10864"/>
            </a:lvl1pPr>
          </a:lstStyle>
          <a:p>
            <a:r>
              <a:t>Compile, Test, Package and Run</a:t>
            </a:r>
          </a:p>
        </p:txBody>
      </p:sp>
      <p:sp>
        <p:nvSpPr>
          <p:cNvPr id="136" name="By using two principle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By using two principles:</a:t>
            </a:r>
          </a:p>
          <a:p>
            <a:r>
              <a:t>Continuous Integration (CI)</a:t>
            </a:r>
          </a:p>
          <a:p>
            <a:r>
              <a:t>Continuous Deployment (CD)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ontinuous Integ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Continuous Integration</a:t>
            </a:r>
          </a:p>
        </p:txBody>
      </p:sp>
      <p:pic>
        <p:nvPicPr>
          <p:cNvPr id="139" name="Cloud Native CI.png" descr="Cloud Native C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00" y="3251200"/>
            <a:ext cx="16738600" cy="899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ontinuous Integ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Continuous Integration</a:t>
            </a:r>
          </a:p>
        </p:txBody>
      </p:sp>
      <p:sp>
        <p:nvSpPr>
          <p:cNvPr id="142" name="All code that goes to the master branch has passed the test suit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All code that goes to the master branch has passed the test suite</a:t>
            </a:r>
          </a:p>
          <a:p>
            <a:r>
              <a:t>The master branch is always ready for release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ntinuous Deploy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Continuous Deployment</a:t>
            </a:r>
          </a:p>
        </p:txBody>
      </p:sp>
      <p:sp>
        <p:nvSpPr>
          <p:cNvPr id="145" name="Through Continuous Integration we know that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Through Continuous Integration we know that:</a:t>
            </a:r>
          </a:p>
          <a:p>
            <a:r>
              <a:t>All code that goes to the master branch has passed the test suite</a:t>
            </a:r>
          </a:p>
          <a:p>
            <a:r>
              <a:t>The master branch is always ready for release</a:t>
            </a:r>
          </a:p>
          <a:p>
            <a:pPr marL="0" lvl="4" indent="0">
              <a:buSzTx/>
              <a:buNone/>
            </a:pPr>
            <a:r>
              <a:t>Enables us to:</a:t>
            </a:r>
          </a:p>
          <a:p>
            <a:r>
              <a:t>Deploy every new batch of commits on the master branch to production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Macintosh PowerPoint</Application>
  <PresentationFormat>Custom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Helvetica Neue</vt:lpstr>
      <vt:lpstr>Helvetica Neue Light</vt:lpstr>
      <vt:lpstr>Helvetica Neue Medium</vt:lpstr>
      <vt:lpstr>White</vt:lpstr>
      <vt:lpstr>What is a pipeline?</vt:lpstr>
      <vt:lpstr>Compile, Test, Package and Run</vt:lpstr>
      <vt:lpstr>Compile, Test, Package and Run</vt:lpstr>
      <vt:lpstr>Compile, Test, Package and Run</vt:lpstr>
      <vt:lpstr>Compile, Test, Package and Run</vt:lpstr>
      <vt:lpstr>Compile, Test, Package and Run</vt:lpstr>
      <vt:lpstr>Continuous Integration</vt:lpstr>
      <vt:lpstr>Continuous Integration</vt:lpstr>
      <vt:lpstr>Continuous Deployment</vt:lpstr>
      <vt:lpstr>Continuous Deployment</vt:lpstr>
      <vt:lpstr>Continuous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pipeline?</dc:title>
  <cp:lastModifiedBy>Jakob Kylberg</cp:lastModifiedBy>
  <cp:revision>1</cp:revision>
  <dcterms:modified xsi:type="dcterms:W3CDTF">2019-06-04T17:36:12Z</dcterms:modified>
</cp:coreProperties>
</file>