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53" y="-1957503"/>
            <a:ext cx="24397507" cy="1830311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CLOUD…"/>
          <p:cNvSpPr txBox="1"/>
          <p:nvPr>
            <p:ph type="ctrTitle"/>
          </p:nvPr>
        </p:nvSpPr>
        <p:spPr>
          <a:xfrm>
            <a:off x="139015" y="159351"/>
            <a:ext cx="24105970" cy="13397298"/>
          </a:xfrm>
          <a:prstGeom prst="rect">
            <a:avLst/>
          </a:prstGeom>
        </p:spPr>
        <p:txBody>
          <a:bodyPr/>
          <a:lstStyle/>
          <a:p>
            <a:pPr defTabSz="792479">
              <a:defRPr sz="43200">
                <a:solidFill>
                  <a:srgbClr val="FFFFFF"/>
                </a:solidFill>
              </a:defRPr>
            </a:pPr>
            <a:r>
              <a:t>CLOUD</a:t>
            </a:r>
          </a:p>
          <a:p>
            <a:pPr defTabSz="792479">
              <a:defRPr sz="43200">
                <a:solidFill>
                  <a:srgbClr val="FFFFFF"/>
                </a:solidFill>
              </a:defRPr>
            </a:pPr>
            <a:r>
              <a:t>NATIVE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’s the goal for toda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the goal for today?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e goal is to deliver an application into production globally in an automated and reproducible fash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/>
            </a:lvl1pPr>
          </a:lstStyle>
          <a:p>
            <a:pPr/>
            <a:r>
              <a:t>The goal is to deliver an application into production globally in an automated and reproducible fashion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o achieve that we need our application and infrastructure to be cloud n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z="9856"/>
            </a:lvl1pPr>
          </a:lstStyle>
          <a:p>
            <a:pPr/>
            <a:r>
              <a:t>To achieve that we need our application and infrastructure to be cloud native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loud native means taking full advantage of the cloud computing model from infrastructure to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52145">
              <a:defRPr sz="8848"/>
            </a:lvl1pPr>
          </a:lstStyle>
          <a:p>
            <a:pPr/>
            <a:r>
              <a:t>Cloud native means taking full advantage of the cloud computing model from infrastructure to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uiding Princi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Guiding Principles</a:t>
            </a:r>
          </a:p>
        </p:txBody>
      </p:sp>
      <p:sp>
        <p:nvSpPr>
          <p:cNvPr id="131" name="Containerization…"/>
          <p:cNvSpPr txBox="1"/>
          <p:nvPr>
            <p:ph type="body" sz="half" idx="1"/>
          </p:nvPr>
        </p:nvSpPr>
        <p:spPr>
          <a:xfrm>
            <a:off x="1847716" y="3149600"/>
            <a:ext cx="7910139" cy="9194801"/>
          </a:xfrm>
          <a:prstGeom prst="rect">
            <a:avLst/>
          </a:prstGeom>
        </p:spPr>
        <p:txBody>
          <a:bodyPr/>
          <a:lstStyle/>
          <a:p>
            <a:pPr/>
            <a:r>
              <a:t>Containerization</a:t>
            </a:r>
          </a:p>
          <a:p>
            <a:pPr/>
            <a:r>
              <a:t>Continuous Integration</a:t>
            </a:r>
          </a:p>
          <a:p>
            <a:pPr/>
            <a:r>
              <a:t>Continuous Deployment</a:t>
            </a:r>
          </a:p>
          <a:p>
            <a:pPr/>
            <a:r>
              <a:t>Infrastructure as Code</a:t>
            </a:r>
          </a:p>
          <a:p>
            <a:pPr/>
            <a:r>
              <a:t>Performance efficiency</a:t>
            </a:r>
          </a:p>
        </p:txBody>
      </p:sp>
      <p:sp>
        <p:nvSpPr>
          <p:cNvPr id="132" name="Cost optimization…"/>
          <p:cNvSpPr txBox="1"/>
          <p:nvPr/>
        </p:nvSpPr>
        <p:spPr>
          <a:xfrm>
            <a:off x="14928387" y="3149599"/>
            <a:ext cx="7910139" cy="91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Cost optimization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Security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Reliability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Serverless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Managed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