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6dab5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6dab5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6dab50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6dab50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6dab50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6dab50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6dab50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6dab50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6dab50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6dab50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6dab50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6dab50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6dab50f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6dab50f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Elasticity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Elasticity in Cloud Computing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34225" y="2362175"/>
            <a:ext cx="1242000" cy="10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Reliability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330000" y="2362175"/>
            <a:ext cx="1242000" cy="10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Performance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efficiency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602350" y="2362175"/>
            <a:ext cx="1242000" cy="10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Cost op</a:t>
            </a:r>
            <a:r>
              <a:rPr lang="sv"/>
              <a:t>timiza</a:t>
            </a:r>
            <a:r>
              <a:rPr lang="sv"/>
              <a:t>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Reliability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Ability to recover from service disruption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Dynamically acquire computing resources to meet demand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Mitigate disruptions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Reliability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Ability to recover from service disruption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Dynamically acquire computing resources to meet demand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Mitigate disruptions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25275" y="1073100"/>
            <a:ext cx="3516300" cy="69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Run redundant instances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Run at distinct physical locations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025275" y="2216100"/>
            <a:ext cx="3516300" cy="65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Scale number of instances/capacity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Don’t guess, use metrics!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391375" y="2951550"/>
            <a:ext cx="3516300" cy="42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Use infrastructure as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Performance efficiency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Ability to use computing resources efficiently to meet system requirements</a:t>
            </a:r>
            <a:br>
              <a:rPr lang="sv"/>
            </a:b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Maintain efficiency as demand changes and technologies evolve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Performance efficiency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Ability to use computing resources efficiently to meet system requirements</a:t>
            </a:r>
            <a:br>
              <a:rPr lang="sv"/>
            </a:b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Maintain efficiency as demand changes and technologies evolve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188500" y="1618575"/>
            <a:ext cx="4896300" cy="42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Use the right tools for the job - Cloud offers all options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88500" y="2571750"/>
            <a:ext cx="3448500" cy="816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Go global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Use manged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Use Serverless architectures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Cost optimization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Ability to run systems to deliver value at lowest price possible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Cost optimization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Ability to run systems to deliver value at lowest price possible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653375" y="1742650"/>
            <a:ext cx="3516300" cy="8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Use managed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Adopt a consumption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"/>
              <a:t>Measure efficiency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