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6e2a7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6e2a7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6e2a7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6e2a7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6e2a7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6e2a7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6e2a7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6e2a7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Serverless 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Managed services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Cloud vendors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Using a cloud vendor means that you purchase compute, storage and networking 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…instead of having your own data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Cheaper, easier to scale, lower lead times, more secure, 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Managed services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Popular software is available as </a:t>
            </a:r>
            <a:r>
              <a:rPr i="1" lang="sv"/>
              <a:t>managed</a:t>
            </a:r>
            <a:r>
              <a:rPr lang="sv"/>
              <a:t> services from Cloud vendors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…instead of running your own service on VMs in the cloud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Eg., Amazon DocumentDB/Azure CosmosDB 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…compared to you running MongoDB on VMs in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Almost always cheaper and better (performance, security, reliability, 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Serverless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If the Cloud computing era abstracted away the hardware,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…then the Serverless era abstracts away the virtual host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Serverless services: AWS S3, Elastic Load Balancing,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True services where the consumer does not care about hosts - only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Serverless computing: AWS Fargate, AWS Lambda,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Computing services that abstract host operating systems and hypervisors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DynamoDB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DynamoDB is a serverless managed NoSQL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Highly available with low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 will use DynamoDB to store our movie database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38900" y="3167000"/>
            <a:ext cx="2951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insert beautiful diagram of the deployment setup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