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 snapToObjects="1">
      <p:cViewPr>
        <p:scale>
          <a:sx n="98" d="100"/>
          <a:sy n="98" d="100"/>
        </p:scale>
        <p:origin x="-178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D22A0-8531-46DD-875C-B557CC3CAA5D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F437E-2DC7-4303-B5B5-F0C50280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CH" baseline="0" dirty="0" smtClean="0"/>
              <a:t>S0 </a:t>
            </a:r>
            <a:r>
              <a:rPr lang="de-CH" baseline="0" dirty="0" err="1" smtClean="0"/>
              <a:t>points</a:t>
            </a:r>
            <a:r>
              <a:rPr lang="de-CH" baseline="0" dirty="0" smtClean="0"/>
              <a:t> do not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s1-point </a:t>
            </a:r>
            <a:r>
              <a:rPr lang="de-CH" baseline="0" dirty="0" err="1" smtClean="0"/>
              <a:t>associated</a:t>
            </a:r>
            <a:endParaRPr lang="de-CH" baseline="0" dirty="0" smtClean="0"/>
          </a:p>
          <a:p>
            <a:pPr marL="228600" indent="-228600">
              <a:buAutoNum type="arabicParenR"/>
            </a:pPr>
            <a:r>
              <a:rPr lang="de-CH" baseline="0" dirty="0" smtClean="0"/>
              <a:t>S1 </a:t>
            </a:r>
            <a:r>
              <a:rPr lang="de-CH" baseline="0" dirty="0" err="1" smtClean="0"/>
              <a:t>point</a:t>
            </a:r>
            <a:r>
              <a:rPr lang="de-CH" baseline="0" dirty="0" smtClean="0"/>
              <a:t> do not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s2-point </a:t>
            </a:r>
            <a:r>
              <a:rPr lang="de-CH" baseline="0" dirty="0" err="1" smtClean="0"/>
              <a:t>associated</a:t>
            </a:r>
            <a:endParaRPr lang="de-CH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de-CH" dirty="0" smtClean="0"/>
              <a:t>But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s2-point,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MUST BE an s1 (and s0) </a:t>
            </a:r>
            <a:r>
              <a:rPr lang="de-CH" baseline="0" dirty="0" err="1" smtClean="0"/>
              <a:t>point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crucial</a:t>
            </a:r>
            <a:r>
              <a:rPr lang="de-CH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Following</a:t>
            </a:r>
            <a:r>
              <a:rPr lang="de-CH" dirty="0" smtClean="0"/>
              <a:t>:</a:t>
            </a:r>
            <a:r>
              <a:rPr lang="de-CH" baseline="0" dirty="0" smtClean="0"/>
              <a:t> </a:t>
            </a:r>
            <a:r>
              <a:rPr lang="de-CH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s1-point,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cannot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an s2-point; and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s0-point,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cannot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an s1-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s2-point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(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checked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error-chekcing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functions</a:t>
            </a:r>
            <a:r>
              <a:rPr lang="de-CH" baseline="0" smtClean="0"/>
              <a:t>)</a:t>
            </a:r>
            <a:endParaRPr lang="de-CH" baseline="0" dirty="0" smtClean="0"/>
          </a:p>
          <a:p>
            <a:pPr marL="0" indent="0">
              <a:buNone/>
            </a:pPr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F437E-2DC7-4303-B5B5-F0C502800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F437E-2DC7-4303-B5B5-F0C502800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AE0F-6057-41F5-AE70-A56C3F74092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F8FC-26C1-46AF-B80D-0A463947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09927" y="4494252"/>
            <a:ext cx="4938816" cy="1087554"/>
            <a:chOff x="1937440" y="5216664"/>
            <a:chExt cx="4938816" cy="1087554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476550" y="4518434"/>
            <a:ext cx="4391595" cy="1015546"/>
            <a:chOff x="1973171" y="5236634"/>
            <a:chExt cx="4391595" cy="1015546"/>
          </a:xfrm>
          <a:solidFill>
            <a:schemeClr val="tx1"/>
          </a:solidFill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492764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260988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723656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184154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952378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415046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889606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657830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5120498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5580996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5349220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811888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033161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256619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123105" y="53393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991457" y="543586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838706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703425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572976" y="57213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441328" y="58126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2288577" y="5920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2140790" y="60289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973171" y="61439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2198952" y="61440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429844" y="61440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890342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658566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121234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3595794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3364018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826686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4287184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055408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518076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739349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970241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354620" y="60364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2585512" y="60364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3046010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814234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3276902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3751462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519686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3982354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4442852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211076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4673744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895017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125909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513504" y="59198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744396" y="59198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3204894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973118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3435786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910346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3678570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141238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4601736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4369960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4832628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5053901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5284793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670940" y="581372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901832" y="581372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3362330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3130554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3593222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4067782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3836006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4298674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4759172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4527396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4990064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5211337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5442229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2805375" y="572987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3036267" y="572987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3496765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3264989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3727657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4202217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3970441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4433109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4893607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4661831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5124499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5345772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5569230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2938118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3169010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629508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97732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3860400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4334960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4103184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565852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026350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4794574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5257242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5478515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5709407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3035198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3266090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3726588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3494812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3957480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4432040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4200264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4662932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5123430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4891654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5354322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575595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5806487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3170523" y="54390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3401415" y="54390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861913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3630137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4092805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4567365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4335589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4798257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5258755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5026979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5489647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5710920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5941812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3327894" y="534124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3558786" y="534124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4019284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3787508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4250176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4724736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4492960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4955628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5416126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5184350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5647018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>
            <a:xfrm>
              <a:off x="5868291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6099183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5" name="Straight Connector 504"/>
          <p:cNvCxnSpPr/>
          <p:nvPr/>
        </p:nvCxnSpPr>
        <p:spPr>
          <a:xfrm>
            <a:off x="1529307" y="4088697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/>
          <p:cNvGrpSpPr/>
          <p:nvPr/>
        </p:nvGrpSpPr>
        <p:grpSpPr>
          <a:xfrm>
            <a:off x="1209927" y="1630680"/>
            <a:ext cx="4938816" cy="1087554"/>
            <a:chOff x="1937440" y="5216664"/>
            <a:chExt cx="4938816" cy="1087554"/>
          </a:xfrm>
        </p:grpSpPr>
        <p:cxnSp>
          <p:nvCxnSpPr>
            <p:cNvPr id="508" name="Straight Connector 507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804"/>
          <p:cNvGrpSpPr/>
          <p:nvPr/>
        </p:nvGrpSpPr>
        <p:grpSpPr>
          <a:xfrm>
            <a:off x="1476550" y="1654862"/>
            <a:ext cx="4391595" cy="1015546"/>
            <a:chOff x="1973171" y="2373062"/>
            <a:chExt cx="4391595" cy="1015546"/>
          </a:xfrm>
        </p:grpSpPr>
        <p:sp>
          <p:nvSpPr>
            <p:cNvPr id="513" name="Oval 512"/>
            <p:cNvSpPr>
              <a:spLocks noChangeAspect="1"/>
            </p:cNvSpPr>
            <p:nvPr/>
          </p:nvSpPr>
          <p:spPr>
            <a:xfrm>
              <a:off x="3492764" y="238083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>
              <a:spLocks noChangeAspect="1"/>
            </p:cNvSpPr>
            <p:nvPr/>
          </p:nvSpPr>
          <p:spPr>
            <a:xfrm>
              <a:off x="3260988" y="23808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>
              <a:spLocks noChangeAspect="1"/>
            </p:cNvSpPr>
            <p:nvPr/>
          </p:nvSpPr>
          <p:spPr>
            <a:xfrm>
              <a:off x="3723656" y="23808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>
              <a:spLocks noChangeAspect="1"/>
            </p:cNvSpPr>
            <p:nvPr/>
          </p:nvSpPr>
          <p:spPr>
            <a:xfrm>
              <a:off x="4184154" y="237824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>
              <a:spLocks noChangeAspect="1"/>
            </p:cNvSpPr>
            <p:nvPr/>
          </p:nvSpPr>
          <p:spPr>
            <a:xfrm>
              <a:off x="3952378" y="237824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>
              <a:spLocks noChangeAspect="1"/>
            </p:cNvSpPr>
            <p:nvPr/>
          </p:nvSpPr>
          <p:spPr>
            <a:xfrm>
              <a:off x="4415046" y="237824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>
              <a:spLocks noChangeAspect="1"/>
            </p:cNvSpPr>
            <p:nvPr/>
          </p:nvSpPr>
          <p:spPr>
            <a:xfrm>
              <a:off x="4889606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>
              <a:spLocks noChangeAspect="1"/>
            </p:cNvSpPr>
            <p:nvPr/>
          </p:nvSpPr>
          <p:spPr>
            <a:xfrm>
              <a:off x="4657830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>
              <a:spLocks noChangeAspect="1"/>
            </p:cNvSpPr>
            <p:nvPr/>
          </p:nvSpPr>
          <p:spPr>
            <a:xfrm>
              <a:off x="5120498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>
              <a:spLocks noChangeAspect="1"/>
            </p:cNvSpPr>
            <p:nvPr/>
          </p:nvSpPr>
          <p:spPr>
            <a:xfrm>
              <a:off x="5580996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>
              <a:spLocks noChangeAspect="1"/>
            </p:cNvSpPr>
            <p:nvPr/>
          </p:nvSpPr>
          <p:spPr>
            <a:xfrm>
              <a:off x="5349220" y="23730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>
              <a:spLocks noChangeAspect="1"/>
            </p:cNvSpPr>
            <p:nvPr/>
          </p:nvSpPr>
          <p:spPr>
            <a:xfrm>
              <a:off x="5811888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>
              <a:spLocks noChangeAspect="1"/>
            </p:cNvSpPr>
            <p:nvPr/>
          </p:nvSpPr>
          <p:spPr>
            <a:xfrm>
              <a:off x="6033161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>
              <a:spLocks noChangeAspect="1"/>
            </p:cNvSpPr>
            <p:nvPr/>
          </p:nvSpPr>
          <p:spPr>
            <a:xfrm>
              <a:off x="6256619" y="23730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>
              <a:spLocks noChangeAspect="1"/>
            </p:cNvSpPr>
            <p:nvPr/>
          </p:nvSpPr>
          <p:spPr>
            <a:xfrm>
              <a:off x="3123105" y="24757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>
              <a:spLocks noChangeAspect="1"/>
            </p:cNvSpPr>
            <p:nvPr/>
          </p:nvSpPr>
          <p:spPr>
            <a:xfrm>
              <a:off x="2991457" y="25722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>
              <a:spLocks noChangeAspect="1"/>
            </p:cNvSpPr>
            <p:nvPr/>
          </p:nvSpPr>
          <p:spPr>
            <a:xfrm>
              <a:off x="2838706" y="2674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>
              <a:spLocks noChangeAspect="1"/>
            </p:cNvSpPr>
            <p:nvPr/>
          </p:nvSpPr>
          <p:spPr>
            <a:xfrm>
              <a:off x="2703425" y="276897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>
              <a:spLocks noChangeAspect="1"/>
            </p:cNvSpPr>
            <p:nvPr/>
          </p:nvSpPr>
          <p:spPr>
            <a:xfrm>
              <a:off x="2572976" y="28577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>
              <a:spLocks noChangeAspect="1"/>
            </p:cNvSpPr>
            <p:nvPr/>
          </p:nvSpPr>
          <p:spPr>
            <a:xfrm>
              <a:off x="2441328" y="29491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>
              <a:spLocks noChangeAspect="1"/>
            </p:cNvSpPr>
            <p:nvPr/>
          </p:nvSpPr>
          <p:spPr>
            <a:xfrm>
              <a:off x="2288577" y="3056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>
              <a:spLocks noChangeAspect="1"/>
            </p:cNvSpPr>
            <p:nvPr/>
          </p:nvSpPr>
          <p:spPr>
            <a:xfrm>
              <a:off x="2140790" y="31654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>
              <a:spLocks noChangeAspect="1"/>
            </p:cNvSpPr>
            <p:nvPr/>
          </p:nvSpPr>
          <p:spPr>
            <a:xfrm>
              <a:off x="1973171" y="32803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>
              <a:spLocks noChangeAspect="1"/>
            </p:cNvSpPr>
            <p:nvPr/>
          </p:nvSpPr>
          <p:spPr>
            <a:xfrm>
              <a:off x="2198952" y="32804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>
              <a:spLocks noChangeAspect="1"/>
            </p:cNvSpPr>
            <p:nvPr/>
          </p:nvSpPr>
          <p:spPr>
            <a:xfrm>
              <a:off x="2429844" y="32804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>
              <a:spLocks noChangeAspect="1"/>
            </p:cNvSpPr>
            <p:nvPr/>
          </p:nvSpPr>
          <p:spPr>
            <a:xfrm>
              <a:off x="2890342" y="327786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>
              <a:spLocks noChangeAspect="1"/>
            </p:cNvSpPr>
            <p:nvPr/>
          </p:nvSpPr>
          <p:spPr>
            <a:xfrm>
              <a:off x="2658566" y="32778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>
              <a:spLocks noChangeAspect="1"/>
            </p:cNvSpPr>
            <p:nvPr/>
          </p:nvSpPr>
          <p:spPr>
            <a:xfrm>
              <a:off x="3121234" y="32778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>
              <a:spLocks noChangeAspect="1"/>
            </p:cNvSpPr>
            <p:nvPr/>
          </p:nvSpPr>
          <p:spPr>
            <a:xfrm>
              <a:off x="3595794" y="32752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>
              <a:spLocks noChangeAspect="1"/>
            </p:cNvSpPr>
            <p:nvPr/>
          </p:nvSpPr>
          <p:spPr>
            <a:xfrm>
              <a:off x="3364018" y="32752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>
              <a:spLocks noChangeAspect="1"/>
            </p:cNvSpPr>
            <p:nvPr/>
          </p:nvSpPr>
          <p:spPr>
            <a:xfrm>
              <a:off x="3826686" y="327527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>
              <a:spLocks noChangeAspect="1"/>
            </p:cNvSpPr>
            <p:nvPr/>
          </p:nvSpPr>
          <p:spPr>
            <a:xfrm>
              <a:off x="4287184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>
              <a:spLocks noChangeAspect="1"/>
            </p:cNvSpPr>
            <p:nvPr/>
          </p:nvSpPr>
          <p:spPr>
            <a:xfrm>
              <a:off x="4055408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>
              <a:spLocks noChangeAspect="1"/>
            </p:cNvSpPr>
            <p:nvPr/>
          </p:nvSpPr>
          <p:spPr>
            <a:xfrm>
              <a:off x="4518076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>
              <a:spLocks noChangeAspect="1"/>
            </p:cNvSpPr>
            <p:nvPr/>
          </p:nvSpPr>
          <p:spPr>
            <a:xfrm>
              <a:off x="4739349" y="327268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>
              <a:spLocks noChangeAspect="1"/>
            </p:cNvSpPr>
            <p:nvPr/>
          </p:nvSpPr>
          <p:spPr>
            <a:xfrm>
              <a:off x="4970241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>
              <a:spLocks noChangeAspect="1"/>
            </p:cNvSpPr>
            <p:nvPr/>
          </p:nvSpPr>
          <p:spPr>
            <a:xfrm>
              <a:off x="2354620" y="317292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>
              <a:spLocks noChangeAspect="1"/>
            </p:cNvSpPr>
            <p:nvPr/>
          </p:nvSpPr>
          <p:spPr>
            <a:xfrm>
              <a:off x="2585512" y="31729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>
              <a:spLocks noChangeAspect="1"/>
            </p:cNvSpPr>
            <p:nvPr/>
          </p:nvSpPr>
          <p:spPr>
            <a:xfrm>
              <a:off x="3046010" y="317033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>
              <a:spLocks noChangeAspect="1"/>
            </p:cNvSpPr>
            <p:nvPr/>
          </p:nvSpPr>
          <p:spPr>
            <a:xfrm>
              <a:off x="2814234" y="317033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>
              <a:spLocks noChangeAspect="1"/>
            </p:cNvSpPr>
            <p:nvPr/>
          </p:nvSpPr>
          <p:spPr>
            <a:xfrm>
              <a:off x="3276902" y="317033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>
              <a:spLocks noChangeAspect="1"/>
            </p:cNvSpPr>
            <p:nvPr/>
          </p:nvSpPr>
          <p:spPr>
            <a:xfrm>
              <a:off x="3751462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>
              <a:spLocks noChangeAspect="1"/>
            </p:cNvSpPr>
            <p:nvPr/>
          </p:nvSpPr>
          <p:spPr>
            <a:xfrm>
              <a:off x="3519686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>
              <a:spLocks noChangeAspect="1"/>
            </p:cNvSpPr>
            <p:nvPr/>
          </p:nvSpPr>
          <p:spPr>
            <a:xfrm>
              <a:off x="3982354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>
              <a:spLocks noChangeAspect="1"/>
            </p:cNvSpPr>
            <p:nvPr/>
          </p:nvSpPr>
          <p:spPr>
            <a:xfrm>
              <a:off x="4442852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>
              <a:spLocks noChangeAspect="1"/>
            </p:cNvSpPr>
            <p:nvPr/>
          </p:nvSpPr>
          <p:spPr>
            <a:xfrm>
              <a:off x="4211076" y="31651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>
              <a:spLocks noChangeAspect="1"/>
            </p:cNvSpPr>
            <p:nvPr/>
          </p:nvSpPr>
          <p:spPr>
            <a:xfrm>
              <a:off x="4673744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>
              <a:spLocks noChangeAspect="1"/>
            </p:cNvSpPr>
            <p:nvPr/>
          </p:nvSpPr>
          <p:spPr>
            <a:xfrm>
              <a:off x="4895017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>
              <a:spLocks noChangeAspect="1"/>
            </p:cNvSpPr>
            <p:nvPr/>
          </p:nvSpPr>
          <p:spPr>
            <a:xfrm>
              <a:off x="5125909" y="31651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>
              <a:spLocks noChangeAspect="1"/>
            </p:cNvSpPr>
            <p:nvPr/>
          </p:nvSpPr>
          <p:spPr>
            <a:xfrm>
              <a:off x="2513504" y="30563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>
              <a:spLocks noChangeAspect="1"/>
            </p:cNvSpPr>
            <p:nvPr/>
          </p:nvSpPr>
          <p:spPr>
            <a:xfrm>
              <a:off x="2744396" y="305631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>
              <a:spLocks noChangeAspect="1"/>
            </p:cNvSpPr>
            <p:nvPr/>
          </p:nvSpPr>
          <p:spPr>
            <a:xfrm>
              <a:off x="3204894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>
              <a:spLocks noChangeAspect="1"/>
            </p:cNvSpPr>
            <p:nvPr/>
          </p:nvSpPr>
          <p:spPr>
            <a:xfrm>
              <a:off x="2973118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>
              <a:spLocks noChangeAspect="1"/>
            </p:cNvSpPr>
            <p:nvPr/>
          </p:nvSpPr>
          <p:spPr>
            <a:xfrm>
              <a:off x="3435786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>
              <a:spLocks noChangeAspect="1"/>
            </p:cNvSpPr>
            <p:nvPr/>
          </p:nvSpPr>
          <p:spPr>
            <a:xfrm>
              <a:off x="3910346" y="30511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>
              <a:spLocks noChangeAspect="1"/>
            </p:cNvSpPr>
            <p:nvPr/>
          </p:nvSpPr>
          <p:spPr>
            <a:xfrm>
              <a:off x="3678570" y="305113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>
              <a:spLocks noChangeAspect="1"/>
            </p:cNvSpPr>
            <p:nvPr/>
          </p:nvSpPr>
          <p:spPr>
            <a:xfrm>
              <a:off x="4141238" y="30511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>
              <a:spLocks noChangeAspect="1"/>
            </p:cNvSpPr>
            <p:nvPr/>
          </p:nvSpPr>
          <p:spPr>
            <a:xfrm>
              <a:off x="4601736" y="304853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>
              <a:spLocks noChangeAspect="1"/>
            </p:cNvSpPr>
            <p:nvPr/>
          </p:nvSpPr>
          <p:spPr>
            <a:xfrm>
              <a:off x="4369960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>
              <a:spLocks noChangeAspect="1"/>
            </p:cNvSpPr>
            <p:nvPr/>
          </p:nvSpPr>
          <p:spPr>
            <a:xfrm>
              <a:off x="4832628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>
              <a:spLocks noChangeAspect="1"/>
            </p:cNvSpPr>
            <p:nvPr/>
          </p:nvSpPr>
          <p:spPr>
            <a:xfrm>
              <a:off x="5053901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>
              <a:spLocks noChangeAspect="1"/>
            </p:cNvSpPr>
            <p:nvPr/>
          </p:nvSpPr>
          <p:spPr>
            <a:xfrm>
              <a:off x="5284793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>
              <a:spLocks noChangeAspect="1"/>
            </p:cNvSpPr>
            <p:nvPr/>
          </p:nvSpPr>
          <p:spPr>
            <a:xfrm>
              <a:off x="2670940" y="295015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>
              <a:spLocks noChangeAspect="1"/>
            </p:cNvSpPr>
            <p:nvPr/>
          </p:nvSpPr>
          <p:spPr>
            <a:xfrm>
              <a:off x="2901832" y="295015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>
              <a:spLocks noChangeAspect="1"/>
            </p:cNvSpPr>
            <p:nvPr/>
          </p:nvSpPr>
          <p:spPr>
            <a:xfrm>
              <a:off x="3362330" y="294756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>
              <a:spLocks noChangeAspect="1"/>
            </p:cNvSpPr>
            <p:nvPr/>
          </p:nvSpPr>
          <p:spPr>
            <a:xfrm>
              <a:off x="3130554" y="294756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>
              <a:spLocks noChangeAspect="1"/>
            </p:cNvSpPr>
            <p:nvPr/>
          </p:nvSpPr>
          <p:spPr>
            <a:xfrm>
              <a:off x="3593222" y="294756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>
              <a:spLocks noChangeAspect="1"/>
            </p:cNvSpPr>
            <p:nvPr/>
          </p:nvSpPr>
          <p:spPr>
            <a:xfrm>
              <a:off x="4067782" y="294497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>
              <a:spLocks noChangeAspect="1"/>
            </p:cNvSpPr>
            <p:nvPr/>
          </p:nvSpPr>
          <p:spPr>
            <a:xfrm>
              <a:off x="3836006" y="294497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>
              <a:spLocks noChangeAspect="1"/>
            </p:cNvSpPr>
            <p:nvPr/>
          </p:nvSpPr>
          <p:spPr>
            <a:xfrm>
              <a:off x="4298674" y="294497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>
              <a:spLocks noChangeAspect="1"/>
            </p:cNvSpPr>
            <p:nvPr/>
          </p:nvSpPr>
          <p:spPr>
            <a:xfrm>
              <a:off x="4759172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>
              <a:spLocks noChangeAspect="1"/>
            </p:cNvSpPr>
            <p:nvPr/>
          </p:nvSpPr>
          <p:spPr>
            <a:xfrm>
              <a:off x="4527396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>
              <a:spLocks noChangeAspect="1"/>
            </p:cNvSpPr>
            <p:nvPr/>
          </p:nvSpPr>
          <p:spPr>
            <a:xfrm>
              <a:off x="4990064" y="294238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>
              <a:spLocks noChangeAspect="1"/>
            </p:cNvSpPr>
            <p:nvPr/>
          </p:nvSpPr>
          <p:spPr>
            <a:xfrm>
              <a:off x="5211337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>
              <a:spLocks noChangeAspect="1"/>
            </p:cNvSpPr>
            <p:nvPr/>
          </p:nvSpPr>
          <p:spPr>
            <a:xfrm>
              <a:off x="5442229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>
              <a:spLocks noChangeAspect="1"/>
            </p:cNvSpPr>
            <p:nvPr/>
          </p:nvSpPr>
          <p:spPr>
            <a:xfrm>
              <a:off x="2805375" y="286630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>
              <a:spLocks noChangeAspect="1"/>
            </p:cNvSpPr>
            <p:nvPr/>
          </p:nvSpPr>
          <p:spPr>
            <a:xfrm>
              <a:off x="3036267" y="286630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>
              <a:spLocks noChangeAspect="1"/>
            </p:cNvSpPr>
            <p:nvPr/>
          </p:nvSpPr>
          <p:spPr>
            <a:xfrm>
              <a:off x="3496765" y="286371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>
              <a:spLocks noChangeAspect="1"/>
            </p:cNvSpPr>
            <p:nvPr/>
          </p:nvSpPr>
          <p:spPr>
            <a:xfrm>
              <a:off x="3264989" y="28637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>
              <a:spLocks noChangeAspect="1"/>
            </p:cNvSpPr>
            <p:nvPr/>
          </p:nvSpPr>
          <p:spPr>
            <a:xfrm>
              <a:off x="3727657" y="28637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>
              <a:spLocks noChangeAspect="1"/>
            </p:cNvSpPr>
            <p:nvPr/>
          </p:nvSpPr>
          <p:spPr>
            <a:xfrm>
              <a:off x="4202217" y="28611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>
              <a:spLocks noChangeAspect="1"/>
            </p:cNvSpPr>
            <p:nvPr/>
          </p:nvSpPr>
          <p:spPr>
            <a:xfrm>
              <a:off x="3970441" y="28611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>
              <a:spLocks noChangeAspect="1"/>
            </p:cNvSpPr>
            <p:nvPr/>
          </p:nvSpPr>
          <p:spPr>
            <a:xfrm>
              <a:off x="4433109" y="286112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>
              <a:spLocks noChangeAspect="1"/>
            </p:cNvSpPr>
            <p:nvPr/>
          </p:nvSpPr>
          <p:spPr>
            <a:xfrm>
              <a:off x="4893607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>
              <a:spLocks noChangeAspect="1"/>
            </p:cNvSpPr>
            <p:nvPr/>
          </p:nvSpPr>
          <p:spPr>
            <a:xfrm>
              <a:off x="4661831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>
              <a:spLocks noChangeAspect="1"/>
            </p:cNvSpPr>
            <p:nvPr/>
          </p:nvSpPr>
          <p:spPr>
            <a:xfrm>
              <a:off x="5124499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>
              <a:spLocks noChangeAspect="1"/>
            </p:cNvSpPr>
            <p:nvPr/>
          </p:nvSpPr>
          <p:spPr>
            <a:xfrm>
              <a:off x="5345772" y="285853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>
              <a:spLocks noChangeAspect="1"/>
            </p:cNvSpPr>
            <p:nvPr/>
          </p:nvSpPr>
          <p:spPr>
            <a:xfrm>
              <a:off x="5569230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>
              <a:spLocks noChangeAspect="1"/>
            </p:cNvSpPr>
            <p:nvPr/>
          </p:nvSpPr>
          <p:spPr>
            <a:xfrm>
              <a:off x="2938118" y="27689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>
              <a:spLocks noChangeAspect="1"/>
            </p:cNvSpPr>
            <p:nvPr/>
          </p:nvSpPr>
          <p:spPr>
            <a:xfrm>
              <a:off x="3169010" y="276897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>
              <a:spLocks noChangeAspect="1"/>
            </p:cNvSpPr>
            <p:nvPr/>
          </p:nvSpPr>
          <p:spPr>
            <a:xfrm>
              <a:off x="3629508" y="276637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>
              <a:spLocks noChangeAspect="1"/>
            </p:cNvSpPr>
            <p:nvPr/>
          </p:nvSpPr>
          <p:spPr>
            <a:xfrm>
              <a:off x="3397732" y="276637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>
              <a:spLocks noChangeAspect="1"/>
            </p:cNvSpPr>
            <p:nvPr/>
          </p:nvSpPr>
          <p:spPr>
            <a:xfrm>
              <a:off x="3860400" y="276637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>
              <a:spLocks noChangeAspect="1"/>
            </p:cNvSpPr>
            <p:nvPr/>
          </p:nvSpPr>
          <p:spPr>
            <a:xfrm>
              <a:off x="4334960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>
              <a:spLocks noChangeAspect="1"/>
            </p:cNvSpPr>
            <p:nvPr/>
          </p:nvSpPr>
          <p:spPr>
            <a:xfrm>
              <a:off x="4103184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>
              <a:spLocks noChangeAspect="1"/>
            </p:cNvSpPr>
            <p:nvPr/>
          </p:nvSpPr>
          <p:spPr>
            <a:xfrm>
              <a:off x="4565852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>
              <a:spLocks noChangeAspect="1"/>
            </p:cNvSpPr>
            <p:nvPr/>
          </p:nvSpPr>
          <p:spPr>
            <a:xfrm>
              <a:off x="5026350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>
              <a:spLocks noChangeAspect="1"/>
            </p:cNvSpPr>
            <p:nvPr/>
          </p:nvSpPr>
          <p:spPr>
            <a:xfrm>
              <a:off x="4794574" y="27611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>
              <a:spLocks noChangeAspect="1"/>
            </p:cNvSpPr>
            <p:nvPr/>
          </p:nvSpPr>
          <p:spPr>
            <a:xfrm>
              <a:off x="5257242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>
              <a:spLocks noChangeAspect="1"/>
            </p:cNvSpPr>
            <p:nvPr/>
          </p:nvSpPr>
          <p:spPr>
            <a:xfrm>
              <a:off x="5478515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>
              <a:spLocks noChangeAspect="1"/>
            </p:cNvSpPr>
            <p:nvPr/>
          </p:nvSpPr>
          <p:spPr>
            <a:xfrm>
              <a:off x="5709407" y="27611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>
              <a:spLocks noChangeAspect="1"/>
            </p:cNvSpPr>
            <p:nvPr/>
          </p:nvSpPr>
          <p:spPr>
            <a:xfrm>
              <a:off x="3035198" y="2674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>
              <a:spLocks noChangeAspect="1"/>
            </p:cNvSpPr>
            <p:nvPr/>
          </p:nvSpPr>
          <p:spPr>
            <a:xfrm>
              <a:off x="3266090" y="267466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>
              <a:spLocks noChangeAspect="1"/>
            </p:cNvSpPr>
            <p:nvPr/>
          </p:nvSpPr>
          <p:spPr>
            <a:xfrm>
              <a:off x="3726588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>
              <a:spLocks noChangeAspect="1"/>
            </p:cNvSpPr>
            <p:nvPr/>
          </p:nvSpPr>
          <p:spPr>
            <a:xfrm>
              <a:off x="3494812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>
              <a:spLocks noChangeAspect="1"/>
            </p:cNvSpPr>
            <p:nvPr/>
          </p:nvSpPr>
          <p:spPr>
            <a:xfrm>
              <a:off x="3957480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>
              <a:spLocks noChangeAspect="1"/>
            </p:cNvSpPr>
            <p:nvPr/>
          </p:nvSpPr>
          <p:spPr>
            <a:xfrm>
              <a:off x="4432040" y="26694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>
              <a:spLocks noChangeAspect="1"/>
            </p:cNvSpPr>
            <p:nvPr/>
          </p:nvSpPr>
          <p:spPr>
            <a:xfrm>
              <a:off x="4200264" y="266947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>
              <a:spLocks noChangeAspect="1"/>
            </p:cNvSpPr>
            <p:nvPr/>
          </p:nvSpPr>
          <p:spPr>
            <a:xfrm>
              <a:off x="4662932" y="26694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>
              <a:spLocks noChangeAspect="1"/>
            </p:cNvSpPr>
            <p:nvPr/>
          </p:nvSpPr>
          <p:spPr>
            <a:xfrm>
              <a:off x="5123430" y="266688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>
              <a:spLocks noChangeAspect="1"/>
            </p:cNvSpPr>
            <p:nvPr/>
          </p:nvSpPr>
          <p:spPr>
            <a:xfrm>
              <a:off x="4891654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>
              <a:spLocks noChangeAspect="1"/>
            </p:cNvSpPr>
            <p:nvPr/>
          </p:nvSpPr>
          <p:spPr>
            <a:xfrm>
              <a:off x="5354322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>
              <a:spLocks noChangeAspect="1"/>
            </p:cNvSpPr>
            <p:nvPr/>
          </p:nvSpPr>
          <p:spPr>
            <a:xfrm>
              <a:off x="5575595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>
              <a:spLocks noChangeAspect="1"/>
            </p:cNvSpPr>
            <p:nvPr/>
          </p:nvSpPr>
          <p:spPr>
            <a:xfrm>
              <a:off x="5806487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>
              <a:spLocks noChangeAspect="1"/>
            </p:cNvSpPr>
            <p:nvPr/>
          </p:nvSpPr>
          <p:spPr>
            <a:xfrm>
              <a:off x="3170523" y="25754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>
              <a:spLocks noChangeAspect="1"/>
            </p:cNvSpPr>
            <p:nvPr/>
          </p:nvSpPr>
          <p:spPr>
            <a:xfrm>
              <a:off x="3401415" y="25754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>
              <a:spLocks noChangeAspect="1"/>
            </p:cNvSpPr>
            <p:nvPr/>
          </p:nvSpPr>
          <p:spPr>
            <a:xfrm>
              <a:off x="3861913" y="25728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>
              <a:spLocks noChangeAspect="1"/>
            </p:cNvSpPr>
            <p:nvPr/>
          </p:nvSpPr>
          <p:spPr>
            <a:xfrm>
              <a:off x="3630137" y="25728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>
              <a:spLocks noChangeAspect="1"/>
            </p:cNvSpPr>
            <p:nvPr/>
          </p:nvSpPr>
          <p:spPr>
            <a:xfrm>
              <a:off x="4092805" y="25728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>
              <a:spLocks noChangeAspect="1"/>
            </p:cNvSpPr>
            <p:nvPr/>
          </p:nvSpPr>
          <p:spPr>
            <a:xfrm>
              <a:off x="4567365" y="25702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>
              <a:spLocks noChangeAspect="1"/>
            </p:cNvSpPr>
            <p:nvPr/>
          </p:nvSpPr>
          <p:spPr>
            <a:xfrm>
              <a:off x="4335589" y="25702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>
              <a:spLocks noChangeAspect="1"/>
            </p:cNvSpPr>
            <p:nvPr/>
          </p:nvSpPr>
          <p:spPr>
            <a:xfrm>
              <a:off x="4798257" y="25702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>
              <a:spLocks noChangeAspect="1"/>
            </p:cNvSpPr>
            <p:nvPr/>
          </p:nvSpPr>
          <p:spPr>
            <a:xfrm>
              <a:off x="5258755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>
              <a:spLocks noChangeAspect="1"/>
            </p:cNvSpPr>
            <p:nvPr/>
          </p:nvSpPr>
          <p:spPr>
            <a:xfrm>
              <a:off x="5026979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>
              <a:spLocks noChangeAspect="1"/>
            </p:cNvSpPr>
            <p:nvPr/>
          </p:nvSpPr>
          <p:spPr>
            <a:xfrm>
              <a:off x="5489647" y="25676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>
              <a:spLocks noChangeAspect="1"/>
            </p:cNvSpPr>
            <p:nvPr/>
          </p:nvSpPr>
          <p:spPr>
            <a:xfrm>
              <a:off x="5710920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>
              <a:spLocks noChangeAspect="1"/>
            </p:cNvSpPr>
            <p:nvPr/>
          </p:nvSpPr>
          <p:spPr>
            <a:xfrm>
              <a:off x="5941812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>
              <a:spLocks noChangeAspect="1"/>
            </p:cNvSpPr>
            <p:nvPr/>
          </p:nvSpPr>
          <p:spPr>
            <a:xfrm>
              <a:off x="3327894" y="247767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>
              <a:spLocks noChangeAspect="1"/>
            </p:cNvSpPr>
            <p:nvPr/>
          </p:nvSpPr>
          <p:spPr>
            <a:xfrm>
              <a:off x="3558786" y="247767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>
              <a:spLocks noChangeAspect="1"/>
            </p:cNvSpPr>
            <p:nvPr/>
          </p:nvSpPr>
          <p:spPr>
            <a:xfrm>
              <a:off x="4019284" y="247508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>
              <a:spLocks noChangeAspect="1"/>
            </p:cNvSpPr>
            <p:nvPr/>
          </p:nvSpPr>
          <p:spPr>
            <a:xfrm>
              <a:off x="3787508" y="247508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>
              <a:spLocks noChangeAspect="1"/>
            </p:cNvSpPr>
            <p:nvPr/>
          </p:nvSpPr>
          <p:spPr>
            <a:xfrm>
              <a:off x="4250176" y="247508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>
              <a:spLocks noChangeAspect="1"/>
            </p:cNvSpPr>
            <p:nvPr/>
          </p:nvSpPr>
          <p:spPr>
            <a:xfrm>
              <a:off x="4724736" y="247248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>
              <a:spLocks noChangeAspect="1"/>
            </p:cNvSpPr>
            <p:nvPr/>
          </p:nvSpPr>
          <p:spPr>
            <a:xfrm>
              <a:off x="4492960" y="247248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>
              <a:spLocks noChangeAspect="1"/>
            </p:cNvSpPr>
            <p:nvPr/>
          </p:nvSpPr>
          <p:spPr>
            <a:xfrm>
              <a:off x="4955628" y="247248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>
              <a:spLocks noChangeAspect="1"/>
            </p:cNvSpPr>
            <p:nvPr/>
          </p:nvSpPr>
          <p:spPr>
            <a:xfrm>
              <a:off x="5416126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>
              <a:spLocks noChangeAspect="1"/>
            </p:cNvSpPr>
            <p:nvPr/>
          </p:nvSpPr>
          <p:spPr>
            <a:xfrm>
              <a:off x="5184350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>
              <a:spLocks noChangeAspect="1"/>
            </p:cNvSpPr>
            <p:nvPr/>
          </p:nvSpPr>
          <p:spPr>
            <a:xfrm>
              <a:off x="5647018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>
              <a:spLocks noChangeAspect="1"/>
            </p:cNvSpPr>
            <p:nvPr/>
          </p:nvSpPr>
          <p:spPr>
            <a:xfrm>
              <a:off x="5868291" y="246989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>
              <a:spLocks noChangeAspect="1"/>
            </p:cNvSpPr>
            <p:nvPr/>
          </p:nvSpPr>
          <p:spPr>
            <a:xfrm>
              <a:off x="6099183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7" name="Straight Connector 656"/>
          <p:cNvCxnSpPr/>
          <p:nvPr/>
        </p:nvCxnSpPr>
        <p:spPr>
          <a:xfrm>
            <a:off x="1529307" y="2657851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7" name="Group 946"/>
          <p:cNvGrpSpPr/>
          <p:nvPr/>
        </p:nvGrpSpPr>
        <p:grpSpPr>
          <a:xfrm>
            <a:off x="1209927" y="3063406"/>
            <a:ext cx="4938816" cy="1087554"/>
            <a:chOff x="1937440" y="5216664"/>
            <a:chExt cx="4938816" cy="1087554"/>
          </a:xfrm>
        </p:grpSpPr>
        <p:cxnSp>
          <p:nvCxnSpPr>
            <p:cNvPr id="948" name="Straight Connector 947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76550" y="3087588"/>
            <a:ext cx="4391595" cy="1015546"/>
            <a:chOff x="2132055" y="2878998"/>
            <a:chExt cx="4391595" cy="1015546"/>
          </a:xfrm>
        </p:grpSpPr>
        <p:sp>
          <p:nvSpPr>
            <p:cNvPr id="953" name="Oval 952"/>
            <p:cNvSpPr>
              <a:spLocks noChangeAspect="1"/>
            </p:cNvSpPr>
            <p:nvPr/>
          </p:nvSpPr>
          <p:spPr>
            <a:xfrm>
              <a:off x="3651648" y="28867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/>
            <p:cNvSpPr>
              <a:spLocks noChangeAspect="1"/>
            </p:cNvSpPr>
            <p:nvPr/>
          </p:nvSpPr>
          <p:spPr>
            <a:xfrm>
              <a:off x="3419872" y="28867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>
              <a:spLocks noChangeAspect="1"/>
            </p:cNvSpPr>
            <p:nvPr/>
          </p:nvSpPr>
          <p:spPr>
            <a:xfrm>
              <a:off x="3882540" y="28867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/>
            <p:cNvSpPr>
              <a:spLocks noChangeAspect="1"/>
            </p:cNvSpPr>
            <p:nvPr/>
          </p:nvSpPr>
          <p:spPr>
            <a:xfrm>
              <a:off x="4343038" y="288418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/>
            <p:cNvSpPr>
              <a:spLocks noChangeAspect="1"/>
            </p:cNvSpPr>
            <p:nvPr/>
          </p:nvSpPr>
          <p:spPr>
            <a:xfrm>
              <a:off x="4111262" y="288418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/>
            <p:cNvSpPr>
              <a:spLocks noChangeAspect="1"/>
            </p:cNvSpPr>
            <p:nvPr/>
          </p:nvSpPr>
          <p:spPr>
            <a:xfrm>
              <a:off x="4573930" y="288418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/>
            <p:cNvSpPr>
              <a:spLocks noChangeAspect="1"/>
            </p:cNvSpPr>
            <p:nvPr/>
          </p:nvSpPr>
          <p:spPr>
            <a:xfrm>
              <a:off x="5048490" y="288159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/>
            <p:cNvSpPr>
              <a:spLocks noChangeAspect="1"/>
            </p:cNvSpPr>
            <p:nvPr/>
          </p:nvSpPr>
          <p:spPr>
            <a:xfrm>
              <a:off x="4816714" y="288159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/>
            <p:cNvSpPr>
              <a:spLocks noChangeAspect="1"/>
            </p:cNvSpPr>
            <p:nvPr/>
          </p:nvSpPr>
          <p:spPr>
            <a:xfrm>
              <a:off x="5279382" y="288159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/>
            <p:cNvSpPr>
              <a:spLocks noChangeAspect="1"/>
            </p:cNvSpPr>
            <p:nvPr/>
          </p:nvSpPr>
          <p:spPr>
            <a:xfrm>
              <a:off x="5739880" y="287899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/>
            <p:cNvSpPr>
              <a:spLocks noChangeAspect="1"/>
            </p:cNvSpPr>
            <p:nvPr/>
          </p:nvSpPr>
          <p:spPr>
            <a:xfrm>
              <a:off x="5508104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/>
            <p:cNvSpPr>
              <a:spLocks noChangeAspect="1"/>
            </p:cNvSpPr>
            <p:nvPr/>
          </p:nvSpPr>
          <p:spPr>
            <a:xfrm>
              <a:off x="5970772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/>
            <p:cNvSpPr>
              <a:spLocks noChangeAspect="1"/>
            </p:cNvSpPr>
            <p:nvPr/>
          </p:nvSpPr>
          <p:spPr>
            <a:xfrm>
              <a:off x="6192045" y="287899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/>
            <p:cNvSpPr>
              <a:spLocks noChangeAspect="1"/>
            </p:cNvSpPr>
            <p:nvPr/>
          </p:nvSpPr>
          <p:spPr>
            <a:xfrm>
              <a:off x="6415503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/>
            <p:cNvSpPr>
              <a:spLocks noChangeAspect="1"/>
            </p:cNvSpPr>
            <p:nvPr/>
          </p:nvSpPr>
          <p:spPr>
            <a:xfrm>
              <a:off x="3281989" y="29817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/>
            <p:cNvSpPr>
              <a:spLocks noChangeAspect="1"/>
            </p:cNvSpPr>
            <p:nvPr/>
          </p:nvSpPr>
          <p:spPr>
            <a:xfrm>
              <a:off x="3150341" y="30782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/>
            <p:cNvSpPr>
              <a:spLocks noChangeAspect="1"/>
            </p:cNvSpPr>
            <p:nvPr/>
          </p:nvSpPr>
          <p:spPr>
            <a:xfrm>
              <a:off x="2997590" y="3180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/>
            <p:cNvSpPr>
              <a:spLocks noChangeAspect="1"/>
            </p:cNvSpPr>
            <p:nvPr/>
          </p:nvSpPr>
          <p:spPr>
            <a:xfrm>
              <a:off x="2862309" y="327490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/>
            <p:cNvSpPr>
              <a:spLocks noChangeAspect="1"/>
            </p:cNvSpPr>
            <p:nvPr/>
          </p:nvSpPr>
          <p:spPr>
            <a:xfrm>
              <a:off x="2731860" y="33637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/>
            <p:cNvSpPr>
              <a:spLocks noChangeAspect="1"/>
            </p:cNvSpPr>
            <p:nvPr/>
          </p:nvSpPr>
          <p:spPr>
            <a:xfrm>
              <a:off x="2600212" y="3455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/>
            <p:cNvSpPr>
              <a:spLocks noChangeAspect="1"/>
            </p:cNvSpPr>
            <p:nvPr/>
          </p:nvSpPr>
          <p:spPr>
            <a:xfrm>
              <a:off x="2447461" y="3562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/>
            <p:cNvSpPr>
              <a:spLocks noChangeAspect="1"/>
            </p:cNvSpPr>
            <p:nvPr/>
          </p:nvSpPr>
          <p:spPr>
            <a:xfrm>
              <a:off x="2299674" y="36713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/>
            <p:cNvSpPr>
              <a:spLocks noChangeAspect="1"/>
            </p:cNvSpPr>
            <p:nvPr/>
          </p:nvSpPr>
          <p:spPr>
            <a:xfrm>
              <a:off x="2132055" y="37863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>
              <a:spLocks noChangeAspect="1"/>
            </p:cNvSpPr>
            <p:nvPr/>
          </p:nvSpPr>
          <p:spPr>
            <a:xfrm>
              <a:off x="2357836" y="378639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/>
            <p:cNvSpPr>
              <a:spLocks noChangeAspect="1"/>
            </p:cNvSpPr>
            <p:nvPr/>
          </p:nvSpPr>
          <p:spPr>
            <a:xfrm>
              <a:off x="2588728" y="37863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/>
            <p:cNvSpPr>
              <a:spLocks noChangeAspect="1"/>
            </p:cNvSpPr>
            <p:nvPr/>
          </p:nvSpPr>
          <p:spPr>
            <a:xfrm>
              <a:off x="3049226" y="378380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>
              <a:spLocks noChangeAspect="1"/>
            </p:cNvSpPr>
            <p:nvPr/>
          </p:nvSpPr>
          <p:spPr>
            <a:xfrm>
              <a:off x="2817450" y="37838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/>
            <p:cNvSpPr>
              <a:spLocks noChangeAspect="1"/>
            </p:cNvSpPr>
            <p:nvPr/>
          </p:nvSpPr>
          <p:spPr>
            <a:xfrm>
              <a:off x="3280118" y="37838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/>
            <p:cNvSpPr>
              <a:spLocks noChangeAspect="1"/>
            </p:cNvSpPr>
            <p:nvPr/>
          </p:nvSpPr>
          <p:spPr>
            <a:xfrm>
              <a:off x="3754678" y="378121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/>
            <p:cNvSpPr>
              <a:spLocks noChangeAspect="1"/>
            </p:cNvSpPr>
            <p:nvPr/>
          </p:nvSpPr>
          <p:spPr>
            <a:xfrm>
              <a:off x="3522902" y="37812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/>
            <p:cNvSpPr>
              <a:spLocks noChangeAspect="1"/>
            </p:cNvSpPr>
            <p:nvPr/>
          </p:nvSpPr>
          <p:spPr>
            <a:xfrm>
              <a:off x="3985570" y="37812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/>
            <p:cNvSpPr>
              <a:spLocks noChangeAspect="1"/>
            </p:cNvSpPr>
            <p:nvPr/>
          </p:nvSpPr>
          <p:spPr>
            <a:xfrm>
              <a:off x="4446068" y="37786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/>
            <p:cNvSpPr>
              <a:spLocks noChangeAspect="1"/>
            </p:cNvSpPr>
            <p:nvPr/>
          </p:nvSpPr>
          <p:spPr>
            <a:xfrm>
              <a:off x="4214292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/>
            <p:cNvSpPr>
              <a:spLocks noChangeAspect="1"/>
            </p:cNvSpPr>
            <p:nvPr/>
          </p:nvSpPr>
          <p:spPr>
            <a:xfrm>
              <a:off x="4676960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/>
            <p:cNvSpPr>
              <a:spLocks noChangeAspect="1"/>
            </p:cNvSpPr>
            <p:nvPr/>
          </p:nvSpPr>
          <p:spPr>
            <a:xfrm>
              <a:off x="4898233" y="37786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/>
            <p:cNvSpPr>
              <a:spLocks noChangeAspect="1"/>
            </p:cNvSpPr>
            <p:nvPr/>
          </p:nvSpPr>
          <p:spPr>
            <a:xfrm>
              <a:off x="5129125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/>
            <p:cNvSpPr>
              <a:spLocks noChangeAspect="1"/>
            </p:cNvSpPr>
            <p:nvPr/>
          </p:nvSpPr>
          <p:spPr>
            <a:xfrm>
              <a:off x="2513504" y="36788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/>
            <p:cNvSpPr>
              <a:spLocks noChangeAspect="1"/>
            </p:cNvSpPr>
            <p:nvPr/>
          </p:nvSpPr>
          <p:spPr>
            <a:xfrm>
              <a:off x="2744396" y="36788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/>
            <p:cNvSpPr>
              <a:spLocks noChangeAspect="1"/>
            </p:cNvSpPr>
            <p:nvPr/>
          </p:nvSpPr>
          <p:spPr>
            <a:xfrm>
              <a:off x="3204894" y="367627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/>
            <p:cNvSpPr>
              <a:spLocks noChangeAspect="1"/>
            </p:cNvSpPr>
            <p:nvPr/>
          </p:nvSpPr>
          <p:spPr>
            <a:xfrm>
              <a:off x="2973118" y="367627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/>
            <p:cNvSpPr>
              <a:spLocks noChangeAspect="1"/>
            </p:cNvSpPr>
            <p:nvPr/>
          </p:nvSpPr>
          <p:spPr>
            <a:xfrm>
              <a:off x="3435786" y="367627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/>
            <p:cNvSpPr>
              <a:spLocks noChangeAspect="1"/>
            </p:cNvSpPr>
            <p:nvPr/>
          </p:nvSpPr>
          <p:spPr>
            <a:xfrm>
              <a:off x="3910346" y="367367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Oval 994"/>
            <p:cNvSpPr>
              <a:spLocks noChangeAspect="1"/>
            </p:cNvSpPr>
            <p:nvPr/>
          </p:nvSpPr>
          <p:spPr>
            <a:xfrm>
              <a:off x="3678570" y="36736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Oval 995"/>
            <p:cNvSpPr>
              <a:spLocks noChangeAspect="1"/>
            </p:cNvSpPr>
            <p:nvPr/>
          </p:nvSpPr>
          <p:spPr>
            <a:xfrm>
              <a:off x="4141238" y="36736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/>
            <p:cNvSpPr>
              <a:spLocks noChangeAspect="1"/>
            </p:cNvSpPr>
            <p:nvPr/>
          </p:nvSpPr>
          <p:spPr>
            <a:xfrm>
              <a:off x="4601736" y="36710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997"/>
            <p:cNvSpPr>
              <a:spLocks noChangeAspect="1"/>
            </p:cNvSpPr>
            <p:nvPr/>
          </p:nvSpPr>
          <p:spPr>
            <a:xfrm>
              <a:off x="4369960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Oval 998"/>
            <p:cNvSpPr>
              <a:spLocks noChangeAspect="1"/>
            </p:cNvSpPr>
            <p:nvPr/>
          </p:nvSpPr>
          <p:spPr>
            <a:xfrm>
              <a:off x="4832628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>
              <a:spLocks noChangeAspect="1"/>
            </p:cNvSpPr>
            <p:nvPr/>
          </p:nvSpPr>
          <p:spPr>
            <a:xfrm>
              <a:off x="5053901" y="36710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Oval 1000"/>
            <p:cNvSpPr>
              <a:spLocks noChangeAspect="1"/>
            </p:cNvSpPr>
            <p:nvPr/>
          </p:nvSpPr>
          <p:spPr>
            <a:xfrm>
              <a:off x="5284793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Oval 1001"/>
            <p:cNvSpPr>
              <a:spLocks noChangeAspect="1"/>
            </p:cNvSpPr>
            <p:nvPr/>
          </p:nvSpPr>
          <p:spPr>
            <a:xfrm>
              <a:off x="2672388" y="35622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>
              <a:spLocks noChangeAspect="1"/>
            </p:cNvSpPr>
            <p:nvPr/>
          </p:nvSpPr>
          <p:spPr>
            <a:xfrm>
              <a:off x="2903280" y="35622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Oval 1003"/>
            <p:cNvSpPr>
              <a:spLocks noChangeAspect="1"/>
            </p:cNvSpPr>
            <p:nvPr/>
          </p:nvSpPr>
          <p:spPr>
            <a:xfrm>
              <a:off x="3363778" y="35596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Oval 1004"/>
            <p:cNvSpPr>
              <a:spLocks noChangeAspect="1"/>
            </p:cNvSpPr>
            <p:nvPr/>
          </p:nvSpPr>
          <p:spPr>
            <a:xfrm>
              <a:off x="3132002" y="35596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/>
            <p:cNvSpPr>
              <a:spLocks noChangeAspect="1"/>
            </p:cNvSpPr>
            <p:nvPr/>
          </p:nvSpPr>
          <p:spPr>
            <a:xfrm>
              <a:off x="3594670" y="35596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/>
            <p:cNvSpPr>
              <a:spLocks noChangeAspect="1"/>
            </p:cNvSpPr>
            <p:nvPr/>
          </p:nvSpPr>
          <p:spPr>
            <a:xfrm>
              <a:off x="4069230" y="35570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Oval 1007"/>
            <p:cNvSpPr>
              <a:spLocks noChangeAspect="1"/>
            </p:cNvSpPr>
            <p:nvPr/>
          </p:nvSpPr>
          <p:spPr>
            <a:xfrm>
              <a:off x="3837454" y="35570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/>
            <p:cNvSpPr>
              <a:spLocks noChangeAspect="1"/>
            </p:cNvSpPr>
            <p:nvPr/>
          </p:nvSpPr>
          <p:spPr>
            <a:xfrm>
              <a:off x="4300122" y="35570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Oval 1009"/>
            <p:cNvSpPr>
              <a:spLocks noChangeAspect="1"/>
            </p:cNvSpPr>
            <p:nvPr/>
          </p:nvSpPr>
          <p:spPr>
            <a:xfrm>
              <a:off x="4760620" y="35544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Oval 1010"/>
            <p:cNvSpPr>
              <a:spLocks noChangeAspect="1"/>
            </p:cNvSpPr>
            <p:nvPr/>
          </p:nvSpPr>
          <p:spPr>
            <a:xfrm>
              <a:off x="4528844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/>
            <p:cNvSpPr>
              <a:spLocks noChangeAspect="1"/>
            </p:cNvSpPr>
            <p:nvPr/>
          </p:nvSpPr>
          <p:spPr>
            <a:xfrm>
              <a:off x="4991512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Oval 1012"/>
            <p:cNvSpPr>
              <a:spLocks noChangeAspect="1"/>
            </p:cNvSpPr>
            <p:nvPr/>
          </p:nvSpPr>
          <p:spPr>
            <a:xfrm>
              <a:off x="5212785" y="35544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Oval 1013"/>
            <p:cNvSpPr>
              <a:spLocks noChangeAspect="1"/>
            </p:cNvSpPr>
            <p:nvPr/>
          </p:nvSpPr>
          <p:spPr>
            <a:xfrm>
              <a:off x="5443677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>
              <a:spLocks noChangeAspect="1"/>
            </p:cNvSpPr>
            <p:nvPr/>
          </p:nvSpPr>
          <p:spPr>
            <a:xfrm>
              <a:off x="2829824" y="345609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Oval 1015"/>
            <p:cNvSpPr>
              <a:spLocks noChangeAspect="1"/>
            </p:cNvSpPr>
            <p:nvPr/>
          </p:nvSpPr>
          <p:spPr>
            <a:xfrm>
              <a:off x="3060716" y="345609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Oval 1016"/>
            <p:cNvSpPr>
              <a:spLocks noChangeAspect="1"/>
            </p:cNvSpPr>
            <p:nvPr/>
          </p:nvSpPr>
          <p:spPr>
            <a:xfrm>
              <a:off x="3521214" y="345350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/>
            <p:cNvSpPr>
              <a:spLocks noChangeAspect="1"/>
            </p:cNvSpPr>
            <p:nvPr/>
          </p:nvSpPr>
          <p:spPr>
            <a:xfrm>
              <a:off x="3289438" y="345350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Oval 1018"/>
            <p:cNvSpPr>
              <a:spLocks noChangeAspect="1"/>
            </p:cNvSpPr>
            <p:nvPr/>
          </p:nvSpPr>
          <p:spPr>
            <a:xfrm>
              <a:off x="3752106" y="345350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Oval 1019"/>
            <p:cNvSpPr>
              <a:spLocks noChangeAspect="1"/>
            </p:cNvSpPr>
            <p:nvPr/>
          </p:nvSpPr>
          <p:spPr>
            <a:xfrm>
              <a:off x="4226666" y="345090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/>
            <p:cNvSpPr>
              <a:spLocks noChangeAspect="1"/>
            </p:cNvSpPr>
            <p:nvPr/>
          </p:nvSpPr>
          <p:spPr>
            <a:xfrm>
              <a:off x="3994890" y="345090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l 1021"/>
            <p:cNvSpPr>
              <a:spLocks noChangeAspect="1"/>
            </p:cNvSpPr>
            <p:nvPr/>
          </p:nvSpPr>
          <p:spPr>
            <a:xfrm>
              <a:off x="4457558" y="345090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/>
            <p:cNvSpPr>
              <a:spLocks noChangeAspect="1"/>
            </p:cNvSpPr>
            <p:nvPr/>
          </p:nvSpPr>
          <p:spPr>
            <a:xfrm>
              <a:off x="4918056" y="344831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>
              <a:spLocks noChangeAspect="1"/>
            </p:cNvSpPr>
            <p:nvPr/>
          </p:nvSpPr>
          <p:spPr>
            <a:xfrm>
              <a:off x="4686280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Oval 1024"/>
            <p:cNvSpPr>
              <a:spLocks noChangeAspect="1"/>
            </p:cNvSpPr>
            <p:nvPr/>
          </p:nvSpPr>
          <p:spPr>
            <a:xfrm>
              <a:off x="5148948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/>
            <p:cNvSpPr>
              <a:spLocks noChangeAspect="1"/>
            </p:cNvSpPr>
            <p:nvPr/>
          </p:nvSpPr>
          <p:spPr>
            <a:xfrm>
              <a:off x="5370221" y="344831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/>
            <p:cNvSpPr>
              <a:spLocks noChangeAspect="1"/>
            </p:cNvSpPr>
            <p:nvPr/>
          </p:nvSpPr>
          <p:spPr>
            <a:xfrm>
              <a:off x="5601113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/>
            <p:cNvSpPr>
              <a:spLocks noChangeAspect="1"/>
            </p:cNvSpPr>
            <p:nvPr/>
          </p:nvSpPr>
          <p:spPr>
            <a:xfrm>
              <a:off x="2964259" y="33722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/>
            <p:cNvSpPr>
              <a:spLocks noChangeAspect="1"/>
            </p:cNvSpPr>
            <p:nvPr/>
          </p:nvSpPr>
          <p:spPr>
            <a:xfrm>
              <a:off x="3195151" y="337224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/>
            <p:cNvSpPr>
              <a:spLocks noChangeAspect="1"/>
            </p:cNvSpPr>
            <p:nvPr/>
          </p:nvSpPr>
          <p:spPr>
            <a:xfrm>
              <a:off x="3655649" y="33696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/>
            <p:cNvSpPr>
              <a:spLocks noChangeAspect="1"/>
            </p:cNvSpPr>
            <p:nvPr/>
          </p:nvSpPr>
          <p:spPr>
            <a:xfrm>
              <a:off x="3423873" y="33696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/>
            <p:cNvSpPr>
              <a:spLocks noChangeAspect="1"/>
            </p:cNvSpPr>
            <p:nvPr/>
          </p:nvSpPr>
          <p:spPr>
            <a:xfrm>
              <a:off x="3886541" y="33696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>
              <a:spLocks noChangeAspect="1"/>
            </p:cNvSpPr>
            <p:nvPr/>
          </p:nvSpPr>
          <p:spPr>
            <a:xfrm>
              <a:off x="4361101" y="33670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/>
            <p:cNvSpPr>
              <a:spLocks noChangeAspect="1"/>
            </p:cNvSpPr>
            <p:nvPr/>
          </p:nvSpPr>
          <p:spPr>
            <a:xfrm>
              <a:off x="4129325" y="33670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/>
            <p:cNvSpPr>
              <a:spLocks noChangeAspect="1"/>
            </p:cNvSpPr>
            <p:nvPr/>
          </p:nvSpPr>
          <p:spPr>
            <a:xfrm>
              <a:off x="4591993" y="33670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/>
            <p:cNvSpPr>
              <a:spLocks noChangeAspect="1"/>
            </p:cNvSpPr>
            <p:nvPr/>
          </p:nvSpPr>
          <p:spPr>
            <a:xfrm>
              <a:off x="5052491" y="33644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/>
            <p:cNvSpPr>
              <a:spLocks noChangeAspect="1"/>
            </p:cNvSpPr>
            <p:nvPr/>
          </p:nvSpPr>
          <p:spPr>
            <a:xfrm>
              <a:off x="4820715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/>
            <p:cNvSpPr>
              <a:spLocks noChangeAspect="1"/>
            </p:cNvSpPr>
            <p:nvPr/>
          </p:nvSpPr>
          <p:spPr>
            <a:xfrm>
              <a:off x="5283383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/>
            <p:cNvSpPr>
              <a:spLocks noChangeAspect="1"/>
            </p:cNvSpPr>
            <p:nvPr/>
          </p:nvSpPr>
          <p:spPr>
            <a:xfrm>
              <a:off x="5504656" y="33644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/>
            <p:cNvSpPr>
              <a:spLocks noChangeAspect="1"/>
            </p:cNvSpPr>
            <p:nvPr/>
          </p:nvSpPr>
          <p:spPr>
            <a:xfrm>
              <a:off x="5728114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/>
            <p:cNvSpPr>
              <a:spLocks noChangeAspect="1"/>
            </p:cNvSpPr>
            <p:nvPr/>
          </p:nvSpPr>
          <p:spPr>
            <a:xfrm>
              <a:off x="3097002" y="32749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/>
            <p:cNvSpPr>
              <a:spLocks noChangeAspect="1"/>
            </p:cNvSpPr>
            <p:nvPr/>
          </p:nvSpPr>
          <p:spPr>
            <a:xfrm>
              <a:off x="3327894" y="327490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/>
            <p:cNvSpPr>
              <a:spLocks noChangeAspect="1"/>
            </p:cNvSpPr>
            <p:nvPr/>
          </p:nvSpPr>
          <p:spPr>
            <a:xfrm>
              <a:off x="3788392" y="327231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/>
            <p:cNvSpPr>
              <a:spLocks noChangeAspect="1"/>
            </p:cNvSpPr>
            <p:nvPr/>
          </p:nvSpPr>
          <p:spPr>
            <a:xfrm>
              <a:off x="3556616" y="327231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/>
            <p:cNvSpPr>
              <a:spLocks noChangeAspect="1"/>
            </p:cNvSpPr>
            <p:nvPr/>
          </p:nvSpPr>
          <p:spPr>
            <a:xfrm>
              <a:off x="4019284" y="327231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/>
            <p:cNvSpPr>
              <a:spLocks noChangeAspect="1"/>
            </p:cNvSpPr>
            <p:nvPr/>
          </p:nvSpPr>
          <p:spPr>
            <a:xfrm>
              <a:off x="4493844" y="326972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/>
            <p:cNvSpPr>
              <a:spLocks noChangeAspect="1"/>
            </p:cNvSpPr>
            <p:nvPr/>
          </p:nvSpPr>
          <p:spPr>
            <a:xfrm>
              <a:off x="4262068" y="326972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/>
            <p:cNvSpPr>
              <a:spLocks noChangeAspect="1"/>
            </p:cNvSpPr>
            <p:nvPr/>
          </p:nvSpPr>
          <p:spPr>
            <a:xfrm>
              <a:off x="4724736" y="326972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/>
            <p:cNvSpPr>
              <a:spLocks noChangeAspect="1"/>
            </p:cNvSpPr>
            <p:nvPr/>
          </p:nvSpPr>
          <p:spPr>
            <a:xfrm>
              <a:off x="5185234" y="326713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>
              <a:spLocks noChangeAspect="1"/>
            </p:cNvSpPr>
            <p:nvPr/>
          </p:nvSpPr>
          <p:spPr>
            <a:xfrm>
              <a:off x="4953458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/>
            <p:cNvSpPr>
              <a:spLocks noChangeAspect="1"/>
            </p:cNvSpPr>
            <p:nvPr/>
          </p:nvSpPr>
          <p:spPr>
            <a:xfrm>
              <a:off x="5416126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/>
            <p:cNvSpPr>
              <a:spLocks noChangeAspect="1"/>
            </p:cNvSpPr>
            <p:nvPr/>
          </p:nvSpPr>
          <p:spPr>
            <a:xfrm>
              <a:off x="5637399" y="326713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/>
            <p:cNvSpPr>
              <a:spLocks noChangeAspect="1"/>
            </p:cNvSpPr>
            <p:nvPr/>
          </p:nvSpPr>
          <p:spPr>
            <a:xfrm>
              <a:off x="5868291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3194082" y="318059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/>
            <p:cNvSpPr>
              <a:spLocks noChangeAspect="1"/>
            </p:cNvSpPr>
            <p:nvPr/>
          </p:nvSpPr>
          <p:spPr>
            <a:xfrm>
              <a:off x="3424974" y="3180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/>
            <p:cNvSpPr>
              <a:spLocks noChangeAspect="1"/>
            </p:cNvSpPr>
            <p:nvPr/>
          </p:nvSpPr>
          <p:spPr>
            <a:xfrm>
              <a:off x="3885472" y="317800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/>
            <p:cNvSpPr>
              <a:spLocks noChangeAspect="1"/>
            </p:cNvSpPr>
            <p:nvPr/>
          </p:nvSpPr>
          <p:spPr>
            <a:xfrm>
              <a:off x="3653696" y="31780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/>
            <p:cNvSpPr>
              <a:spLocks noChangeAspect="1"/>
            </p:cNvSpPr>
            <p:nvPr/>
          </p:nvSpPr>
          <p:spPr>
            <a:xfrm>
              <a:off x="4116364" y="31780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/>
            <p:cNvSpPr>
              <a:spLocks noChangeAspect="1"/>
            </p:cNvSpPr>
            <p:nvPr/>
          </p:nvSpPr>
          <p:spPr>
            <a:xfrm>
              <a:off x="4590924" y="317541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/>
            <p:cNvSpPr>
              <a:spLocks noChangeAspect="1"/>
            </p:cNvSpPr>
            <p:nvPr/>
          </p:nvSpPr>
          <p:spPr>
            <a:xfrm>
              <a:off x="4359148" y="31754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/>
            <p:cNvSpPr>
              <a:spLocks noChangeAspect="1"/>
            </p:cNvSpPr>
            <p:nvPr/>
          </p:nvSpPr>
          <p:spPr>
            <a:xfrm>
              <a:off x="4821816" y="31754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/>
            <p:cNvSpPr>
              <a:spLocks noChangeAspect="1"/>
            </p:cNvSpPr>
            <p:nvPr/>
          </p:nvSpPr>
          <p:spPr>
            <a:xfrm>
              <a:off x="5282314" y="31728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/>
            <p:cNvSpPr>
              <a:spLocks noChangeAspect="1"/>
            </p:cNvSpPr>
            <p:nvPr/>
          </p:nvSpPr>
          <p:spPr>
            <a:xfrm>
              <a:off x="5050538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/>
            <p:cNvSpPr>
              <a:spLocks noChangeAspect="1"/>
            </p:cNvSpPr>
            <p:nvPr/>
          </p:nvSpPr>
          <p:spPr>
            <a:xfrm>
              <a:off x="5513206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/>
            <p:cNvSpPr>
              <a:spLocks noChangeAspect="1"/>
            </p:cNvSpPr>
            <p:nvPr/>
          </p:nvSpPr>
          <p:spPr>
            <a:xfrm>
              <a:off x="5734479" y="31728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/>
            <p:cNvSpPr>
              <a:spLocks noChangeAspect="1"/>
            </p:cNvSpPr>
            <p:nvPr/>
          </p:nvSpPr>
          <p:spPr>
            <a:xfrm>
              <a:off x="5965371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/>
            <p:cNvSpPr>
              <a:spLocks noChangeAspect="1"/>
            </p:cNvSpPr>
            <p:nvPr/>
          </p:nvSpPr>
          <p:spPr>
            <a:xfrm>
              <a:off x="3329407" y="308137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/>
            <p:cNvSpPr>
              <a:spLocks noChangeAspect="1"/>
            </p:cNvSpPr>
            <p:nvPr/>
          </p:nvSpPr>
          <p:spPr>
            <a:xfrm>
              <a:off x="3560299" y="30813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/>
            <p:cNvSpPr>
              <a:spLocks noChangeAspect="1"/>
            </p:cNvSpPr>
            <p:nvPr/>
          </p:nvSpPr>
          <p:spPr>
            <a:xfrm>
              <a:off x="4020797" y="30787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/>
            <p:cNvSpPr>
              <a:spLocks noChangeAspect="1"/>
            </p:cNvSpPr>
            <p:nvPr/>
          </p:nvSpPr>
          <p:spPr>
            <a:xfrm>
              <a:off x="3789021" y="30787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/>
            <p:cNvSpPr>
              <a:spLocks noChangeAspect="1"/>
            </p:cNvSpPr>
            <p:nvPr/>
          </p:nvSpPr>
          <p:spPr>
            <a:xfrm>
              <a:off x="4251689" y="30787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/>
            <p:cNvSpPr>
              <a:spLocks noChangeAspect="1"/>
            </p:cNvSpPr>
            <p:nvPr/>
          </p:nvSpPr>
          <p:spPr>
            <a:xfrm>
              <a:off x="4726249" y="307619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/>
            <p:cNvSpPr>
              <a:spLocks noChangeAspect="1"/>
            </p:cNvSpPr>
            <p:nvPr/>
          </p:nvSpPr>
          <p:spPr>
            <a:xfrm>
              <a:off x="4494473" y="30761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/>
            <p:cNvSpPr>
              <a:spLocks noChangeAspect="1"/>
            </p:cNvSpPr>
            <p:nvPr/>
          </p:nvSpPr>
          <p:spPr>
            <a:xfrm>
              <a:off x="4957141" y="30761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/>
            <p:cNvSpPr>
              <a:spLocks noChangeAspect="1"/>
            </p:cNvSpPr>
            <p:nvPr/>
          </p:nvSpPr>
          <p:spPr>
            <a:xfrm>
              <a:off x="5417639" y="307360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/>
            <p:cNvSpPr>
              <a:spLocks noChangeAspect="1"/>
            </p:cNvSpPr>
            <p:nvPr/>
          </p:nvSpPr>
          <p:spPr>
            <a:xfrm>
              <a:off x="5185863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/>
            <p:cNvSpPr>
              <a:spLocks noChangeAspect="1"/>
            </p:cNvSpPr>
            <p:nvPr/>
          </p:nvSpPr>
          <p:spPr>
            <a:xfrm>
              <a:off x="5648531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/>
            <p:cNvSpPr>
              <a:spLocks noChangeAspect="1"/>
            </p:cNvSpPr>
            <p:nvPr/>
          </p:nvSpPr>
          <p:spPr>
            <a:xfrm>
              <a:off x="5869804" y="307360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/>
            <p:cNvSpPr>
              <a:spLocks noChangeAspect="1"/>
            </p:cNvSpPr>
            <p:nvPr/>
          </p:nvSpPr>
          <p:spPr>
            <a:xfrm>
              <a:off x="6100696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>
              <a:spLocks noChangeAspect="1"/>
            </p:cNvSpPr>
            <p:nvPr/>
          </p:nvSpPr>
          <p:spPr>
            <a:xfrm>
              <a:off x="3486778" y="298360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>
              <a:spLocks noChangeAspect="1"/>
            </p:cNvSpPr>
            <p:nvPr/>
          </p:nvSpPr>
          <p:spPr>
            <a:xfrm>
              <a:off x="3717670" y="298360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>
              <a:spLocks noChangeAspect="1"/>
            </p:cNvSpPr>
            <p:nvPr/>
          </p:nvSpPr>
          <p:spPr>
            <a:xfrm>
              <a:off x="4178168" y="298101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>
              <a:spLocks noChangeAspect="1"/>
            </p:cNvSpPr>
            <p:nvPr/>
          </p:nvSpPr>
          <p:spPr>
            <a:xfrm>
              <a:off x="3946392" y="298101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>
              <a:spLocks noChangeAspect="1"/>
            </p:cNvSpPr>
            <p:nvPr/>
          </p:nvSpPr>
          <p:spPr>
            <a:xfrm>
              <a:off x="4409060" y="298101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/>
            <p:cNvSpPr>
              <a:spLocks noChangeAspect="1"/>
            </p:cNvSpPr>
            <p:nvPr/>
          </p:nvSpPr>
          <p:spPr>
            <a:xfrm>
              <a:off x="4883620" y="297842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/>
            <p:cNvSpPr>
              <a:spLocks noChangeAspect="1"/>
            </p:cNvSpPr>
            <p:nvPr/>
          </p:nvSpPr>
          <p:spPr>
            <a:xfrm>
              <a:off x="4651844" y="297842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/>
            <p:cNvSpPr>
              <a:spLocks noChangeAspect="1"/>
            </p:cNvSpPr>
            <p:nvPr/>
          </p:nvSpPr>
          <p:spPr>
            <a:xfrm>
              <a:off x="5114512" y="297842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/>
            <p:cNvSpPr>
              <a:spLocks noChangeAspect="1"/>
            </p:cNvSpPr>
            <p:nvPr/>
          </p:nvSpPr>
          <p:spPr>
            <a:xfrm>
              <a:off x="5575010" y="297583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/>
            <p:cNvSpPr>
              <a:spLocks noChangeAspect="1"/>
            </p:cNvSpPr>
            <p:nvPr/>
          </p:nvSpPr>
          <p:spPr>
            <a:xfrm>
              <a:off x="5343234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/>
            <p:cNvSpPr>
              <a:spLocks noChangeAspect="1"/>
            </p:cNvSpPr>
            <p:nvPr/>
          </p:nvSpPr>
          <p:spPr>
            <a:xfrm>
              <a:off x="5805902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>
              <a:spLocks noChangeAspect="1"/>
            </p:cNvSpPr>
            <p:nvPr/>
          </p:nvSpPr>
          <p:spPr>
            <a:xfrm>
              <a:off x="6027175" y="297583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/>
            <p:cNvSpPr>
              <a:spLocks noChangeAspect="1"/>
            </p:cNvSpPr>
            <p:nvPr/>
          </p:nvSpPr>
          <p:spPr>
            <a:xfrm>
              <a:off x="6258067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8" name="Straight Connector 447"/>
          <p:cNvCxnSpPr/>
          <p:nvPr/>
        </p:nvCxnSpPr>
        <p:spPr>
          <a:xfrm flipV="1">
            <a:off x="6868823" y="1640680"/>
            <a:ext cx="0" cy="2556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6661183" y="164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6655494" y="4193071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6251560" y="3404915"/>
            <a:ext cx="144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Two</a:t>
            </a:r>
            <a:r>
              <a:rPr lang="de-CH" sz="1200" dirty="0"/>
              <a:t> </a:t>
            </a:r>
            <a:r>
              <a:rPr lang="de-CH" sz="1200" dirty="0" smtClean="0"/>
              <a:t>phase sampling</a:t>
            </a:r>
            <a:endParaRPr lang="en-US" sz="1200" dirty="0"/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6425743" y="1640680"/>
            <a:ext cx="0" cy="108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6218103" y="164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6208389" y="272837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 rot="16200000">
            <a:off x="5849522" y="2051086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One phase sampling</a:t>
            </a:r>
            <a:endParaRPr lang="en-US" sz="1100" dirty="0"/>
          </a:p>
        </p:txBody>
      </p:sp>
      <p:cxnSp>
        <p:nvCxnSpPr>
          <p:cNvPr id="461" name="Straight Connector 460"/>
          <p:cNvCxnSpPr/>
          <p:nvPr/>
        </p:nvCxnSpPr>
        <p:spPr>
          <a:xfrm flipV="1">
            <a:off x="7300871" y="1630680"/>
            <a:ext cx="0" cy="3951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7093231" y="163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7087543" y="5581806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Box 467"/>
          <p:cNvSpPr txBox="1"/>
          <p:nvPr/>
        </p:nvSpPr>
        <p:spPr>
          <a:xfrm rot="16200000">
            <a:off x="6641379" y="4733230"/>
            <a:ext cx="154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Three phase sampling</a:t>
            </a:r>
            <a:endParaRPr lang="en-US" sz="1200" dirty="0"/>
          </a:p>
        </p:txBody>
      </p:sp>
      <p:sp>
        <p:nvSpPr>
          <p:cNvPr id="469" name="TextBox 468"/>
          <p:cNvSpPr txBox="1"/>
          <p:nvPr/>
        </p:nvSpPr>
        <p:spPr>
          <a:xfrm>
            <a:off x="4755409" y="391331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471" name="TextBox 470"/>
          <p:cNvSpPr txBox="1"/>
          <p:nvPr/>
        </p:nvSpPr>
        <p:spPr>
          <a:xfrm>
            <a:off x="4755409" y="5354644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/>
              <a:t>0</a:t>
            </a:r>
            <a:endParaRPr lang="en-US" sz="1400" baseline="-25000" dirty="0"/>
          </a:p>
        </p:txBody>
      </p:sp>
      <p:sp>
        <p:nvSpPr>
          <p:cNvPr id="472" name="TextBox 471"/>
          <p:cNvSpPr txBox="1"/>
          <p:nvPr/>
        </p:nvSpPr>
        <p:spPr>
          <a:xfrm>
            <a:off x="4755409" y="247803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/>
              <a:t>2</a:t>
            </a:r>
            <a:endParaRPr lang="en-US" sz="1400" baseline="-25000" dirty="0"/>
          </a:p>
        </p:txBody>
      </p:sp>
      <p:cxnSp>
        <p:nvCxnSpPr>
          <p:cNvPr id="459" name="Straight Connector 458"/>
          <p:cNvCxnSpPr/>
          <p:nvPr/>
        </p:nvCxnSpPr>
        <p:spPr>
          <a:xfrm>
            <a:off x="1992878" y="2657851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1992878" y="4088697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2688006" y="2657851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>
            <a:off x="2688006" y="4088697"/>
            <a:ext cx="2036" cy="13568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/>
          <p:cNvSpPr txBox="1"/>
          <p:nvPr/>
        </p:nvSpPr>
        <p:spPr>
          <a:xfrm rot="19500000">
            <a:off x="1401596" y="326804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</a:t>
            </a:r>
            <a:r>
              <a:rPr lang="de-CH" sz="1100" baseline="30000" dirty="0" smtClean="0"/>
              <a:t>st </a:t>
            </a:r>
            <a:r>
              <a:rPr lang="de-CH" sz="1100" dirty="0" smtClean="0"/>
              <a:t>Auxiliary information</a:t>
            </a:r>
            <a:endParaRPr lang="en-US" sz="1100" dirty="0"/>
          </a:p>
        </p:txBody>
      </p:sp>
      <p:sp>
        <p:nvSpPr>
          <p:cNvPr id="473" name="TextBox 472"/>
          <p:cNvSpPr txBox="1"/>
          <p:nvPr/>
        </p:nvSpPr>
        <p:spPr>
          <a:xfrm rot="19500000">
            <a:off x="1360108" y="4702016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2</a:t>
            </a:r>
            <a:r>
              <a:rPr lang="de-CH" sz="1100" baseline="30000" dirty="0" smtClean="0"/>
              <a:t>nd </a:t>
            </a:r>
            <a:r>
              <a:rPr lang="de-CH" sz="1100" dirty="0" smtClean="0"/>
              <a:t>Auxiliary information</a:t>
            </a:r>
            <a:endParaRPr lang="en-US" sz="1100" dirty="0"/>
          </a:p>
        </p:txBody>
      </p:sp>
      <p:sp>
        <p:nvSpPr>
          <p:cNvPr id="474" name="TextBox 473"/>
          <p:cNvSpPr txBox="1"/>
          <p:nvPr/>
        </p:nvSpPr>
        <p:spPr>
          <a:xfrm rot="19500000">
            <a:off x="1436387" y="1815375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Terrestrial information</a:t>
            </a:r>
            <a:endParaRPr lang="en-US" sz="1100" dirty="0"/>
          </a:p>
        </p:txBody>
      </p:sp>
      <p:sp>
        <p:nvSpPr>
          <p:cNvPr id="475" name="TextBox 474"/>
          <p:cNvSpPr txBox="1"/>
          <p:nvPr/>
        </p:nvSpPr>
        <p:spPr>
          <a:xfrm rot="16200000">
            <a:off x="-236363" y="2381730"/>
            <a:ext cx="1687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Precision of information</a:t>
            </a:r>
            <a:endParaRPr lang="en-US" sz="1200" dirty="0"/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913232" y="1654489"/>
            <a:ext cx="25422" cy="392731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 rot="16200000">
            <a:off x="167317" y="4604189"/>
            <a:ext cx="1663725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Quantity of information</a:t>
            </a:r>
            <a:endParaRPr lang="en-US" sz="1200" dirty="0"/>
          </a:p>
        </p:txBody>
      </p:sp>
      <p:cxnSp>
        <p:nvCxnSpPr>
          <p:cNvPr id="478" name="Straight Connector 477"/>
          <p:cNvCxnSpPr/>
          <p:nvPr/>
        </p:nvCxnSpPr>
        <p:spPr>
          <a:xfrm flipV="1">
            <a:off x="697208" y="1660046"/>
            <a:ext cx="25422" cy="39273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09927" y="4494252"/>
            <a:ext cx="4938816" cy="1087554"/>
            <a:chOff x="1937440" y="5216664"/>
            <a:chExt cx="4938816" cy="1087554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476550" y="4518434"/>
            <a:ext cx="4391595" cy="1015546"/>
            <a:chOff x="1973171" y="5236634"/>
            <a:chExt cx="4391595" cy="1015546"/>
          </a:xfrm>
          <a:solidFill>
            <a:schemeClr val="tx1"/>
          </a:solidFill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492764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260988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723656" y="52444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184154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952378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415046" y="524181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889606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657830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5120498" y="523922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5580996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5349220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811888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033161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256619" y="523663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123105" y="53393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991457" y="543586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838706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703425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572976" y="57213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441328" y="58126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2288577" y="5920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2140790" y="60289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973171" y="61439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2198952" y="61440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429844" y="61440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890342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658566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121234" y="61414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3595794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3364018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826686" y="61388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4287184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055408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518076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739349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970241" y="61362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354620" y="60364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2585512" y="603649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3046010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814234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3276902" y="603390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3751462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519686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3982354" y="60313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4442852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211076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4673744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895017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125909" y="60287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513504" y="59198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2744396" y="59198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3204894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973118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3435786" y="59172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910346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3678570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141238" y="59147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4601736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4369960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4832628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5053901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5284793" y="591211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670940" y="581372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901832" y="581372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3362330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3130554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3593222" y="581113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4067782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3836006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4298674" y="5808545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4759172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4527396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4990064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5211337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5442229" y="580595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2805375" y="572987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3036267" y="572987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3496765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3264989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3727657" y="5727286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4202217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3970441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4433109" y="572469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4893607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4661831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5124499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5345772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5569230" y="572210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2938118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3169010" y="563254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629508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97732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3860400" y="562995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4334960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4103184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565852" y="562735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026350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4794574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5257242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5478515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5709407" y="562476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3035198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3266090" y="5538233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3726588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3494812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3957480" y="5535641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4432040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4200264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4662932" y="5533049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5123430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4891654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5354322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575595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5806487" y="5530457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3170523" y="54390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3401415" y="543901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861913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3630137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4092805" y="543642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4567365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4335589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4798257" y="543383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5258755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5026979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5489647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5710920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5941812" y="543123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3327894" y="534124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3558786" y="5341244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4019284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3787508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4250176" y="5338652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4724736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4492960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4955628" y="5336060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5416126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5184350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5647018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>
            <a:xfrm>
              <a:off x="5868291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6099183" y="5333468"/>
              <a:ext cx="108147" cy="108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1209927" y="1630680"/>
            <a:ext cx="4938816" cy="1087554"/>
            <a:chOff x="1937440" y="5216664"/>
            <a:chExt cx="4938816" cy="1087554"/>
          </a:xfrm>
        </p:grpSpPr>
        <p:cxnSp>
          <p:nvCxnSpPr>
            <p:cNvPr id="508" name="Straight Connector 507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804"/>
          <p:cNvGrpSpPr/>
          <p:nvPr/>
        </p:nvGrpSpPr>
        <p:grpSpPr>
          <a:xfrm>
            <a:off x="1476550" y="1654862"/>
            <a:ext cx="4391595" cy="1015546"/>
            <a:chOff x="1973171" y="2373062"/>
            <a:chExt cx="4391595" cy="1015546"/>
          </a:xfrm>
        </p:grpSpPr>
        <p:sp>
          <p:nvSpPr>
            <p:cNvPr id="513" name="Oval 512"/>
            <p:cNvSpPr>
              <a:spLocks noChangeAspect="1"/>
            </p:cNvSpPr>
            <p:nvPr/>
          </p:nvSpPr>
          <p:spPr>
            <a:xfrm>
              <a:off x="3492764" y="238083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>
              <a:spLocks noChangeAspect="1"/>
            </p:cNvSpPr>
            <p:nvPr/>
          </p:nvSpPr>
          <p:spPr>
            <a:xfrm>
              <a:off x="3260988" y="23808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>
              <a:spLocks noChangeAspect="1"/>
            </p:cNvSpPr>
            <p:nvPr/>
          </p:nvSpPr>
          <p:spPr>
            <a:xfrm>
              <a:off x="3723656" y="23808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>
              <a:spLocks noChangeAspect="1"/>
            </p:cNvSpPr>
            <p:nvPr/>
          </p:nvSpPr>
          <p:spPr>
            <a:xfrm>
              <a:off x="4184154" y="237824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>
              <a:spLocks noChangeAspect="1"/>
            </p:cNvSpPr>
            <p:nvPr/>
          </p:nvSpPr>
          <p:spPr>
            <a:xfrm>
              <a:off x="3952378" y="237824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>
              <a:spLocks noChangeAspect="1"/>
            </p:cNvSpPr>
            <p:nvPr/>
          </p:nvSpPr>
          <p:spPr>
            <a:xfrm>
              <a:off x="4415046" y="237824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>
              <a:spLocks noChangeAspect="1"/>
            </p:cNvSpPr>
            <p:nvPr/>
          </p:nvSpPr>
          <p:spPr>
            <a:xfrm>
              <a:off x="4889606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>
              <a:spLocks noChangeAspect="1"/>
            </p:cNvSpPr>
            <p:nvPr/>
          </p:nvSpPr>
          <p:spPr>
            <a:xfrm>
              <a:off x="4657830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>
              <a:spLocks noChangeAspect="1"/>
            </p:cNvSpPr>
            <p:nvPr/>
          </p:nvSpPr>
          <p:spPr>
            <a:xfrm>
              <a:off x="5120498" y="237565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>
              <a:spLocks noChangeAspect="1"/>
            </p:cNvSpPr>
            <p:nvPr/>
          </p:nvSpPr>
          <p:spPr>
            <a:xfrm>
              <a:off x="5580996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>
              <a:spLocks noChangeAspect="1"/>
            </p:cNvSpPr>
            <p:nvPr/>
          </p:nvSpPr>
          <p:spPr>
            <a:xfrm>
              <a:off x="5349220" y="23730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>
              <a:spLocks noChangeAspect="1"/>
            </p:cNvSpPr>
            <p:nvPr/>
          </p:nvSpPr>
          <p:spPr>
            <a:xfrm>
              <a:off x="5811888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>
              <a:spLocks noChangeAspect="1"/>
            </p:cNvSpPr>
            <p:nvPr/>
          </p:nvSpPr>
          <p:spPr>
            <a:xfrm>
              <a:off x="6033161" y="2373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>
              <a:spLocks noChangeAspect="1"/>
            </p:cNvSpPr>
            <p:nvPr/>
          </p:nvSpPr>
          <p:spPr>
            <a:xfrm>
              <a:off x="6256619" y="23730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>
              <a:spLocks noChangeAspect="1"/>
            </p:cNvSpPr>
            <p:nvPr/>
          </p:nvSpPr>
          <p:spPr>
            <a:xfrm>
              <a:off x="3123105" y="24757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>
              <a:spLocks noChangeAspect="1"/>
            </p:cNvSpPr>
            <p:nvPr/>
          </p:nvSpPr>
          <p:spPr>
            <a:xfrm>
              <a:off x="2991457" y="25722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>
              <a:spLocks noChangeAspect="1"/>
            </p:cNvSpPr>
            <p:nvPr/>
          </p:nvSpPr>
          <p:spPr>
            <a:xfrm>
              <a:off x="2838706" y="2674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>
              <a:spLocks noChangeAspect="1"/>
            </p:cNvSpPr>
            <p:nvPr/>
          </p:nvSpPr>
          <p:spPr>
            <a:xfrm>
              <a:off x="2703425" y="276897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>
              <a:spLocks noChangeAspect="1"/>
            </p:cNvSpPr>
            <p:nvPr/>
          </p:nvSpPr>
          <p:spPr>
            <a:xfrm>
              <a:off x="2572976" y="28577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>
              <a:spLocks noChangeAspect="1"/>
            </p:cNvSpPr>
            <p:nvPr/>
          </p:nvSpPr>
          <p:spPr>
            <a:xfrm>
              <a:off x="2441328" y="29491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>
              <a:spLocks noChangeAspect="1"/>
            </p:cNvSpPr>
            <p:nvPr/>
          </p:nvSpPr>
          <p:spPr>
            <a:xfrm>
              <a:off x="2288577" y="3056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>
              <a:spLocks noChangeAspect="1"/>
            </p:cNvSpPr>
            <p:nvPr/>
          </p:nvSpPr>
          <p:spPr>
            <a:xfrm>
              <a:off x="2140790" y="31654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>
              <a:spLocks noChangeAspect="1"/>
            </p:cNvSpPr>
            <p:nvPr/>
          </p:nvSpPr>
          <p:spPr>
            <a:xfrm>
              <a:off x="1973171" y="32803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>
              <a:spLocks noChangeAspect="1"/>
            </p:cNvSpPr>
            <p:nvPr/>
          </p:nvSpPr>
          <p:spPr>
            <a:xfrm>
              <a:off x="2198952" y="32804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>
              <a:spLocks noChangeAspect="1"/>
            </p:cNvSpPr>
            <p:nvPr/>
          </p:nvSpPr>
          <p:spPr>
            <a:xfrm>
              <a:off x="2429844" y="32804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>
              <a:spLocks noChangeAspect="1"/>
            </p:cNvSpPr>
            <p:nvPr/>
          </p:nvSpPr>
          <p:spPr>
            <a:xfrm>
              <a:off x="2890342" y="327786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>
              <a:spLocks noChangeAspect="1"/>
            </p:cNvSpPr>
            <p:nvPr/>
          </p:nvSpPr>
          <p:spPr>
            <a:xfrm>
              <a:off x="2658566" y="32778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>
              <a:spLocks noChangeAspect="1"/>
            </p:cNvSpPr>
            <p:nvPr/>
          </p:nvSpPr>
          <p:spPr>
            <a:xfrm>
              <a:off x="3121234" y="32778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>
              <a:spLocks noChangeAspect="1"/>
            </p:cNvSpPr>
            <p:nvPr/>
          </p:nvSpPr>
          <p:spPr>
            <a:xfrm>
              <a:off x="3595794" y="32752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>
              <a:spLocks noChangeAspect="1"/>
            </p:cNvSpPr>
            <p:nvPr/>
          </p:nvSpPr>
          <p:spPr>
            <a:xfrm>
              <a:off x="3364018" y="32752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>
              <a:spLocks noChangeAspect="1"/>
            </p:cNvSpPr>
            <p:nvPr/>
          </p:nvSpPr>
          <p:spPr>
            <a:xfrm>
              <a:off x="3826686" y="327527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>
              <a:spLocks noChangeAspect="1"/>
            </p:cNvSpPr>
            <p:nvPr/>
          </p:nvSpPr>
          <p:spPr>
            <a:xfrm>
              <a:off x="4287184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>
              <a:spLocks noChangeAspect="1"/>
            </p:cNvSpPr>
            <p:nvPr/>
          </p:nvSpPr>
          <p:spPr>
            <a:xfrm>
              <a:off x="4055408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>
              <a:spLocks noChangeAspect="1"/>
            </p:cNvSpPr>
            <p:nvPr/>
          </p:nvSpPr>
          <p:spPr>
            <a:xfrm>
              <a:off x="4518076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>
              <a:spLocks noChangeAspect="1"/>
            </p:cNvSpPr>
            <p:nvPr/>
          </p:nvSpPr>
          <p:spPr>
            <a:xfrm>
              <a:off x="4739349" y="327268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>
              <a:spLocks noChangeAspect="1"/>
            </p:cNvSpPr>
            <p:nvPr/>
          </p:nvSpPr>
          <p:spPr>
            <a:xfrm>
              <a:off x="4970241" y="32726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>
              <a:spLocks noChangeAspect="1"/>
            </p:cNvSpPr>
            <p:nvPr/>
          </p:nvSpPr>
          <p:spPr>
            <a:xfrm>
              <a:off x="2354620" y="317292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>
              <a:spLocks noChangeAspect="1"/>
            </p:cNvSpPr>
            <p:nvPr/>
          </p:nvSpPr>
          <p:spPr>
            <a:xfrm>
              <a:off x="2585512" y="317292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>
              <a:spLocks noChangeAspect="1"/>
            </p:cNvSpPr>
            <p:nvPr/>
          </p:nvSpPr>
          <p:spPr>
            <a:xfrm>
              <a:off x="3046010" y="317033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>
              <a:spLocks noChangeAspect="1"/>
            </p:cNvSpPr>
            <p:nvPr/>
          </p:nvSpPr>
          <p:spPr>
            <a:xfrm>
              <a:off x="2814234" y="317033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>
              <a:spLocks noChangeAspect="1"/>
            </p:cNvSpPr>
            <p:nvPr/>
          </p:nvSpPr>
          <p:spPr>
            <a:xfrm>
              <a:off x="3276902" y="317033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>
              <a:spLocks noChangeAspect="1"/>
            </p:cNvSpPr>
            <p:nvPr/>
          </p:nvSpPr>
          <p:spPr>
            <a:xfrm>
              <a:off x="3751462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>
              <a:spLocks noChangeAspect="1"/>
            </p:cNvSpPr>
            <p:nvPr/>
          </p:nvSpPr>
          <p:spPr>
            <a:xfrm>
              <a:off x="3519686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>
              <a:spLocks noChangeAspect="1"/>
            </p:cNvSpPr>
            <p:nvPr/>
          </p:nvSpPr>
          <p:spPr>
            <a:xfrm>
              <a:off x="3982354" y="31677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>
              <a:spLocks noChangeAspect="1"/>
            </p:cNvSpPr>
            <p:nvPr/>
          </p:nvSpPr>
          <p:spPr>
            <a:xfrm>
              <a:off x="4442852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>
              <a:spLocks noChangeAspect="1"/>
            </p:cNvSpPr>
            <p:nvPr/>
          </p:nvSpPr>
          <p:spPr>
            <a:xfrm>
              <a:off x="4211076" y="31651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>
              <a:spLocks noChangeAspect="1"/>
            </p:cNvSpPr>
            <p:nvPr/>
          </p:nvSpPr>
          <p:spPr>
            <a:xfrm>
              <a:off x="4673744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>
              <a:spLocks noChangeAspect="1"/>
            </p:cNvSpPr>
            <p:nvPr/>
          </p:nvSpPr>
          <p:spPr>
            <a:xfrm>
              <a:off x="4895017" y="31651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>
              <a:spLocks noChangeAspect="1"/>
            </p:cNvSpPr>
            <p:nvPr/>
          </p:nvSpPr>
          <p:spPr>
            <a:xfrm>
              <a:off x="5125909" y="31651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>
              <a:spLocks noChangeAspect="1"/>
            </p:cNvSpPr>
            <p:nvPr/>
          </p:nvSpPr>
          <p:spPr>
            <a:xfrm>
              <a:off x="2513504" y="30563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>
              <a:spLocks noChangeAspect="1"/>
            </p:cNvSpPr>
            <p:nvPr/>
          </p:nvSpPr>
          <p:spPr>
            <a:xfrm>
              <a:off x="2744396" y="305631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>
              <a:spLocks noChangeAspect="1"/>
            </p:cNvSpPr>
            <p:nvPr/>
          </p:nvSpPr>
          <p:spPr>
            <a:xfrm>
              <a:off x="3204894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>
              <a:spLocks noChangeAspect="1"/>
            </p:cNvSpPr>
            <p:nvPr/>
          </p:nvSpPr>
          <p:spPr>
            <a:xfrm>
              <a:off x="2973118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>
              <a:spLocks noChangeAspect="1"/>
            </p:cNvSpPr>
            <p:nvPr/>
          </p:nvSpPr>
          <p:spPr>
            <a:xfrm>
              <a:off x="3435786" y="30537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>
              <a:spLocks noChangeAspect="1"/>
            </p:cNvSpPr>
            <p:nvPr/>
          </p:nvSpPr>
          <p:spPr>
            <a:xfrm>
              <a:off x="3910346" y="30511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>
              <a:spLocks noChangeAspect="1"/>
            </p:cNvSpPr>
            <p:nvPr/>
          </p:nvSpPr>
          <p:spPr>
            <a:xfrm>
              <a:off x="3678570" y="305113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>
              <a:spLocks noChangeAspect="1"/>
            </p:cNvSpPr>
            <p:nvPr/>
          </p:nvSpPr>
          <p:spPr>
            <a:xfrm>
              <a:off x="4141238" y="30511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>
              <a:spLocks noChangeAspect="1"/>
            </p:cNvSpPr>
            <p:nvPr/>
          </p:nvSpPr>
          <p:spPr>
            <a:xfrm>
              <a:off x="4601736" y="304853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>
              <a:spLocks noChangeAspect="1"/>
            </p:cNvSpPr>
            <p:nvPr/>
          </p:nvSpPr>
          <p:spPr>
            <a:xfrm>
              <a:off x="4369960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>
              <a:spLocks noChangeAspect="1"/>
            </p:cNvSpPr>
            <p:nvPr/>
          </p:nvSpPr>
          <p:spPr>
            <a:xfrm>
              <a:off x="4832628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>
              <a:spLocks noChangeAspect="1"/>
            </p:cNvSpPr>
            <p:nvPr/>
          </p:nvSpPr>
          <p:spPr>
            <a:xfrm>
              <a:off x="5053901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>
              <a:spLocks noChangeAspect="1"/>
            </p:cNvSpPr>
            <p:nvPr/>
          </p:nvSpPr>
          <p:spPr>
            <a:xfrm>
              <a:off x="5284793" y="304853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>
              <a:spLocks noChangeAspect="1"/>
            </p:cNvSpPr>
            <p:nvPr/>
          </p:nvSpPr>
          <p:spPr>
            <a:xfrm>
              <a:off x="2670940" y="295015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>
              <a:spLocks noChangeAspect="1"/>
            </p:cNvSpPr>
            <p:nvPr/>
          </p:nvSpPr>
          <p:spPr>
            <a:xfrm>
              <a:off x="2901832" y="295015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>
              <a:spLocks noChangeAspect="1"/>
            </p:cNvSpPr>
            <p:nvPr/>
          </p:nvSpPr>
          <p:spPr>
            <a:xfrm>
              <a:off x="3362330" y="294756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>
              <a:spLocks noChangeAspect="1"/>
            </p:cNvSpPr>
            <p:nvPr/>
          </p:nvSpPr>
          <p:spPr>
            <a:xfrm>
              <a:off x="3130554" y="294756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>
              <a:spLocks noChangeAspect="1"/>
            </p:cNvSpPr>
            <p:nvPr/>
          </p:nvSpPr>
          <p:spPr>
            <a:xfrm>
              <a:off x="3593222" y="294756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>
              <a:spLocks noChangeAspect="1"/>
            </p:cNvSpPr>
            <p:nvPr/>
          </p:nvSpPr>
          <p:spPr>
            <a:xfrm>
              <a:off x="4067782" y="294497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>
              <a:spLocks noChangeAspect="1"/>
            </p:cNvSpPr>
            <p:nvPr/>
          </p:nvSpPr>
          <p:spPr>
            <a:xfrm>
              <a:off x="3836006" y="294497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>
              <a:spLocks noChangeAspect="1"/>
            </p:cNvSpPr>
            <p:nvPr/>
          </p:nvSpPr>
          <p:spPr>
            <a:xfrm>
              <a:off x="4298674" y="294497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>
              <a:spLocks noChangeAspect="1"/>
            </p:cNvSpPr>
            <p:nvPr/>
          </p:nvSpPr>
          <p:spPr>
            <a:xfrm>
              <a:off x="4759172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>
              <a:spLocks noChangeAspect="1"/>
            </p:cNvSpPr>
            <p:nvPr/>
          </p:nvSpPr>
          <p:spPr>
            <a:xfrm>
              <a:off x="4527396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>
              <a:spLocks noChangeAspect="1"/>
            </p:cNvSpPr>
            <p:nvPr/>
          </p:nvSpPr>
          <p:spPr>
            <a:xfrm>
              <a:off x="4990064" y="294238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>
              <a:spLocks noChangeAspect="1"/>
            </p:cNvSpPr>
            <p:nvPr/>
          </p:nvSpPr>
          <p:spPr>
            <a:xfrm>
              <a:off x="5211337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>
              <a:spLocks noChangeAspect="1"/>
            </p:cNvSpPr>
            <p:nvPr/>
          </p:nvSpPr>
          <p:spPr>
            <a:xfrm>
              <a:off x="5442229" y="294238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>
              <a:spLocks noChangeAspect="1"/>
            </p:cNvSpPr>
            <p:nvPr/>
          </p:nvSpPr>
          <p:spPr>
            <a:xfrm>
              <a:off x="2805375" y="286630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>
              <a:spLocks noChangeAspect="1"/>
            </p:cNvSpPr>
            <p:nvPr/>
          </p:nvSpPr>
          <p:spPr>
            <a:xfrm>
              <a:off x="3036267" y="286630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>
              <a:spLocks noChangeAspect="1"/>
            </p:cNvSpPr>
            <p:nvPr/>
          </p:nvSpPr>
          <p:spPr>
            <a:xfrm>
              <a:off x="3496765" y="286371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>
              <a:spLocks noChangeAspect="1"/>
            </p:cNvSpPr>
            <p:nvPr/>
          </p:nvSpPr>
          <p:spPr>
            <a:xfrm>
              <a:off x="3264989" y="28637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>
              <a:spLocks noChangeAspect="1"/>
            </p:cNvSpPr>
            <p:nvPr/>
          </p:nvSpPr>
          <p:spPr>
            <a:xfrm>
              <a:off x="3727657" y="286371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>
              <a:spLocks noChangeAspect="1"/>
            </p:cNvSpPr>
            <p:nvPr/>
          </p:nvSpPr>
          <p:spPr>
            <a:xfrm>
              <a:off x="4202217" y="28611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>
              <a:spLocks noChangeAspect="1"/>
            </p:cNvSpPr>
            <p:nvPr/>
          </p:nvSpPr>
          <p:spPr>
            <a:xfrm>
              <a:off x="3970441" y="286112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>
              <a:spLocks noChangeAspect="1"/>
            </p:cNvSpPr>
            <p:nvPr/>
          </p:nvSpPr>
          <p:spPr>
            <a:xfrm>
              <a:off x="4433109" y="286112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>
              <a:spLocks noChangeAspect="1"/>
            </p:cNvSpPr>
            <p:nvPr/>
          </p:nvSpPr>
          <p:spPr>
            <a:xfrm>
              <a:off x="4893607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>
              <a:spLocks noChangeAspect="1"/>
            </p:cNvSpPr>
            <p:nvPr/>
          </p:nvSpPr>
          <p:spPr>
            <a:xfrm>
              <a:off x="4661831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>
              <a:spLocks noChangeAspect="1"/>
            </p:cNvSpPr>
            <p:nvPr/>
          </p:nvSpPr>
          <p:spPr>
            <a:xfrm>
              <a:off x="5124499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>
              <a:spLocks noChangeAspect="1"/>
            </p:cNvSpPr>
            <p:nvPr/>
          </p:nvSpPr>
          <p:spPr>
            <a:xfrm>
              <a:off x="5345772" y="285853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>
              <a:spLocks noChangeAspect="1"/>
            </p:cNvSpPr>
            <p:nvPr/>
          </p:nvSpPr>
          <p:spPr>
            <a:xfrm>
              <a:off x="5569230" y="28585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>
              <a:spLocks noChangeAspect="1"/>
            </p:cNvSpPr>
            <p:nvPr/>
          </p:nvSpPr>
          <p:spPr>
            <a:xfrm>
              <a:off x="2938118" y="276897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>
              <a:spLocks noChangeAspect="1"/>
            </p:cNvSpPr>
            <p:nvPr/>
          </p:nvSpPr>
          <p:spPr>
            <a:xfrm>
              <a:off x="3169010" y="276897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>
              <a:spLocks noChangeAspect="1"/>
            </p:cNvSpPr>
            <p:nvPr/>
          </p:nvSpPr>
          <p:spPr>
            <a:xfrm>
              <a:off x="3629508" y="276637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>
              <a:spLocks noChangeAspect="1"/>
            </p:cNvSpPr>
            <p:nvPr/>
          </p:nvSpPr>
          <p:spPr>
            <a:xfrm>
              <a:off x="3397732" y="276637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>
              <a:spLocks noChangeAspect="1"/>
            </p:cNvSpPr>
            <p:nvPr/>
          </p:nvSpPr>
          <p:spPr>
            <a:xfrm>
              <a:off x="3860400" y="276637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>
              <a:spLocks noChangeAspect="1"/>
            </p:cNvSpPr>
            <p:nvPr/>
          </p:nvSpPr>
          <p:spPr>
            <a:xfrm>
              <a:off x="4334960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>
              <a:spLocks noChangeAspect="1"/>
            </p:cNvSpPr>
            <p:nvPr/>
          </p:nvSpPr>
          <p:spPr>
            <a:xfrm>
              <a:off x="4103184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>
              <a:spLocks noChangeAspect="1"/>
            </p:cNvSpPr>
            <p:nvPr/>
          </p:nvSpPr>
          <p:spPr>
            <a:xfrm>
              <a:off x="4565852" y="276378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>
              <a:spLocks noChangeAspect="1"/>
            </p:cNvSpPr>
            <p:nvPr/>
          </p:nvSpPr>
          <p:spPr>
            <a:xfrm>
              <a:off x="5026350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>
              <a:spLocks noChangeAspect="1"/>
            </p:cNvSpPr>
            <p:nvPr/>
          </p:nvSpPr>
          <p:spPr>
            <a:xfrm>
              <a:off x="4794574" y="27611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>
              <a:spLocks noChangeAspect="1"/>
            </p:cNvSpPr>
            <p:nvPr/>
          </p:nvSpPr>
          <p:spPr>
            <a:xfrm>
              <a:off x="5257242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>
              <a:spLocks noChangeAspect="1"/>
            </p:cNvSpPr>
            <p:nvPr/>
          </p:nvSpPr>
          <p:spPr>
            <a:xfrm>
              <a:off x="5478515" y="276119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>
              <a:spLocks noChangeAspect="1"/>
            </p:cNvSpPr>
            <p:nvPr/>
          </p:nvSpPr>
          <p:spPr>
            <a:xfrm>
              <a:off x="5709407" y="276119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>
              <a:spLocks noChangeAspect="1"/>
            </p:cNvSpPr>
            <p:nvPr/>
          </p:nvSpPr>
          <p:spPr>
            <a:xfrm>
              <a:off x="3035198" y="267466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>
              <a:spLocks noChangeAspect="1"/>
            </p:cNvSpPr>
            <p:nvPr/>
          </p:nvSpPr>
          <p:spPr>
            <a:xfrm>
              <a:off x="3266090" y="267466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>
              <a:spLocks noChangeAspect="1"/>
            </p:cNvSpPr>
            <p:nvPr/>
          </p:nvSpPr>
          <p:spPr>
            <a:xfrm>
              <a:off x="3726588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>
              <a:spLocks noChangeAspect="1"/>
            </p:cNvSpPr>
            <p:nvPr/>
          </p:nvSpPr>
          <p:spPr>
            <a:xfrm>
              <a:off x="3494812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>
              <a:spLocks noChangeAspect="1"/>
            </p:cNvSpPr>
            <p:nvPr/>
          </p:nvSpPr>
          <p:spPr>
            <a:xfrm>
              <a:off x="3957480" y="267206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>
              <a:spLocks noChangeAspect="1"/>
            </p:cNvSpPr>
            <p:nvPr/>
          </p:nvSpPr>
          <p:spPr>
            <a:xfrm>
              <a:off x="4432040" y="26694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>
              <a:spLocks noChangeAspect="1"/>
            </p:cNvSpPr>
            <p:nvPr/>
          </p:nvSpPr>
          <p:spPr>
            <a:xfrm>
              <a:off x="4200264" y="266947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>
              <a:spLocks noChangeAspect="1"/>
            </p:cNvSpPr>
            <p:nvPr/>
          </p:nvSpPr>
          <p:spPr>
            <a:xfrm>
              <a:off x="4662932" y="266947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>
              <a:spLocks noChangeAspect="1"/>
            </p:cNvSpPr>
            <p:nvPr/>
          </p:nvSpPr>
          <p:spPr>
            <a:xfrm>
              <a:off x="5123430" y="266688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>
              <a:spLocks noChangeAspect="1"/>
            </p:cNvSpPr>
            <p:nvPr/>
          </p:nvSpPr>
          <p:spPr>
            <a:xfrm>
              <a:off x="4891654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>
              <a:spLocks noChangeAspect="1"/>
            </p:cNvSpPr>
            <p:nvPr/>
          </p:nvSpPr>
          <p:spPr>
            <a:xfrm>
              <a:off x="5354322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>
              <a:spLocks noChangeAspect="1"/>
            </p:cNvSpPr>
            <p:nvPr/>
          </p:nvSpPr>
          <p:spPr>
            <a:xfrm>
              <a:off x="5575595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>
              <a:spLocks noChangeAspect="1"/>
            </p:cNvSpPr>
            <p:nvPr/>
          </p:nvSpPr>
          <p:spPr>
            <a:xfrm>
              <a:off x="5806487" y="266688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>
              <a:spLocks noChangeAspect="1"/>
            </p:cNvSpPr>
            <p:nvPr/>
          </p:nvSpPr>
          <p:spPr>
            <a:xfrm>
              <a:off x="3170523" y="25754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>
              <a:spLocks noChangeAspect="1"/>
            </p:cNvSpPr>
            <p:nvPr/>
          </p:nvSpPr>
          <p:spPr>
            <a:xfrm>
              <a:off x="3401415" y="25754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>
              <a:spLocks noChangeAspect="1"/>
            </p:cNvSpPr>
            <p:nvPr/>
          </p:nvSpPr>
          <p:spPr>
            <a:xfrm>
              <a:off x="3861913" y="25728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>
              <a:spLocks noChangeAspect="1"/>
            </p:cNvSpPr>
            <p:nvPr/>
          </p:nvSpPr>
          <p:spPr>
            <a:xfrm>
              <a:off x="3630137" y="25728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>
              <a:spLocks noChangeAspect="1"/>
            </p:cNvSpPr>
            <p:nvPr/>
          </p:nvSpPr>
          <p:spPr>
            <a:xfrm>
              <a:off x="4092805" y="25728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>
              <a:spLocks noChangeAspect="1"/>
            </p:cNvSpPr>
            <p:nvPr/>
          </p:nvSpPr>
          <p:spPr>
            <a:xfrm>
              <a:off x="4567365" y="25702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>
              <a:spLocks noChangeAspect="1"/>
            </p:cNvSpPr>
            <p:nvPr/>
          </p:nvSpPr>
          <p:spPr>
            <a:xfrm>
              <a:off x="4335589" y="25702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>
              <a:spLocks noChangeAspect="1"/>
            </p:cNvSpPr>
            <p:nvPr/>
          </p:nvSpPr>
          <p:spPr>
            <a:xfrm>
              <a:off x="4798257" y="25702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>
              <a:spLocks noChangeAspect="1"/>
            </p:cNvSpPr>
            <p:nvPr/>
          </p:nvSpPr>
          <p:spPr>
            <a:xfrm>
              <a:off x="5258755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>
              <a:spLocks noChangeAspect="1"/>
            </p:cNvSpPr>
            <p:nvPr/>
          </p:nvSpPr>
          <p:spPr>
            <a:xfrm>
              <a:off x="5026979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>
              <a:spLocks noChangeAspect="1"/>
            </p:cNvSpPr>
            <p:nvPr/>
          </p:nvSpPr>
          <p:spPr>
            <a:xfrm>
              <a:off x="5489647" y="25676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>
              <a:spLocks noChangeAspect="1"/>
            </p:cNvSpPr>
            <p:nvPr/>
          </p:nvSpPr>
          <p:spPr>
            <a:xfrm>
              <a:off x="5710920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>
              <a:spLocks noChangeAspect="1"/>
            </p:cNvSpPr>
            <p:nvPr/>
          </p:nvSpPr>
          <p:spPr>
            <a:xfrm>
              <a:off x="5941812" y="25676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>
              <a:spLocks noChangeAspect="1"/>
            </p:cNvSpPr>
            <p:nvPr/>
          </p:nvSpPr>
          <p:spPr>
            <a:xfrm>
              <a:off x="3327894" y="247767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>
              <a:spLocks noChangeAspect="1"/>
            </p:cNvSpPr>
            <p:nvPr/>
          </p:nvSpPr>
          <p:spPr>
            <a:xfrm>
              <a:off x="3558786" y="247767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>
              <a:spLocks noChangeAspect="1"/>
            </p:cNvSpPr>
            <p:nvPr/>
          </p:nvSpPr>
          <p:spPr>
            <a:xfrm>
              <a:off x="4019284" y="247508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>
              <a:spLocks noChangeAspect="1"/>
            </p:cNvSpPr>
            <p:nvPr/>
          </p:nvSpPr>
          <p:spPr>
            <a:xfrm>
              <a:off x="3787508" y="247508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>
              <a:spLocks noChangeAspect="1"/>
            </p:cNvSpPr>
            <p:nvPr/>
          </p:nvSpPr>
          <p:spPr>
            <a:xfrm>
              <a:off x="4250176" y="247508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>
              <a:spLocks noChangeAspect="1"/>
            </p:cNvSpPr>
            <p:nvPr/>
          </p:nvSpPr>
          <p:spPr>
            <a:xfrm>
              <a:off x="4724736" y="247248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>
              <a:spLocks noChangeAspect="1"/>
            </p:cNvSpPr>
            <p:nvPr/>
          </p:nvSpPr>
          <p:spPr>
            <a:xfrm>
              <a:off x="4492960" y="247248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>
              <a:spLocks noChangeAspect="1"/>
            </p:cNvSpPr>
            <p:nvPr/>
          </p:nvSpPr>
          <p:spPr>
            <a:xfrm>
              <a:off x="4955628" y="247248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>
              <a:spLocks noChangeAspect="1"/>
            </p:cNvSpPr>
            <p:nvPr/>
          </p:nvSpPr>
          <p:spPr>
            <a:xfrm>
              <a:off x="5416126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>
              <a:spLocks noChangeAspect="1"/>
            </p:cNvSpPr>
            <p:nvPr/>
          </p:nvSpPr>
          <p:spPr>
            <a:xfrm>
              <a:off x="5184350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>
              <a:spLocks noChangeAspect="1"/>
            </p:cNvSpPr>
            <p:nvPr/>
          </p:nvSpPr>
          <p:spPr>
            <a:xfrm>
              <a:off x="5647018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>
              <a:spLocks noChangeAspect="1"/>
            </p:cNvSpPr>
            <p:nvPr/>
          </p:nvSpPr>
          <p:spPr>
            <a:xfrm>
              <a:off x="5868291" y="246989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>
              <a:spLocks noChangeAspect="1"/>
            </p:cNvSpPr>
            <p:nvPr/>
          </p:nvSpPr>
          <p:spPr>
            <a:xfrm>
              <a:off x="6099183" y="246989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209927" y="3063406"/>
            <a:ext cx="4938816" cy="1087554"/>
            <a:chOff x="1937440" y="5216664"/>
            <a:chExt cx="4938816" cy="1087554"/>
          </a:xfrm>
        </p:grpSpPr>
        <p:cxnSp>
          <p:nvCxnSpPr>
            <p:cNvPr id="948" name="Straight Connector 947"/>
            <p:cNvCxnSpPr/>
            <p:nvPr/>
          </p:nvCxnSpPr>
          <p:spPr>
            <a:xfrm flipH="1">
              <a:off x="1937440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flipH="1">
              <a:off x="1937440" y="6304218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flipH="1">
              <a:off x="5306948" y="5216664"/>
              <a:ext cx="1569308" cy="1087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3505012" y="5216664"/>
              <a:ext cx="33695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76550" y="3087588"/>
            <a:ext cx="4391595" cy="1015546"/>
            <a:chOff x="2132055" y="2878998"/>
            <a:chExt cx="4391595" cy="1015546"/>
          </a:xfrm>
        </p:grpSpPr>
        <p:sp>
          <p:nvSpPr>
            <p:cNvPr id="953" name="Oval 952"/>
            <p:cNvSpPr>
              <a:spLocks noChangeAspect="1"/>
            </p:cNvSpPr>
            <p:nvPr/>
          </p:nvSpPr>
          <p:spPr>
            <a:xfrm>
              <a:off x="3651648" y="28867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/>
            <p:cNvSpPr>
              <a:spLocks noChangeAspect="1"/>
            </p:cNvSpPr>
            <p:nvPr/>
          </p:nvSpPr>
          <p:spPr>
            <a:xfrm>
              <a:off x="3419872" y="28867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>
              <a:spLocks noChangeAspect="1"/>
            </p:cNvSpPr>
            <p:nvPr/>
          </p:nvSpPr>
          <p:spPr>
            <a:xfrm>
              <a:off x="3882540" y="28867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/>
            <p:cNvSpPr>
              <a:spLocks noChangeAspect="1"/>
            </p:cNvSpPr>
            <p:nvPr/>
          </p:nvSpPr>
          <p:spPr>
            <a:xfrm>
              <a:off x="4343038" y="288418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/>
            <p:cNvSpPr>
              <a:spLocks noChangeAspect="1"/>
            </p:cNvSpPr>
            <p:nvPr/>
          </p:nvSpPr>
          <p:spPr>
            <a:xfrm>
              <a:off x="4111262" y="288418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/>
            <p:cNvSpPr>
              <a:spLocks noChangeAspect="1"/>
            </p:cNvSpPr>
            <p:nvPr/>
          </p:nvSpPr>
          <p:spPr>
            <a:xfrm>
              <a:off x="4573930" y="288418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/>
            <p:cNvSpPr>
              <a:spLocks noChangeAspect="1"/>
            </p:cNvSpPr>
            <p:nvPr/>
          </p:nvSpPr>
          <p:spPr>
            <a:xfrm>
              <a:off x="5048490" y="288159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/>
            <p:cNvSpPr>
              <a:spLocks noChangeAspect="1"/>
            </p:cNvSpPr>
            <p:nvPr/>
          </p:nvSpPr>
          <p:spPr>
            <a:xfrm>
              <a:off x="4816714" y="288159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/>
            <p:cNvSpPr>
              <a:spLocks noChangeAspect="1"/>
            </p:cNvSpPr>
            <p:nvPr/>
          </p:nvSpPr>
          <p:spPr>
            <a:xfrm>
              <a:off x="5279382" y="288159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/>
            <p:cNvSpPr>
              <a:spLocks noChangeAspect="1"/>
            </p:cNvSpPr>
            <p:nvPr/>
          </p:nvSpPr>
          <p:spPr>
            <a:xfrm>
              <a:off x="5739880" y="287899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/>
            <p:cNvSpPr>
              <a:spLocks noChangeAspect="1"/>
            </p:cNvSpPr>
            <p:nvPr/>
          </p:nvSpPr>
          <p:spPr>
            <a:xfrm>
              <a:off x="5508104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/>
            <p:cNvSpPr>
              <a:spLocks noChangeAspect="1"/>
            </p:cNvSpPr>
            <p:nvPr/>
          </p:nvSpPr>
          <p:spPr>
            <a:xfrm>
              <a:off x="5970772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/>
            <p:cNvSpPr>
              <a:spLocks noChangeAspect="1"/>
            </p:cNvSpPr>
            <p:nvPr/>
          </p:nvSpPr>
          <p:spPr>
            <a:xfrm>
              <a:off x="6192045" y="287899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/>
            <p:cNvSpPr>
              <a:spLocks noChangeAspect="1"/>
            </p:cNvSpPr>
            <p:nvPr/>
          </p:nvSpPr>
          <p:spPr>
            <a:xfrm>
              <a:off x="6415503" y="287899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/>
            <p:cNvSpPr>
              <a:spLocks noChangeAspect="1"/>
            </p:cNvSpPr>
            <p:nvPr/>
          </p:nvSpPr>
          <p:spPr>
            <a:xfrm>
              <a:off x="3281989" y="29817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/>
            <p:cNvSpPr>
              <a:spLocks noChangeAspect="1"/>
            </p:cNvSpPr>
            <p:nvPr/>
          </p:nvSpPr>
          <p:spPr>
            <a:xfrm>
              <a:off x="3150341" y="307823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/>
            <p:cNvSpPr>
              <a:spLocks noChangeAspect="1"/>
            </p:cNvSpPr>
            <p:nvPr/>
          </p:nvSpPr>
          <p:spPr>
            <a:xfrm>
              <a:off x="2997590" y="3180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/>
            <p:cNvSpPr>
              <a:spLocks noChangeAspect="1"/>
            </p:cNvSpPr>
            <p:nvPr/>
          </p:nvSpPr>
          <p:spPr>
            <a:xfrm>
              <a:off x="2862309" y="327490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/>
            <p:cNvSpPr>
              <a:spLocks noChangeAspect="1"/>
            </p:cNvSpPr>
            <p:nvPr/>
          </p:nvSpPr>
          <p:spPr>
            <a:xfrm>
              <a:off x="2731860" y="33637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/>
            <p:cNvSpPr>
              <a:spLocks noChangeAspect="1"/>
            </p:cNvSpPr>
            <p:nvPr/>
          </p:nvSpPr>
          <p:spPr>
            <a:xfrm>
              <a:off x="2600212" y="34550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/>
            <p:cNvSpPr>
              <a:spLocks noChangeAspect="1"/>
            </p:cNvSpPr>
            <p:nvPr/>
          </p:nvSpPr>
          <p:spPr>
            <a:xfrm>
              <a:off x="2447461" y="3562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/>
            <p:cNvSpPr>
              <a:spLocks noChangeAspect="1"/>
            </p:cNvSpPr>
            <p:nvPr/>
          </p:nvSpPr>
          <p:spPr>
            <a:xfrm>
              <a:off x="2299674" y="36713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/>
            <p:cNvSpPr>
              <a:spLocks noChangeAspect="1"/>
            </p:cNvSpPr>
            <p:nvPr/>
          </p:nvSpPr>
          <p:spPr>
            <a:xfrm>
              <a:off x="2132055" y="37863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>
              <a:spLocks noChangeAspect="1"/>
            </p:cNvSpPr>
            <p:nvPr/>
          </p:nvSpPr>
          <p:spPr>
            <a:xfrm>
              <a:off x="2357836" y="378639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/>
            <p:cNvSpPr>
              <a:spLocks noChangeAspect="1"/>
            </p:cNvSpPr>
            <p:nvPr/>
          </p:nvSpPr>
          <p:spPr>
            <a:xfrm>
              <a:off x="2588728" y="37863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/>
            <p:cNvSpPr>
              <a:spLocks noChangeAspect="1"/>
            </p:cNvSpPr>
            <p:nvPr/>
          </p:nvSpPr>
          <p:spPr>
            <a:xfrm>
              <a:off x="3049226" y="378380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>
              <a:spLocks noChangeAspect="1"/>
            </p:cNvSpPr>
            <p:nvPr/>
          </p:nvSpPr>
          <p:spPr>
            <a:xfrm>
              <a:off x="2817450" y="37838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/>
            <p:cNvSpPr>
              <a:spLocks noChangeAspect="1"/>
            </p:cNvSpPr>
            <p:nvPr/>
          </p:nvSpPr>
          <p:spPr>
            <a:xfrm>
              <a:off x="3280118" y="37838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/>
            <p:cNvSpPr>
              <a:spLocks noChangeAspect="1"/>
            </p:cNvSpPr>
            <p:nvPr/>
          </p:nvSpPr>
          <p:spPr>
            <a:xfrm>
              <a:off x="3754678" y="378121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/>
            <p:cNvSpPr>
              <a:spLocks noChangeAspect="1"/>
            </p:cNvSpPr>
            <p:nvPr/>
          </p:nvSpPr>
          <p:spPr>
            <a:xfrm>
              <a:off x="3522902" y="37812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/>
            <p:cNvSpPr>
              <a:spLocks noChangeAspect="1"/>
            </p:cNvSpPr>
            <p:nvPr/>
          </p:nvSpPr>
          <p:spPr>
            <a:xfrm>
              <a:off x="3985570" y="37812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/>
            <p:cNvSpPr>
              <a:spLocks noChangeAspect="1"/>
            </p:cNvSpPr>
            <p:nvPr/>
          </p:nvSpPr>
          <p:spPr>
            <a:xfrm>
              <a:off x="4446068" y="37786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/>
            <p:cNvSpPr>
              <a:spLocks noChangeAspect="1"/>
            </p:cNvSpPr>
            <p:nvPr/>
          </p:nvSpPr>
          <p:spPr>
            <a:xfrm>
              <a:off x="4214292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/>
            <p:cNvSpPr>
              <a:spLocks noChangeAspect="1"/>
            </p:cNvSpPr>
            <p:nvPr/>
          </p:nvSpPr>
          <p:spPr>
            <a:xfrm>
              <a:off x="4676960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/>
            <p:cNvSpPr>
              <a:spLocks noChangeAspect="1"/>
            </p:cNvSpPr>
            <p:nvPr/>
          </p:nvSpPr>
          <p:spPr>
            <a:xfrm>
              <a:off x="4898233" y="37786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/>
            <p:cNvSpPr>
              <a:spLocks noChangeAspect="1"/>
            </p:cNvSpPr>
            <p:nvPr/>
          </p:nvSpPr>
          <p:spPr>
            <a:xfrm>
              <a:off x="5129125" y="37786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/>
            <p:cNvSpPr>
              <a:spLocks noChangeAspect="1"/>
            </p:cNvSpPr>
            <p:nvPr/>
          </p:nvSpPr>
          <p:spPr>
            <a:xfrm>
              <a:off x="2513504" y="367886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/>
            <p:cNvSpPr>
              <a:spLocks noChangeAspect="1"/>
            </p:cNvSpPr>
            <p:nvPr/>
          </p:nvSpPr>
          <p:spPr>
            <a:xfrm>
              <a:off x="2744396" y="367886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/>
            <p:cNvSpPr>
              <a:spLocks noChangeAspect="1"/>
            </p:cNvSpPr>
            <p:nvPr/>
          </p:nvSpPr>
          <p:spPr>
            <a:xfrm>
              <a:off x="3204894" y="367627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/>
            <p:cNvSpPr>
              <a:spLocks noChangeAspect="1"/>
            </p:cNvSpPr>
            <p:nvPr/>
          </p:nvSpPr>
          <p:spPr>
            <a:xfrm>
              <a:off x="2973118" y="367627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/>
            <p:cNvSpPr>
              <a:spLocks noChangeAspect="1"/>
            </p:cNvSpPr>
            <p:nvPr/>
          </p:nvSpPr>
          <p:spPr>
            <a:xfrm>
              <a:off x="3435786" y="367627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/>
            <p:cNvSpPr>
              <a:spLocks noChangeAspect="1"/>
            </p:cNvSpPr>
            <p:nvPr/>
          </p:nvSpPr>
          <p:spPr>
            <a:xfrm>
              <a:off x="3910346" y="367367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Oval 994"/>
            <p:cNvSpPr>
              <a:spLocks noChangeAspect="1"/>
            </p:cNvSpPr>
            <p:nvPr/>
          </p:nvSpPr>
          <p:spPr>
            <a:xfrm>
              <a:off x="3678570" y="36736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Oval 995"/>
            <p:cNvSpPr>
              <a:spLocks noChangeAspect="1"/>
            </p:cNvSpPr>
            <p:nvPr/>
          </p:nvSpPr>
          <p:spPr>
            <a:xfrm>
              <a:off x="4141238" y="36736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/>
            <p:cNvSpPr>
              <a:spLocks noChangeAspect="1"/>
            </p:cNvSpPr>
            <p:nvPr/>
          </p:nvSpPr>
          <p:spPr>
            <a:xfrm>
              <a:off x="4601736" y="36710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997"/>
            <p:cNvSpPr>
              <a:spLocks noChangeAspect="1"/>
            </p:cNvSpPr>
            <p:nvPr/>
          </p:nvSpPr>
          <p:spPr>
            <a:xfrm>
              <a:off x="4369960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Oval 998"/>
            <p:cNvSpPr>
              <a:spLocks noChangeAspect="1"/>
            </p:cNvSpPr>
            <p:nvPr/>
          </p:nvSpPr>
          <p:spPr>
            <a:xfrm>
              <a:off x="4832628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>
              <a:spLocks noChangeAspect="1"/>
            </p:cNvSpPr>
            <p:nvPr/>
          </p:nvSpPr>
          <p:spPr>
            <a:xfrm>
              <a:off x="5053901" y="36710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Oval 1000"/>
            <p:cNvSpPr>
              <a:spLocks noChangeAspect="1"/>
            </p:cNvSpPr>
            <p:nvPr/>
          </p:nvSpPr>
          <p:spPr>
            <a:xfrm>
              <a:off x="5284793" y="36710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Oval 1001"/>
            <p:cNvSpPr>
              <a:spLocks noChangeAspect="1"/>
            </p:cNvSpPr>
            <p:nvPr/>
          </p:nvSpPr>
          <p:spPr>
            <a:xfrm>
              <a:off x="2672388" y="35622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>
              <a:spLocks noChangeAspect="1"/>
            </p:cNvSpPr>
            <p:nvPr/>
          </p:nvSpPr>
          <p:spPr>
            <a:xfrm>
              <a:off x="2903280" y="35622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Oval 1003"/>
            <p:cNvSpPr>
              <a:spLocks noChangeAspect="1"/>
            </p:cNvSpPr>
            <p:nvPr/>
          </p:nvSpPr>
          <p:spPr>
            <a:xfrm>
              <a:off x="3363778" y="35596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Oval 1004"/>
            <p:cNvSpPr>
              <a:spLocks noChangeAspect="1"/>
            </p:cNvSpPr>
            <p:nvPr/>
          </p:nvSpPr>
          <p:spPr>
            <a:xfrm>
              <a:off x="3132002" y="35596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/>
            <p:cNvSpPr>
              <a:spLocks noChangeAspect="1"/>
            </p:cNvSpPr>
            <p:nvPr/>
          </p:nvSpPr>
          <p:spPr>
            <a:xfrm>
              <a:off x="3594670" y="35596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/>
            <p:cNvSpPr>
              <a:spLocks noChangeAspect="1"/>
            </p:cNvSpPr>
            <p:nvPr/>
          </p:nvSpPr>
          <p:spPr>
            <a:xfrm>
              <a:off x="4069230" y="35570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Oval 1007"/>
            <p:cNvSpPr>
              <a:spLocks noChangeAspect="1"/>
            </p:cNvSpPr>
            <p:nvPr/>
          </p:nvSpPr>
          <p:spPr>
            <a:xfrm>
              <a:off x="3837454" y="35570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/>
            <p:cNvSpPr>
              <a:spLocks noChangeAspect="1"/>
            </p:cNvSpPr>
            <p:nvPr/>
          </p:nvSpPr>
          <p:spPr>
            <a:xfrm>
              <a:off x="4300122" y="35570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Oval 1009"/>
            <p:cNvSpPr>
              <a:spLocks noChangeAspect="1"/>
            </p:cNvSpPr>
            <p:nvPr/>
          </p:nvSpPr>
          <p:spPr>
            <a:xfrm>
              <a:off x="4760620" y="35544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Oval 1010"/>
            <p:cNvSpPr>
              <a:spLocks noChangeAspect="1"/>
            </p:cNvSpPr>
            <p:nvPr/>
          </p:nvSpPr>
          <p:spPr>
            <a:xfrm>
              <a:off x="4528844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/>
            <p:cNvSpPr>
              <a:spLocks noChangeAspect="1"/>
            </p:cNvSpPr>
            <p:nvPr/>
          </p:nvSpPr>
          <p:spPr>
            <a:xfrm>
              <a:off x="4991512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Oval 1012"/>
            <p:cNvSpPr>
              <a:spLocks noChangeAspect="1"/>
            </p:cNvSpPr>
            <p:nvPr/>
          </p:nvSpPr>
          <p:spPr>
            <a:xfrm>
              <a:off x="5212785" y="355447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Oval 1013"/>
            <p:cNvSpPr>
              <a:spLocks noChangeAspect="1"/>
            </p:cNvSpPr>
            <p:nvPr/>
          </p:nvSpPr>
          <p:spPr>
            <a:xfrm>
              <a:off x="5443677" y="355447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>
              <a:spLocks noChangeAspect="1"/>
            </p:cNvSpPr>
            <p:nvPr/>
          </p:nvSpPr>
          <p:spPr>
            <a:xfrm>
              <a:off x="2829824" y="345609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Oval 1015"/>
            <p:cNvSpPr>
              <a:spLocks noChangeAspect="1"/>
            </p:cNvSpPr>
            <p:nvPr/>
          </p:nvSpPr>
          <p:spPr>
            <a:xfrm>
              <a:off x="3060716" y="345609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Oval 1016"/>
            <p:cNvSpPr>
              <a:spLocks noChangeAspect="1"/>
            </p:cNvSpPr>
            <p:nvPr/>
          </p:nvSpPr>
          <p:spPr>
            <a:xfrm>
              <a:off x="3521214" y="345350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/>
            <p:cNvSpPr>
              <a:spLocks noChangeAspect="1"/>
            </p:cNvSpPr>
            <p:nvPr/>
          </p:nvSpPr>
          <p:spPr>
            <a:xfrm>
              <a:off x="3289438" y="345350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Oval 1018"/>
            <p:cNvSpPr>
              <a:spLocks noChangeAspect="1"/>
            </p:cNvSpPr>
            <p:nvPr/>
          </p:nvSpPr>
          <p:spPr>
            <a:xfrm>
              <a:off x="3752106" y="345350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Oval 1019"/>
            <p:cNvSpPr>
              <a:spLocks noChangeAspect="1"/>
            </p:cNvSpPr>
            <p:nvPr/>
          </p:nvSpPr>
          <p:spPr>
            <a:xfrm>
              <a:off x="4226666" y="3450909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/>
            <p:cNvSpPr>
              <a:spLocks noChangeAspect="1"/>
            </p:cNvSpPr>
            <p:nvPr/>
          </p:nvSpPr>
          <p:spPr>
            <a:xfrm>
              <a:off x="3994890" y="345090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l 1021"/>
            <p:cNvSpPr>
              <a:spLocks noChangeAspect="1"/>
            </p:cNvSpPr>
            <p:nvPr/>
          </p:nvSpPr>
          <p:spPr>
            <a:xfrm>
              <a:off x="4457558" y="3450909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/>
            <p:cNvSpPr>
              <a:spLocks noChangeAspect="1"/>
            </p:cNvSpPr>
            <p:nvPr/>
          </p:nvSpPr>
          <p:spPr>
            <a:xfrm>
              <a:off x="4918056" y="344831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>
              <a:spLocks noChangeAspect="1"/>
            </p:cNvSpPr>
            <p:nvPr/>
          </p:nvSpPr>
          <p:spPr>
            <a:xfrm>
              <a:off x="4686280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Oval 1024"/>
            <p:cNvSpPr>
              <a:spLocks noChangeAspect="1"/>
            </p:cNvSpPr>
            <p:nvPr/>
          </p:nvSpPr>
          <p:spPr>
            <a:xfrm>
              <a:off x="5148948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/>
            <p:cNvSpPr>
              <a:spLocks noChangeAspect="1"/>
            </p:cNvSpPr>
            <p:nvPr/>
          </p:nvSpPr>
          <p:spPr>
            <a:xfrm>
              <a:off x="5370221" y="344831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/>
            <p:cNvSpPr>
              <a:spLocks noChangeAspect="1"/>
            </p:cNvSpPr>
            <p:nvPr/>
          </p:nvSpPr>
          <p:spPr>
            <a:xfrm>
              <a:off x="5601113" y="344831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/>
            <p:cNvSpPr>
              <a:spLocks noChangeAspect="1"/>
            </p:cNvSpPr>
            <p:nvPr/>
          </p:nvSpPr>
          <p:spPr>
            <a:xfrm>
              <a:off x="2964259" y="337224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/>
            <p:cNvSpPr>
              <a:spLocks noChangeAspect="1"/>
            </p:cNvSpPr>
            <p:nvPr/>
          </p:nvSpPr>
          <p:spPr>
            <a:xfrm>
              <a:off x="3195151" y="337224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/>
            <p:cNvSpPr>
              <a:spLocks noChangeAspect="1"/>
            </p:cNvSpPr>
            <p:nvPr/>
          </p:nvSpPr>
          <p:spPr>
            <a:xfrm>
              <a:off x="3655649" y="3369650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/>
            <p:cNvSpPr>
              <a:spLocks noChangeAspect="1"/>
            </p:cNvSpPr>
            <p:nvPr/>
          </p:nvSpPr>
          <p:spPr>
            <a:xfrm>
              <a:off x="3423873" y="33696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/>
            <p:cNvSpPr>
              <a:spLocks noChangeAspect="1"/>
            </p:cNvSpPr>
            <p:nvPr/>
          </p:nvSpPr>
          <p:spPr>
            <a:xfrm>
              <a:off x="3886541" y="3369650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>
              <a:spLocks noChangeAspect="1"/>
            </p:cNvSpPr>
            <p:nvPr/>
          </p:nvSpPr>
          <p:spPr>
            <a:xfrm>
              <a:off x="4361101" y="336705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/>
            <p:cNvSpPr>
              <a:spLocks noChangeAspect="1"/>
            </p:cNvSpPr>
            <p:nvPr/>
          </p:nvSpPr>
          <p:spPr>
            <a:xfrm>
              <a:off x="4129325" y="33670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/>
            <p:cNvSpPr>
              <a:spLocks noChangeAspect="1"/>
            </p:cNvSpPr>
            <p:nvPr/>
          </p:nvSpPr>
          <p:spPr>
            <a:xfrm>
              <a:off x="4591993" y="336705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/>
            <p:cNvSpPr>
              <a:spLocks noChangeAspect="1"/>
            </p:cNvSpPr>
            <p:nvPr/>
          </p:nvSpPr>
          <p:spPr>
            <a:xfrm>
              <a:off x="5052491" y="33644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/>
            <p:cNvSpPr>
              <a:spLocks noChangeAspect="1"/>
            </p:cNvSpPr>
            <p:nvPr/>
          </p:nvSpPr>
          <p:spPr>
            <a:xfrm>
              <a:off x="4820715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/>
            <p:cNvSpPr>
              <a:spLocks noChangeAspect="1"/>
            </p:cNvSpPr>
            <p:nvPr/>
          </p:nvSpPr>
          <p:spPr>
            <a:xfrm>
              <a:off x="5283383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/>
            <p:cNvSpPr>
              <a:spLocks noChangeAspect="1"/>
            </p:cNvSpPr>
            <p:nvPr/>
          </p:nvSpPr>
          <p:spPr>
            <a:xfrm>
              <a:off x="5504656" y="336446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/>
            <p:cNvSpPr>
              <a:spLocks noChangeAspect="1"/>
            </p:cNvSpPr>
            <p:nvPr/>
          </p:nvSpPr>
          <p:spPr>
            <a:xfrm>
              <a:off x="5728114" y="336446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/>
            <p:cNvSpPr>
              <a:spLocks noChangeAspect="1"/>
            </p:cNvSpPr>
            <p:nvPr/>
          </p:nvSpPr>
          <p:spPr>
            <a:xfrm>
              <a:off x="3097002" y="327490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/>
            <p:cNvSpPr>
              <a:spLocks noChangeAspect="1"/>
            </p:cNvSpPr>
            <p:nvPr/>
          </p:nvSpPr>
          <p:spPr>
            <a:xfrm>
              <a:off x="3327894" y="327490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/>
            <p:cNvSpPr>
              <a:spLocks noChangeAspect="1"/>
            </p:cNvSpPr>
            <p:nvPr/>
          </p:nvSpPr>
          <p:spPr>
            <a:xfrm>
              <a:off x="3788392" y="327231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/>
            <p:cNvSpPr>
              <a:spLocks noChangeAspect="1"/>
            </p:cNvSpPr>
            <p:nvPr/>
          </p:nvSpPr>
          <p:spPr>
            <a:xfrm>
              <a:off x="3556616" y="327231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/>
            <p:cNvSpPr>
              <a:spLocks noChangeAspect="1"/>
            </p:cNvSpPr>
            <p:nvPr/>
          </p:nvSpPr>
          <p:spPr>
            <a:xfrm>
              <a:off x="4019284" y="327231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/>
            <p:cNvSpPr>
              <a:spLocks noChangeAspect="1"/>
            </p:cNvSpPr>
            <p:nvPr/>
          </p:nvSpPr>
          <p:spPr>
            <a:xfrm>
              <a:off x="4493844" y="326972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/>
            <p:cNvSpPr>
              <a:spLocks noChangeAspect="1"/>
            </p:cNvSpPr>
            <p:nvPr/>
          </p:nvSpPr>
          <p:spPr>
            <a:xfrm>
              <a:off x="4262068" y="326972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/>
            <p:cNvSpPr>
              <a:spLocks noChangeAspect="1"/>
            </p:cNvSpPr>
            <p:nvPr/>
          </p:nvSpPr>
          <p:spPr>
            <a:xfrm>
              <a:off x="4724736" y="326972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/>
            <p:cNvSpPr>
              <a:spLocks noChangeAspect="1"/>
            </p:cNvSpPr>
            <p:nvPr/>
          </p:nvSpPr>
          <p:spPr>
            <a:xfrm>
              <a:off x="5185234" y="326713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>
              <a:spLocks noChangeAspect="1"/>
            </p:cNvSpPr>
            <p:nvPr/>
          </p:nvSpPr>
          <p:spPr>
            <a:xfrm>
              <a:off x="4953458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/>
            <p:cNvSpPr>
              <a:spLocks noChangeAspect="1"/>
            </p:cNvSpPr>
            <p:nvPr/>
          </p:nvSpPr>
          <p:spPr>
            <a:xfrm>
              <a:off x="5416126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/>
            <p:cNvSpPr>
              <a:spLocks noChangeAspect="1"/>
            </p:cNvSpPr>
            <p:nvPr/>
          </p:nvSpPr>
          <p:spPr>
            <a:xfrm>
              <a:off x="5637399" y="326713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/>
            <p:cNvSpPr>
              <a:spLocks noChangeAspect="1"/>
            </p:cNvSpPr>
            <p:nvPr/>
          </p:nvSpPr>
          <p:spPr>
            <a:xfrm>
              <a:off x="5868291" y="326713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3194082" y="3180597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/>
            <p:cNvSpPr>
              <a:spLocks noChangeAspect="1"/>
            </p:cNvSpPr>
            <p:nvPr/>
          </p:nvSpPr>
          <p:spPr>
            <a:xfrm>
              <a:off x="3424974" y="3180597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/>
            <p:cNvSpPr>
              <a:spLocks noChangeAspect="1"/>
            </p:cNvSpPr>
            <p:nvPr/>
          </p:nvSpPr>
          <p:spPr>
            <a:xfrm>
              <a:off x="3885472" y="3178005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/>
            <p:cNvSpPr>
              <a:spLocks noChangeAspect="1"/>
            </p:cNvSpPr>
            <p:nvPr/>
          </p:nvSpPr>
          <p:spPr>
            <a:xfrm>
              <a:off x="3653696" y="31780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/>
            <p:cNvSpPr>
              <a:spLocks noChangeAspect="1"/>
            </p:cNvSpPr>
            <p:nvPr/>
          </p:nvSpPr>
          <p:spPr>
            <a:xfrm>
              <a:off x="4116364" y="3178005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/>
            <p:cNvSpPr>
              <a:spLocks noChangeAspect="1"/>
            </p:cNvSpPr>
            <p:nvPr/>
          </p:nvSpPr>
          <p:spPr>
            <a:xfrm>
              <a:off x="4590924" y="3175413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/>
            <p:cNvSpPr>
              <a:spLocks noChangeAspect="1"/>
            </p:cNvSpPr>
            <p:nvPr/>
          </p:nvSpPr>
          <p:spPr>
            <a:xfrm>
              <a:off x="4359148" y="31754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/>
            <p:cNvSpPr>
              <a:spLocks noChangeAspect="1"/>
            </p:cNvSpPr>
            <p:nvPr/>
          </p:nvSpPr>
          <p:spPr>
            <a:xfrm>
              <a:off x="4821816" y="3175413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/>
            <p:cNvSpPr>
              <a:spLocks noChangeAspect="1"/>
            </p:cNvSpPr>
            <p:nvPr/>
          </p:nvSpPr>
          <p:spPr>
            <a:xfrm>
              <a:off x="5282314" y="31728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/>
            <p:cNvSpPr>
              <a:spLocks noChangeAspect="1"/>
            </p:cNvSpPr>
            <p:nvPr/>
          </p:nvSpPr>
          <p:spPr>
            <a:xfrm>
              <a:off x="5050538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/>
            <p:cNvSpPr>
              <a:spLocks noChangeAspect="1"/>
            </p:cNvSpPr>
            <p:nvPr/>
          </p:nvSpPr>
          <p:spPr>
            <a:xfrm>
              <a:off x="5513206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/>
            <p:cNvSpPr>
              <a:spLocks noChangeAspect="1"/>
            </p:cNvSpPr>
            <p:nvPr/>
          </p:nvSpPr>
          <p:spPr>
            <a:xfrm>
              <a:off x="5734479" y="3172821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/>
            <p:cNvSpPr>
              <a:spLocks noChangeAspect="1"/>
            </p:cNvSpPr>
            <p:nvPr/>
          </p:nvSpPr>
          <p:spPr>
            <a:xfrm>
              <a:off x="5965371" y="3172821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/>
            <p:cNvSpPr>
              <a:spLocks noChangeAspect="1"/>
            </p:cNvSpPr>
            <p:nvPr/>
          </p:nvSpPr>
          <p:spPr>
            <a:xfrm>
              <a:off x="3329407" y="308137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/>
            <p:cNvSpPr>
              <a:spLocks noChangeAspect="1"/>
            </p:cNvSpPr>
            <p:nvPr/>
          </p:nvSpPr>
          <p:spPr>
            <a:xfrm>
              <a:off x="3560299" y="308137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/>
            <p:cNvSpPr>
              <a:spLocks noChangeAspect="1"/>
            </p:cNvSpPr>
            <p:nvPr/>
          </p:nvSpPr>
          <p:spPr>
            <a:xfrm>
              <a:off x="4020797" y="307878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/>
            <p:cNvSpPr>
              <a:spLocks noChangeAspect="1"/>
            </p:cNvSpPr>
            <p:nvPr/>
          </p:nvSpPr>
          <p:spPr>
            <a:xfrm>
              <a:off x="3789021" y="30787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/>
            <p:cNvSpPr>
              <a:spLocks noChangeAspect="1"/>
            </p:cNvSpPr>
            <p:nvPr/>
          </p:nvSpPr>
          <p:spPr>
            <a:xfrm>
              <a:off x="4251689" y="307878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/>
            <p:cNvSpPr>
              <a:spLocks noChangeAspect="1"/>
            </p:cNvSpPr>
            <p:nvPr/>
          </p:nvSpPr>
          <p:spPr>
            <a:xfrm>
              <a:off x="4726249" y="307619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/>
            <p:cNvSpPr>
              <a:spLocks noChangeAspect="1"/>
            </p:cNvSpPr>
            <p:nvPr/>
          </p:nvSpPr>
          <p:spPr>
            <a:xfrm>
              <a:off x="4494473" y="30761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/>
            <p:cNvSpPr>
              <a:spLocks noChangeAspect="1"/>
            </p:cNvSpPr>
            <p:nvPr/>
          </p:nvSpPr>
          <p:spPr>
            <a:xfrm>
              <a:off x="4957141" y="307619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/>
            <p:cNvSpPr>
              <a:spLocks noChangeAspect="1"/>
            </p:cNvSpPr>
            <p:nvPr/>
          </p:nvSpPr>
          <p:spPr>
            <a:xfrm>
              <a:off x="5417639" y="307360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/>
            <p:cNvSpPr>
              <a:spLocks noChangeAspect="1"/>
            </p:cNvSpPr>
            <p:nvPr/>
          </p:nvSpPr>
          <p:spPr>
            <a:xfrm>
              <a:off x="5185863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/>
            <p:cNvSpPr>
              <a:spLocks noChangeAspect="1"/>
            </p:cNvSpPr>
            <p:nvPr/>
          </p:nvSpPr>
          <p:spPr>
            <a:xfrm>
              <a:off x="5648531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/>
            <p:cNvSpPr>
              <a:spLocks noChangeAspect="1"/>
            </p:cNvSpPr>
            <p:nvPr/>
          </p:nvSpPr>
          <p:spPr>
            <a:xfrm>
              <a:off x="5869804" y="307360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/>
            <p:cNvSpPr>
              <a:spLocks noChangeAspect="1"/>
            </p:cNvSpPr>
            <p:nvPr/>
          </p:nvSpPr>
          <p:spPr>
            <a:xfrm>
              <a:off x="6100696" y="307360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>
              <a:spLocks noChangeAspect="1"/>
            </p:cNvSpPr>
            <p:nvPr/>
          </p:nvSpPr>
          <p:spPr>
            <a:xfrm>
              <a:off x="3486778" y="2983608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>
              <a:spLocks noChangeAspect="1"/>
            </p:cNvSpPr>
            <p:nvPr/>
          </p:nvSpPr>
          <p:spPr>
            <a:xfrm>
              <a:off x="3717670" y="2983608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>
              <a:spLocks noChangeAspect="1"/>
            </p:cNvSpPr>
            <p:nvPr/>
          </p:nvSpPr>
          <p:spPr>
            <a:xfrm>
              <a:off x="4178168" y="2981016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>
              <a:spLocks noChangeAspect="1"/>
            </p:cNvSpPr>
            <p:nvPr/>
          </p:nvSpPr>
          <p:spPr>
            <a:xfrm>
              <a:off x="3946392" y="298101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>
              <a:spLocks noChangeAspect="1"/>
            </p:cNvSpPr>
            <p:nvPr/>
          </p:nvSpPr>
          <p:spPr>
            <a:xfrm>
              <a:off x="4409060" y="2981016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/>
            <p:cNvSpPr>
              <a:spLocks noChangeAspect="1"/>
            </p:cNvSpPr>
            <p:nvPr/>
          </p:nvSpPr>
          <p:spPr>
            <a:xfrm>
              <a:off x="4883620" y="2978424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/>
            <p:cNvSpPr>
              <a:spLocks noChangeAspect="1"/>
            </p:cNvSpPr>
            <p:nvPr/>
          </p:nvSpPr>
          <p:spPr>
            <a:xfrm>
              <a:off x="4651844" y="297842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/>
            <p:cNvSpPr>
              <a:spLocks noChangeAspect="1"/>
            </p:cNvSpPr>
            <p:nvPr/>
          </p:nvSpPr>
          <p:spPr>
            <a:xfrm>
              <a:off x="5114512" y="2978424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/>
            <p:cNvSpPr>
              <a:spLocks noChangeAspect="1"/>
            </p:cNvSpPr>
            <p:nvPr/>
          </p:nvSpPr>
          <p:spPr>
            <a:xfrm>
              <a:off x="5575010" y="297583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/>
            <p:cNvSpPr>
              <a:spLocks noChangeAspect="1"/>
            </p:cNvSpPr>
            <p:nvPr/>
          </p:nvSpPr>
          <p:spPr>
            <a:xfrm>
              <a:off x="5343234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/>
            <p:cNvSpPr>
              <a:spLocks noChangeAspect="1"/>
            </p:cNvSpPr>
            <p:nvPr/>
          </p:nvSpPr>
          <p:spPr>
            <a:xfrm>
              <a:off x="5805902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>
              <a:spLocks noChangeAspect="1"/>
            </p:cNvSpPr>
            <p:nvPr/>
          </p:nvSpPr>
          <p:spPr>
            <a:xfrm>
              <a:off x="6027175" y="2975832"/>
              <a:ext cx="108147" cy="108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/>
            <p:cNvSpPr>
              <a:spLocks noChangeAspect="1"/>
            </p:cNvSpPr>
            <p:nvPr/>
          </p:nvSpPr>
          <p:spPr>
            <a:xfrm>
              <a:off x="6258067" y="2975832"/>
              <a:ext cx="108147" cy="108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8" name="Straight Connector 447"/>
          <p:cNvCxnSpPr/>
          <p:nvPr/>
        </p:nvCxnSpPr>
        <p:spPr>
          <a:xfrm flipV="1">
            <a:off x="6868823" y="1640680"/>
            <a:ext cx="0" cy="2556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6661183" y="164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6655494" y="4193071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6251560" y="3404915"/>
            <a:ext cx="144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Two</a:t>
            </a:r>
            <a:r>
              <a:rPr lang="de-CH" sz="1200" dirty="0"/>
              <a:t> </a:t>
            </a:r>
            <a:r>
              <a:rPr lang="de-CH" sz="1200" dirty="0" smtClean="0"/>
              <a:t>phase sampling</a:t>
            </a:r>
            <a:endParaRPr lang="en-US" sz="1200" dirty="0"/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6425743" y="1640680"/>
            <a:ext cx="0" cy="108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6218103" y="164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6208389" y="272837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 rot="16200000">
            <a:off x="5849522" y="2051086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One phase sampling</a:t>
            </a:r>
            <a:endParaRPr lang="en-US" sz="1100" dirty="0"/>
          </a:p>
        </p:txBody>
      </p:sp>
      <p:cxnSp>
        <p:nvCxnSpPr>
          <p:cNvPr id="461" name="Straight Connector 460"/>
          <p:cNvCxnSpPr/>
          <p:nvPr/>
        </p:nvCxnSpPr>
        <p:spPr>
          <a:xfrm flipV="1">
            <a:off x="7300871" y="1630680"/>
            <a:ext cx="0" cy="3951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7093231" y="1630680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7087543" y="5581806"/>
            <a:ext cx="207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Box 467"/>
          <p:cNvSpPr txBox="1"/>
          <p:nvPr/>
        </p:nvSpPr>
        <p:spPr>
          <a:xfrm rot="16200000">
            <a:off x="6641379" y="4733230"/>
            <a:ext cx="154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Three phase sampling</a:t>
            </a:r>
            <a:endParaRPr lang="en-US" sz="1200" dirty="0"/>
          </a:p>
        </p:txBody>
      </p:sp>
      <p:sp>
        <p:nvSpPr>
          <p:cNvPr id="469" name="TextBox 468"/>
          <p:cNvSpPr txBox="1"/>
          <p:nvPr/>
        </p:nvSpPr>
        <p:spPr>
          <a:xfrm>
            <a:off x="4755409" y="391331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471" name="TextBox 470"/>
          <p:cNvSpPr txBox="1"/>
          <p:nvPr/>
        </p:nvSpPr>
        <p:spPr>
          <a:xfrm>
            <a:off x="4755409" y="5354644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/>
              <a:t>0</a:t>
            </a:r>
            <a:endParaRPr lang="en-US" sz="1400" baseline="-25000" dirty="0"/>
          </a:p>
        </p:txBody>
      </p:sp>
      <p:sp>
        <p:nvSpPr>
          <p:cNvPr id="472" name="TextBox 471"/>
          <p:cNvSpPr txBox="1"/>
          <p:nvPr/>
        </p:nvSpPr>
        <p:spPr>
          <a:xfrm>
            <a:off x="4755409" y="247803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</a:t>
            </a:r>
            <a:r>
              <a:rPr lang="de-CH" sz="1400" baseline="-25000" dirty="0"/>
              <a:t>2</a:t>
            </a:r>
            <a:endParaRPr lang="en-US" sz="1400" baseline="-25000" dirty="0"/>
          </a:p>
        </p:txBody>
      </p:sp>
      <p:sp>
        <p:nvSpPr>
          <p:cNvPr id="19" name="Freeform 18"/>
          <p:cNvSpPr/>
          <p:nvPr/>
        </p:nvSpPr>
        <p:spPr>
          <a:xfrm>
            <a:off x="1362547" y="1647733"/>
            <a:ext cx="4667061" cy="1036621"/>
          </a:xfrm>
          <a:custGeom>
            <a:avLst/>
            <a:gdLst>
              <a:gd name="connsiteX0" fmla="*/ 1430447 w 4667061"/>
              <a:gd name="connsiteY0" fmla="*/ 0 h 1036621"/>
              <a:gd name="connsiteX1" fmla="*/ 1430447 w 4667061"/>
              <a:gd name="connsiteY1" fmla="*/ 0 h 1036621"/>
              <a:gd name="connsiteX2" fmla="*/ 0 w 4667061"/>
              <a:gd name="connsiteY2" fmla="*/ 1009461 h 1036621"/>
              <a:gd name="connsiteX3" fmla="*/ 873659 w 4667061"/>
              <a:gd name="connsiteY3" fmla="*/ 1027568 h 1036621"/>
              <a:gd name="connsiteX4" fmla="*/ 1797112 w 4667061"/>
              <a:gd name="connsiteY4" fmla="*/ 384772 h 1036621"/>
              <a:gd name="connsiteX5" fmla="*/ 2706986 w 4667061"/>
              <a:gd name="connsiteY5" fmla="*/ 407406 h 1036621"/>
              <a:gd name="connsiteX6" fmla="*/ 1828800 w 4667061"/>
              <a:gd name="connsiteY6" fmla="*/ 1027568 h 1036621"/>
              <a:gd name="connsiteX7" fmla="*/ 3232087 w 4667061"/>
              <a:gd name="connsiteY7" fmla="*/ 1036621 h 1036621"/>
              <a:gd name="connsiteX8" fmla="*/ 4667061 w 4667061"/>
              <a:gd name="connsiteY8" fmla="*/ 18107 h 1036621"/>
              <a:gd name="connsiteX9" fmla="*/ 1430447 w 4667061"/>
              <a:gd name="connsiteY9" fmla="*/ 0 h 10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7061" h="1036621">
                <a:moveTo>
                  <a:pt x="1430447" y="0"/>
                </a:moveTo>
                <a:lnTo>
                  <a:pt x="1430447" y="0"/>
                </a:lnTo>
                <a:lnTo>
                  <a:pt x="0" y="1009461"/>
                </a:lnTo>
                <a:lnTo>
                  <a:pt x="873659" y="1027568"/>
                </a:lnTo>
                <a:lnTo>
                  <a:pt x="1797112" y="384772"/>
                </a:lnTo>
                <a:lnTo>
                  <a:pt x="2706986" y="407406"/>
                </a:lnTo>
                <a:lnTo>
                  <a:pt x="1828800" y="1027568"/>
                </a:lnTo>
                <a:lnTo>
                  <a:pt x="3232087" y="1036621"/>
                </a:lnTo>
                <a:lnTo>
                  <a:pt x="4667061" y="18107"/>
                </a:lnTo>
                <a:lnTo>
                  <a:pt x="1430447" y="0"/>
                </a:lnTo>
                <a:close/>
              </a:path>
            </a:pathLst>
          </a:cu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64128" y="2047967"/>
            <a:ext cx="1812179" cy="620269"/>
            <a:chOff x="2264127" y="2047965"/>
            <a:chExt cx="1812179" cy="620269"/>
          </a:xfrm>
        </p:grpSpPr>
        <p:cxnSp>
          <p:nvCxnSpPr>
            <p:cNvPr id="473" name="Straight Connector 472"/>
            <p:cNvCxnSpPr>
              <a:cxnSpLocks noChangeAspect="1"/>
            </p:cNvCxnSpPr>
            <p:nvPr/>
          </p:nvCxnSpPr>
          <p:spPr>
            <a:xfrm flipH="1">
              <a:off x="2264127" y="2047965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cxnSpLocks noChangeAspect="1"/>
            </p:cNvCxnSpPr>
            <p:nvPr/>
          </p:nvCxnSpPr>
          <p:spPr>
            <a:xfrm flipH="1">
              <a:off x="3193209" y="2056234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H="1">
              <a:off x="3130301" y="2055916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H="1">
              <a:off x="2268748" y="2659965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6" name="Freeform 495"/>
          <p:cNvSpPr/>
          <p:nvPr/>
        </p:nvSpPr>
        <p:spPr>
          <a:xfrm>
            <a:off x="1323832" y="3094650"/>
            <a:ext cx="4667061" cy="1036621"/>
          </a:xfrm>
          <a:custGeom>
            <a:avLst/>
            <a:gdLst>
              <a:gd name="connsiteX0" fmla="*/ 1430447 w 4667061"/>
              <a:gd name="connsiteY0" fmla="*/ 0 h 1036621"/>
              <a:gd name="connsiteX1" fmla="*/ 1430447 w 4667061"/>
              <a:gd name="connsiteY1" fmla="*/ 0 h 1036621"/>
              <a:gd name="connsiteX2" fmla="*/ 0 w 4667061"/>
              <a:gd name="connsiteY2" fmla="*/ 1009461 h 1036621"/>
              <a:gd name="connsiteX3" fmla="*/ 873659 w 4667061"/>
              <a:gd name="connsiteY3" fmla="*/ 1027568 h 1036621"/>
              <a:gd name="connsiteX4" fmla="*/ 1797112 w 4667061"/>
              <a:gd name="connsiteY4" fmla="*/ 384772 h 1036621"/>
              <a:gd name="connsiteX5" fmla="*/ 2706986 w 4667061"/>
              <a:gd name="connsiteY5" fmla="*/ 407406 h 1036621"/>
              <a:gd name="connsiteX6" fmla="*/ 1828800 w 4667061"/>
              <a:gd name="connsiteY6" fmla="*/ 1027568 h 1036621"/>
              <a:gd name="connsiteX7" fmla="*/ 3232087 w 4667061"/>
              <a:gd name="connsiteY7" fmla="*/ 1036621 h 1036621"/>
              <a:gd name="connsiteX8" fmla="*/ 4667061 w 4667061"/>
              <a:gd name="connsiteY8" fmla="*/ 18107 h 1036621"/>
              <a:gd name="connsiteX9" fmla="*/ 1430447 w 4667061"/>
              <a:gd name="connsiteY9" fmla="*/ 0 h 10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7061" h="1036621">
                <a:moveTo>
                  <a:pt x="1430447" y="0"/>
                </a:moveTo>
                <a:lnTo>
                  <a:pt x="1430447" y="0"/>
                </a:lnTo>
                <a:lnTo>
                  <a:pt x="0" y="1009461"/>
                </a:lnTo>
                <a:lnTo>
                  <a:pt x="873659" y="1027568"/>
                </a:lnTo>
                <a:lnTo>
                  <a:pt x="1797112" y="384772"/>
                </a:lnTo>
                <a:lnTo>
                  <a:pt x="2706986" y="407406"/>
                </a:lnTo>
                <a:lnTo>
                  <a:pt x="1828800" y="1027568"/>
                </a:lnTo>
                <a:lnTo>
                  <a:pt x="3232087" y="1036621"/>
                </a:lnTo>
                <a:lnTo>
                  <a:pt x="4667061" y="18107"/>
                </a:lnTo>
                <a:lnTo>
                  <a:pt x="1430447" y="0"/>
                </a:lnTo>
                <a:close/>
              </a:path>
            </a:pathLst>
          </a:cu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5" name="Group 484"/>
          <p:cNvGrpSpPr/>
          <p:nvPr/>
        </p:nvGrpSpPr>
        <p:grpSpPr>
          <a:xfrm>
            <a:off x="2267111" y="3483498"/>
            <a:ext cx="1812179" cy="620269"/>
            <a:chOff x="2264127" y="2047965"/>
            <a:chExt cx="1812179" cy="620269"/>
          </a:xfrm>
        </p:grpSpPr>
        <p:cxnSp>
          <p:nvCxnSpPr>
            <p:cNvPr id="486" name="Straight Connector 485"/>
            <p:cNvCxnSpPr>
              <a:cxnSpLocks noChangeAspect="1"/>
            </p:cNvCxnSpPr>
            <p:nvPr/>
          </p:nvCxnSpPr>
          <p:spPr>
            <a:xfrm flipH="1">
              <a:off x="2264127" y="2047965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cxnSpLocks noChangeAspect="1"/>
            </p:cNvCxnSpPr>
            <p:nvPr/>
          </p:nvCxnSpPr>
          <p:spPr>
            <a:xfrm flipH="1">
              <a:off x="3193209" y="2056234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H="1">
              <a:off x="3130301" y="2055916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H="1">
              <a:off x="2268748" y="2659965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Freeform 496"/>
          <p:cNvSpPr/>
          <p:nvPr/>
        </p:nvSpPr>
        <p:spPr>
          <a:xfrm>
            <a:off x="1350846" y="4509122"/>
            <a:ext cx="4667061" cy="1036621"/>
          </a:xfrm>
          <a:custGeom>
            <a:avLst/>
            <a:gdLst>
              <a:gd name="connsiteX0" fmla="*/ 1430447 w 4667061"/>
              <a:gd name="connsiteY0" fmla="*/ 0 h 1036621"/>
              <a:gd name="connsiteX1" fmla="*/ 1430447 w 4667061"/>
              <a:gd name="connsiteY1" fmla="*/ 0 h 1036621"/>
              <a:gd name="connsiteX2" fmla="*/ 0 w 4667061"/>
              <a:gd name="connsiteY2" fmla="*/ 1009461 h 1036621"/>
              <a:gd name="connsiteX3" fmla="*/ 873659 w 4667061"/>
              <a:gd name="connsiteY3" fmla="*/ 1027568 h 1036621"/>
              <a:gd name="connsiteX4" fmla="*/ 1797112 w 4667061"/>
              <a:gd name="connsiteY4" fmla="*/ 384772 h 1036621"/>
              <a:gd name="connsiteX5" fmla="*/ 2706986 w 4667061"/>
              <a:gd name="connsiteY5" fmla="*/ 407406 h 1036621"/>
              <a:gd name="connsiteX6" fmla="*/ 1828800 w 4667061"/>
              <a:gd name="connsiteY6" fmla="*/ 1027568 h 1036621"/>
              <a:gd name="connsiteX7" fmla="*/ 3232087 w 4667061"/>
              <a:gd name="connsiteY7" fmla="*/ 1036621 h 1036621"/>
              <a:gd name="connsiteX8" fmla="*/ 4667061 w 4667061"/>
              <a:gd name="connsiteY8" fmla="*/ 18107 h 1036621"/>
              <a:gd name="connsiteX9" fmla="*/ 1430447 w 4667061"/>
              <a:gd name="connsiteY9" fmla="*/ 0 h 10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7061" h="1036621">
                <a:moveTo>
                  <a:pt x="1430447" y="0"/>
                </a:moveTo>
                <a:lnTo>
                  <a:pt x="1430447" y="0"/>
                </a:lnTo>
                <a:lnTo>
                  <a:pt x="0" y="1009461"/>
                </a:lnTo>
                <a:lnTo>
                  <a:pt x="873659" y="1027568"/>
                </a:lnTo>
                <a:lnTo>
                  <a:pt x="1797112" y="384772"/>
                </a:lnTo>
                <a:lnTo>
                  <a:pt x="2706986" y="407406"/>
                </a:lnTo>
                <a:lnTo>
                  <a:pt x="1828800" y="1027568"/>
                </a:lnTo>
                <a:lnTo>
                  <a:pt x="3232087" y="1036621"/>
                </a:lnTo>
                <a:lnTo>
                  <a:pt x="4667061" y="18107"/>
                </a:lnTo>
                <a:lnTo>
                  <a:pt x="1430447" y="0"/>
                </a:lnTo>
                <a:close/>
              </a:path>
            </a:pathLst>
          </a:cu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Group 489"/>
          <p:cNvGrpSpPr/>
          <p:nvPr/>
        </p:nvGrpSpPr>
        <p:grpSpPr>
          <a:xfrm>
            <a:off x="2262806" y="4918484"/>
            <a:ext cx="1812179" cy="620269"/>
            <a:chOff x="2264127" y="2047965"/>
            <a:chExt cx="1812179" cy="620269"/>
          </a:xfrm>
        </p:grpSpPr>
        <p:cxnSp>
          <p:nvCxnSpPr>
            <p:cNvPr id="491" name="Straight Connector 490"/>
            <p:cNvCxnSpPr>
              <a:cxnSpLocks noChangeAspect="1"/>
            </p:cNvCxnSpPr>
            <p:nvPr/>
          </p:nvCxnSpPr>
          <p:spPr>
            <a:xfrm flipH="1">
              <a:off x="2264127" y="2047965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cxnSpLocks noChangeAspect="1"/>
            </p:cNvCxnSpPr>
            <p:nvPr/>
          </p:nvCxnSpPr>
          <p:spPr>
            <a:xfrm flipH="1">
              <a:off x="3193209" y="2056234"/>
              <a:ext cx="883097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H="1">
              <a:off x="3130301" y="2055916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H="1">
              <a:off x="2268748" y="2659965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8" name="TextBox 497"/>
          <p:cNvSpPr txBox="1"/>
          <p:nvPr/>
        </p:nvSpPr>
        <p:spPr>
          <a:xfrm>
            <a:off x="2234602" y="261716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s</a:t>
            </a:r>
            <a:r>
              <a:rPr lang="de-CH" sz="1400" b="1" baseline="-25000" dirty="0" smtClean="0"/>
              <a:t>2,G</a:t>
            </a:r>
            <a:endParaRPr lang="en-US" sz="1400" b="1" baseline="-25000" dirty="0"/>
          </a:p>
        </p:txBody>
      </p:sp>
      <p:sp>
        <p:nvSpPr>
          <p:cNvPr id="499" name="TextBox 498"/>
          <p:cNvSpPr txBox="1"/>
          <p:nvPr/>
        </p:nvSpPr>
        <p:spPr>
          <a:xfrm>
            <a:off x="2240213" y="405732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s</a:t>
            </a:r>
            <a:r>
              <a:rPr lang="de-CH" sz="1400" b="1" baseline="-25000" dirty="0"/>
              <a:t>1</a:t>
            </a:r>
            <a:r>
              <a:rPr lang="de-CH" sz="1400" b="1" baseline="-25000" dirty="0" smtClean="0"/>
              <a:t>,G</a:t>
            </a:r>
            <a:endParaRPr lang="en-US" sz="1400" b="1" baseline="-25000" dirty="0"/>
          </a:p>
        </p:txBody>
      </p:sp>
      <p:sp>
        <p:nvSpPr>
          <p:cNvPr id="500" name="TextBox 499"/>
          <p:cNvSpPr txBox="1"/>
          <p:nvPr/>
        </p:nvSpPr>
        <p:spPr>
          <a:xfrm>
            <a:off x="2240213" y="549017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s</a:t>
            </a:r>
            <a:r>
              <a:rPr lang="de-CH" sz="1400" b="1" baseline="-25000" dirty="0" smtClean="0"/>
              <a:t>0,G</a:t>
            </a:r>
            <a:endParaRPr lang="en-US" sz="1400" b="1" baseline="-25000" dirty="0"/>
          </a:p>
        </p:txBody>
      </p:sp>
      <p:sp>
        <p:nvSpPr>
          <p:cNvPr id="506" name="TextBox 505"/>
          <p:cNvSpPr txBox="1"/>
          <p:nvPr/>
        </p:nvSpPr>
        <p:spPr>
          <a:xfrm rot="19500000">
            <a:off x="1401596" y="326804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</a:t>
            </a:r>
            <a:r>
              <a:rPr lang="de-CH" sz="1100" baseline="30000" dirty="0" smtClean="0"/>
              <a:t>st </a:t>
            </a:r>
            <a:r>
              <a:rPr lang="de-CH" sz="1100" dirty="0" smtClean="0"/>
              <a:t>Auxiliary information</a:t>
            </a:r>
            <a:endParaRPr lang="en-US" sz="1100" dirty="0"/>
          </a:p>
        </p:txBody>
      </p:sp>
      <p:sp>
        <p:nvSpPr>
          <p:cNvPr id="512" name="TextBox 511"/>
          <p:cNvSpPr txBox="1"/>
          <p:nvPr/>
        </p:nvSpPr>
        <p:spPr>
          <a:xfrm rot="19500000">
            <a:off x="1360108" y="4702016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2</a:t>
            </a:r>
            <a:r>
              <a:rPr lang="de-CH" sz="1100" baseline="30000" dirty="0" smtClean="0"/>
              <a:t>nd </a:t>
            </a:r>
            <a:r>
              <a:rPr lang="de-CH" sz="1100" dirty="0" smtClean="0"/>
              <a:t>Auxiliary information</a:t>
            </a:r>
            <a:endParaRPr lang="en-US" sz="1100" dirty="0"/>
          </a:p>
        </p:txBody>
      </p:sp>
      <p:sp>
        <p:nvSpPr>
          <p:cNvPr id="653" name="TextBox 652"/>
          <p:cNvSpPr txBox="1"/>
          <p:nvPr/>
        </p:nvSpPr>
        <p:spPr>
          <a:xfrm rot="19500000">
            <a:off x="1436387" y="1815375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Terrestrial information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91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254664" y="1754520"/>
            <a:ext cx="3555947" cy="2826608"/>
            <a:chOff x="617553" y="700681"/>
            <a:chExt cx="4938816" cy="3959143"/>
          </a:xfrm>
        </p:grpSpPr>
        <p:grpSp>
          <p:nvGrpSpPr>
            <p:cNvPr id="2" name="Group 1"/>
            <p:cNvGrpSpPr/>
            <p:nvPr/>
          </p:nvGrpSpPr>
          <p:grpSpPr>
            <a:xfrm>
              <a:off x="617553" y="3564253"/>
              <a:ext cx="4938816" cy="1087554"/>
              <a:chOff x="1937440" y="5216664"/>
              <a:chExt cx="4938816" cy="1087554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884176" y="3588435"/>
              <a:ext cx="4391595" cy="1015546"/>
              <a:chOff x="1973171" y="5236634"/>
              <a:chExt cx="4391595" cy="1015546"/>
            </a:xfrm>
            <a:solidFill>
              <a:schemeClr val="tx1"/>
            </a:solidFill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492764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3260988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3723656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184154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3952378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415046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889606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657830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5120498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5580996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5349220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811888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033161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256619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123105" y="5339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2991457" y="543586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2838706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703425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2572976" y="5721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441328" y="58126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2288577" y="5920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2140790" y="60289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973171" y="61439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198952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429844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890342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58566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3121234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595794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364018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3826686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4287184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4055408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4518076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739349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4970241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2354620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85512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046010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2814234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3276902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3751462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19686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3982354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4442852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4211076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4673744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4895017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5125909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513504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2744396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3204894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2973118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435786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3910346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678570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141238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4601736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4369960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4832628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5053901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5284793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2670940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2901832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3362330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3130554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3593222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4067782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3836006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4298674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4759172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4527396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4990064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5211337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5442229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2805375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3036267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3496765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264989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3727657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4202217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970441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>
                <a:off x="4433109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4893607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4661831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5124499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5345772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5569230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2938118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3169010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3629508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3397732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860400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334960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4103184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565852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5026350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94574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5257242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5478515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5709407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035198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3266090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3726588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494812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3957480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4432040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4200264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4662932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5123430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891654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5354322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5575595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5806487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3170523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3401415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861913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3630137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4092805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567365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4335589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4798257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5258755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5026979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5489647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5710920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5941812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3327894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558786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019284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3787508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4250176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4724736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4492960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>
                <a:off x="4955628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5416126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5184350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5647018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5868291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6099183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>
              <a:off x="936932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617553" y="700681"/>
              <a:ext cx="4938816" cy="1087554"/>
              <a:chOff x="1937440" y="5216664"/>
              <a:chExt cx="4938816" cy="1087554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884176" y="724863"/>
              <a:ext cx="4391595" cy="1015546"/>
              <a:chOff x="1973171" y="2373062"/>
              <a:chExt cx="4391595" cy="1015546"/>
            </a:xfrm>
          </p:grpSpPr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3492764" y="23808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3260988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3723656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>
                <a:off x="4184154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>
                <a:off x="3952378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4415046" y="237824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>
                <a:spLocks noChangeAspect="1"/>
              </p:cNvSpPr>
              <p:nvPr/>
            </p:nvSpPr>
            <p:spPr>
              <a:xfrm>
                <a:off x="4889606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>
                <a:off x="4657830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5120498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5580996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5349220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5811888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6033161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>
                <a:off x="6256619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>
                <a:spLocks noChangeAspect="1"/>
              </p:cNvSpPr>
              <p:nvPr/>
            </p:nvSpPr>
            <p:spPr>
              <a:xfrm>
                <a:off x="3123105" y="2475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>
                <a:spLocks noChangeAspect="1"/>
              </p:cNvSpPr>
              <p:nvPr/>
            </p:nvSpPr>
            <p:spPr>
              <a:xfrm>
                <a:off x="2991457" y="25722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>
                <a:spLocks noChangeAspect="1"/>
              </p:cNvSpPr>
              <p:nvPr/>
            </p:nvSpPr>
            <p:spPr>
              <a:xfrm>
                <a:off x="2838706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>
                <a:off x="2703425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2572976" y="2857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>
                <a:off x="2441328" y="29491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2288577" y="3056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2140790" y="31654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973171" y="32803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198952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2429844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2890342" y="327786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>
                <a:spLocks noChangeAspect="1"/>
              </p:cNvSpPr>
              <p:nvPr/>
            </p:nvSpPr>
            <p:spPr>
              <a:xfrm>
                <a:off x="2658566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3121234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>
                <a:spLocks noChangeAspect="1"/>
              </p:cNvSpPr>
              <p:nvPr/>
            </p:nvSpPr>
            <p:spPr>
              <a:xfrm>
                <a:off x="3595794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>
                <a:off x="3364018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3826686" y="32752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4287184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>
                <a:spLocks noChangeAspect="1"/>
              </p:cNvSpPr>
              <p:nvPr/>
            </p:nvSpPr>
            <p:spPr>
              <a:xfrm>
                <a:off x="4055408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4518076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4739349" y="32726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4970241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2354620" y="317292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2585512" y="31729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3046010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2814234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3276902" y="317033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3751462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>
                <a:off x="3519686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3982354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4442852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4211076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4673744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4895017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>
                <a:spLocks noChangeAspect="1"/>
              </p:cNvSpPr>
              <p:nvPr/>
            </p:nvSpPr>
            <p:spPr>
              <a:xfrm>
                <a:off x="5125909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>
                <a:spLocks noChangeAspect="1"/>
              </p:cNvSpPr>
              <p:nvPr/>
            </p:nvSpPr>
            <p:spPr>
              <a:xfrm>
                <a:off x="2513504" y="30563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>
                <a:spLocks noChangeAspect="1"/>
              </p:cNvSpPr>
              <p:nvPr/>
            </p:nvSpPr>
            <p:spPr>
              <a:xfrm>
                <a:off x="2744396" y="30563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3204894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2973118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>
                <a:spLocks noChangeAspect="1"/>
              </p:cNvSpPr>
              <p:nvPr/>
            </p:nvSpPr>
            <p:spPr>
              <a:xfrm>
                <a:off x="3435786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3910346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3678570" y="30511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4141238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>
                <a:spLocks noChangeAspect="1"/>
              </p:cNvSpPr>
              <p:nvPr/>
            </p:nvSpPr>
            <p:spPr>
              <a:xfrm>
                <a:off x="4601736" y="30485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>
                <a:spLocks noChangeAspect="1"/>
              </p:cNvSpPr>
              <p:nvPr/>
            </p:nvSpPr>
            <p:spPr>
              <a:xfrm>
                <a:off x="4369960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4832628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>
                <a:off x="5053901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5284793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2670940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2901832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3362330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3130554" y="294756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>
                <a:spLocks noChangeAspect="1"/>
              </p:cNvSpPr>
              <p:nvPr/>
            </p:nvSpPr>
            <p:spPr>
              <a:xfrm>
                <a:off x="3593222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>
                <a:spLocks noChangeAspect="1"/>
              </p:cNvSpPr>
              <p:nvPr/>
            </p:nvSpPr>
            <p:spPr>
              <a:xfrm>
                <a:off x="4067782" y="294497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>
                <a:spLocks noChangeAspect="1"/>
              </p:cNvSpPr>
              <p:nvPr/>
            </p:nvSpPr>
            <p:spPr>
              <a:xfrm>
                <a:off x="3836006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>
                <a:spLocks noChangeAspect="1"/>
              </p:cNvSpPr>
              <p:nvPr/>
            </p:nvSpPr>
            <p:spPr>
              <a:xfrm>
                <a:off x="4298674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>
                <a:spLocks noChangeAspect="1"/>
              </p:cNvSpPr>
              <p:nvPr/>
            </p:nvSpPr>
            <p:spPr>
              <a:xfrm>
                <a:off x="4759172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>
                <a:spLocks noChangeAspect="1"/>
              </p:cNvSpPr>
              <p:nvPr/>
            </p:nvSpPr>
            <p:spPr>
              <a:xfrm>
                <a:off x="4527396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4990064" y="294238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>
                <a:spLocks noChangeAspect="1"/>
              </p:cNvSpPr>
              <p:nvPr/>
            </p:nvSpPr>
            <p:spPr>
              <a:xfrm>
                <a:off x="5211337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>
                <a:spLocks noChangeAspect="1"/>
              </p:cNvSpPr>
              <p:nvPr/>
            </p:nvSpPr>
            <p:spPr>
              <a:xfrm>
                <a:off x="5442229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>
                <a:off x="2805375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>
                <a:off x="3036267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>
                <a:off x="3496765" y="28637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3264989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>
                <a:spLocks noChangeAspect="1"/>
              </p:cNvSpPr>
              <p:nvPr/>
            </p:nvSpPr>
            <p:spPr>
              <a:xfrm>
                <a:off x="3727657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>
                <a:off x="4202217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>
                <a:off x="3970441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>
                <a:spLocks noChangeAspect="1"/>
              </p:cNvSpPr>
              <p:nvPr/>
            </p:nvSpPr>
            <p:spPr>
              <a:xfrm>
                <a:off x="4433109" y="286112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>
                <a:spLocks noChangeAspect="1"/>
              </p:cNvSpPr>
              <p:nvPr/>
            </p:nvSpPr>
            <p:spPr>
              <a:xfrm>
                <a:off x="4893607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4661831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>
                <a:spLocks noChangeAspect="1"/>
              </p:cNvSpPr>
              <p:nvPr/>
            </p:nvSpPr>
            <p:spPr>
              <a:xfrm>
                <a:off x="5124499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>
                <a:spLocks noChangeAspect="1"/>
              </p:cNvSpPr>
              <p:nvPr/>
            </p:nvSpPr>
            <p:spPr>
              <a:xfrm>
                <a:off x="5345772" y="28585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>
                <a:spLocks noChangeAspect="1"/>
              </p:cNvSpPr>
              <p:nvPr/>
            </p:nvSpPr>
            <p:spPr>
              <a:xfrm>
                <a:off x="5569230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>
                <a:off x="2938118" y="27689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>
                <a:spLocks noChangeAspect="1"/>
              </p:cNvSpPr>
              <p:nvPr/>
            </p:nvSpPr>
            <p:spPr>
              <a:xfrm>
                <a:off x="3169010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>
                <a:spLocks noChangeAspect="1"/>
              </p:cNvSpPr>
              <p:nvPr/>
            </p:nvSpPr>
            <p:spPr>
              <a:xfrm>
                <a:off x="3629508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>
                <a:spLocks noChangeAspect="1"/>
              </p:cNvSpPr>
              <p:nvPr/>
            </p:nvSpPr>
            <p:spPr>
              <a:xfrm>
                <a:off x="3397732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>
                <a:spLocks noChangeAspect="1"/>
              </p:cNvSpPr>
              <p:nvPr/>
            </p:nvSpPr>
            <p:spPr>
              <a:xfrm>
                <a:off x="3860400" y="276637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>
                <a:spLocks noChangeAspect="1"/>
              </p:cNvSpPr>
              <p:nvPr/>
            </p:nvSpPr>
            <p:spPr>
              <a:xfrm>
                <a:off x="4334960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>
                <a:spLocks noChangeAspect="1"/>
              </p:cNvSpPr>
              <p:nvPr/>
            </p:nvSpPr>
            <p:spPr>
              <a:xfrm>
                <a:off x="4103184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>
                <a:spLocks noChangeAspect="1"/>
              </p:cNvSpPr>
              <p:nvPr/>
            </p:nvSpPr>
            <p:spPr>
              <a:xfrm>
                <a:off x="4565852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>
                <a:spLocks noChangeAspect="1"/>
              </p:cNvSpPr>
              <p:nvPr/>
            </p:nvSpPr>
            <p:spPr>
              <a:xfrm>
                <a:off x="5026350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>
                <a:off x="4794574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5257242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>
                <a:spLocks noChangeAspect="1"/>
              </p:cNvSpPr>
              <p:nvPr/>
            </p:nvSpPr>
            <p:spPr>
              <a:xfrm>
                <a:off x="5478515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>
                <a:spLocks noChangeAspect="1"/>
              </p:cNvSpPr>
              <p:nvPr/>
            </p:nvSpPr>
            <p:spPr>
              <a:xfrm>
                <a:off x="5709407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>
                <a:spLocks noChangeAspect="1"/>
              </p:cNvSpPr>
              <p:nvPr/>
            </p:nvSpPr>
            <p:spPr>
              <a:xfrm>
                <a:off x="3035198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>
                <a:spLocks noChangeAspect="1"/>
              </p:cNvSpPr>
              <p:nvPr/>
            </p:nvSpPr>
            <p:spPr>
              <a:xfrm>
                <a:off x="3266090" y="267466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>
                <a:spLocks noChangeAspect="1"/>
              </p:cNvSpPr>
              <p:nvPr/>
            </p:nvSpPr>
            <p:spPr>
              <a:xfrm>
                <a:off x="3726588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3494812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>
                <a:spLocks noChangeAspect="1"/>
              </p:cNvSpPr>
              <p:nvPr/>
            </p:nvSpPr>
            <p:spPr>
              <a:xfrm>
                <a:off x="3957480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>
                <a:off x="4432040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>
                <a:spLocks noChangeAspect="1"/>
              </p:cNvSpPr>
              <p:nvPr/>
            </p:nvSpPr>
            <p:spPr>
              <a:xfrm>
                <a:off x="4200264" y="26694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4662932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5123430" y="26668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>
                <a:spLocks noChangeAspect="1"/>
              </p:cNvSpPr>
              <p:nvPr/>
            </p:nvSpPr>
            <p:spPr>
              <a:xfrm>
                <a:off x="4891654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>
                <a:spLocks noChangeAspect="1"/>
              </p:cNvSpPr>
              <p:nvPr/>
            </p:nvSpPr>
            <p:spPr>
              <a:xfrm>
                <a:off x="5354322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5575595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5806487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3170523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>
                <a:spLocks noChangeAspect="1"/>
              </p:cNvSpPr>
              <p:nvPr/>
            </p:nvSpPr>
            <p:spPr>
              <a:xfrm>
                <a:off x="3401415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3861913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>
                <a:spLocks noChangeAspect="1"/>
              </p:cNvSpPr>
              <p:nvPr/>
            </p:nvSpPr>
            <p:spPr>
              <a:xfrm>
                <a:off x="3630137" y="25728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>
                <a:spLocks noChangeAspect="1"/>
              </p:cNvSpPr>
              <p:nvPr/>
            </p:nvSpPr>
            <p:spPr>
              <a:xfrm>
                <a:off x="4092805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>
                <a:spLocks noChangeAspect="1"/>
              </p:cNvSpPr>
              <p:nvPr/>
            </p:nvSpPr>
            <p:spPr>
              <a:xfrm>
                <a:off x="4567365" y="25702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>
                <a:spLocks noChangeAspect="1"/>
              </p:cNvSpPr>
              <p:nvPr/>
            </p:nvSpPr>
            <p:spPr>
              <a:xfrm>
                <a:off x="4335589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>
                <a:spLocks noChangeAspect="1"/>
              </p:cNvSpPr>
              <p:nvPr/>
            </p:nvSpPr>
            <p:spPr>
              <a:xfrm>
                <a:off x="4798257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>
                <a:spLocks noChangeAspect="1"/>
              </p:cNvSpPr>
              <p:nvPr/>
            </p:nvSpPr>
            <p:spPr>
              <a:xfrm>
                <a:off x="5258755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>
                <a:spLocks noChangeAspect="1"/>
              </p:cNvSpPr>
              <p:nvPr/>
            </p:nvSpPr>
            <p:spPr>
              <a:xfrm>
                <a:off x="5026979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>
                <a:spLocks noChangeAspect="1"/>
              </p:cNvSpPr>
              <p:nvPr/>
            </p:nvSpPr>
            <p:spPr>
              <a:xfrm>
                <a:off x="5489647" y="25676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>
                <a:spLocks noChangeAspect="1"/>
              </p:cNvSpPr>
              <p:nvPr/>
            </p:nvSpPr>
            <p:spPr>
              <a:xfrm>
                <a:off x="5710920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>
                <a:spLocks noChangeAspect="1"/>
              </p:cNvSpPr>
              <p:nvPr/>
            </p:nvSpPr>
            <p:spPr>
              <a:xfrm>
                <a:off x="5941812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>
                <a:spLocks noChangeAspect="1"/>
              </p:cNvSpPr>
              <p:nvPr/>
            </p:nvSpPr>
            <p:spPr>
              <a:xfrm>
                <a:off x="3327894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>
                <a:spLocks noChangeAspect="1"/>
              </p:cNvSpPr>
              <p:nvPr/>
            </p:nvSpPr>
            <p:spPr>
              <a:xfrm>
                <a:off x="3558786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>
                <a:spLocks noChangeAspect="1"/>
              </p:cNvSpPr>
              <p:nvPr/>
            </p:nvSpPr>
            <p:spPr>
              <a:xfrm>
                <a:off x="4019284" y="247508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>
                <a:spLocks noChangeAspect="1"/>
              </p:cNvSpPr>
              <p:nvPr/>
            </p:nvSpPr>
            <p:spPr>
              <a:xfrm>
                <a:off x="3787508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>
                <a:spLocks noChangeAspect="1"/>
              </p:cNvSpPr>
              <p:nvPr/>
            </p:nvSpPr>
            <p:spPr>
              <a:xfrm>
                <a:off x="4250176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>
                <a:spLocks noChangeAspect="1"/>
              </p:cNvSpPr>
              <p:nvPr/>
            </p:nvSpPr>
            <p:spPr>
              <a:xfrm>
                <a:off x="4724736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>
                <a:spLocks noChangeAspect="1"/>
              </p:cNvSpPr>
              <p:nvPr/>
            </p:nvSpPr>
            <p:spPr>
              <a:xfrm>
                <a:off x="4492960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>
                <a:spLocks noChangeAspect="1"/>
              </p:cNvSpPr>
              <p:nvPr/>
            </p:nvSpPr>
            <p:spPr>
              <a:xfrm>
                <a:off x="4955628" y="247248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>
                <a:off x="5416126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>
                <a:spLocks noChangeAspect="1"/>
              </p:cNvSpPr>
              <p:nvPr/>
            </p:nvSpPr>
            <p:spPr>
              <a:xfrm>
                <a:off x="5184350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>
                <a:spLocks noChangeAspect="1"/>
              </p:cNvSpPr>
              <p:nvPr/>
            </p:nvSpPr>
            <p:spPr>
              <a:xfrm>
                <a:off x="5647018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>
                <a:spLocks noChangeAspect="1"/>
              </p:cNvSpPr>
              <p:nvPr/>
            </p:nvSpPr>
            <p:spPr>
              <a:xfrm>
                <a:off x="5868291" y="246989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>
                <a:spLocks noChangeAspect="1"/>
              </p:cNvSpPr>
              <p:nvPr/>
            </p:nvSpPr>
            <p:spPr>
              <a:xfrm>
                <a:off x="6099183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>
              <a:off x="936932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617553" y="2133407"/>
              <a:ext cx="4938816" cy="1087554"/>
              <a:chOff x="1937440" y="5216664"/>
              <a:chExt cx="4938816" cy="1087554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884176" y="2157589"/>
              <a:ext cx="4391595" cy="1015546"/>
              <a:chOff x="2132055" y="2878998"/>
              <a:chExt cx="4391595" cy="1015546"/>
            </a:xfrm>
          </p:grpSpPr>
          <p:sp>
            <p:nvSpPr>
              <p:cNvPr id="302" name="Oval 301"/>
              <p:cNvSpPr>
                <a:spLocks noChangeAspect="1"/>
              </p:cNvSpPr>
              <p:nvPr/>
            </p:nvSpPr>
            <p:spPr>
              <a:xfrm>
                <a:off x="3651648" y="28867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>
                <a:spLocks noChangeAspect="1"/>
              </p:cNvSpPr>
              <p:nvPr/>
            </p:nvSpPr>
            <p:spPr>
              <a:xfrm>
                <a:off x="3419872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>
                <a:spLocks noChangeAspect="1"/>
              </p:cNvSpPr>
              <p:nvPr/>
            </p:nvSpPr>
            <p:spPr>
              <a:xfrm>
                <a:off x="3882540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>
                <a:spLocks noChangeAspect="1"/>
              </p:cNvSpPr>
              <p:nvPr/>
            </p:nvSpPr>
            <p:spPr>
              <a:xfrm>
                <a:off x="4343038" y="288418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>
                <a:spLocks noChangeAspect="1"/>
              </p:cNvSpPr>
              <p:nvPr/>
            </p:nvSpPr>
            <p:spPr>
              <a:xfrm>
                <a:off x="4111262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>
                <a:spLocks noChangeAspect="1"/>
              </p:cNvSpPr>
              <p:nvPr/>
            </p:nvSpPr>
            <p:spPr>
              <a:xfrm>
                <a:off x="4573930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>
                <a:spLocks noChangeAspect="1"/>
              </p:cNvSpPr>
              <p:nvPr/>
            </p:nvSpPr>
            <p:spPr>
              <a:xfrm>
                <a:off x="5048490" y="288159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>
                <a:spLocks noChangeAspect="1"/>
              </p:cNvSpPr>
              <p:nvPr/>
            </p:nvSpPr>
            <p:spPr>
              <a:xfrm>
                <a:off x="4816714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>
                <a:spLocks noChangeAspect="1"/>
              </p:cNvSpPr>
              <p:nvPr/>
            </p:nvSpPr>
            <p:spPr>
              <a:xfrm>
                <a:off x="5279382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>
                <a:spLocks noChangeAspect="1"/>
              </p:cNvSpPr>
              <p:nvPr/>
            </p:nvSpPr>
            <p:spPr>
              <a:xfrm>
                <a:off x="5739880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>
                <a:spLocks noChangeAspect="1"/>
              </p:cNvSpPr>
              <p:nvPr/>
            </p:nvSpPr>
            <p:spPr>
              <a:xfrm>
                <a:off x="5508104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>
                <a:spLocks noChangeAspect="1"/>
              </p:cNvSpPr>
              <p:nvPr/>
            </p:nvSpPr>
            <p:spPr>
              <a:xfrm>
                <a:off x="5970772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>
                <a:spLocks noChangeAspect="1"/>
              </p:cNvSpPr>
              <p:nvPr/>
            </p:nvSpPr>
            <p:spPr>
              <a:xfrm>
                <a:off x="6192045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>
                <a:spLocks noChangeAspect="1"/>
              </p:cNvSpPr>
              <p:nvPr/>
            </p:nvSpPr>
            <p:spPr>
              <a:xfrm>
                <a:off x="6415503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>
                <a:spLocks noChangeAspect="1"/>
              </p:cNvSpPr>
              <p:nvPr/>
            </p:nvSpPr>
            <p:spPr>
              <a:xfrm>
                <a:off x="3281989" y="2981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>
                <a:spLocks noChangeAspect="1"/>
              </p:cNvSpPr>
              <p:nvPr/>
            </p:nvSpPr>
            <p:spPr>
              <a:xfrm>
                <a:off x="3150341" y="30782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>
                <a:spLocks noChangeAspect="1"/>
              </p:cNvSpPr>
              <p:nvPr/>
            </p:nvSpPr>
            <p:spPr>
              <a:xfrm>
                <a:off x="2997590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>
                <a:spLocks noChangeAspect="1"/>
              </p:cNvSpPr>
              <p:nvPr/>
            </p:nvSpPr>
            <p:spPr>
              <a:xfrm>
                <a:off x="2862309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>
                <a:spLocks noChangeAspect="1"/>
              </p:cNvSpPr>
              <p:nvPr/>
            </p:nvSpPr>
            <p:spPr>
              <a:xfrm>
                <a:off x="2731860" y="3363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>
                <a:spLocks noChangeAspect="1"/>
              </p:cNvSpPr>
              <p:nvPr/>
            </p:nvSpPr>
            <p:spPr>
              <a:xfrm>
                <a:off x="2600212" y="3455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>
                <a:spLocks noChangeAspect="1"/>
              </p:cNvSpPr>
              <p:nvPr/>
            </p:nvSpPr>
            <p:spPr>
              <a:xfrm>
                <a:off x="2447461" y="3562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>
                <a:spLocks noChangeAspect="1"/>
              </p:cNvSpPr>
              <p:nvPr/>
            </p:nvSpPr>
            <p:spPr>
              <a:xfrm>
                <a:off x="2299674" y="36713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2132055" y="37863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>
                <a:spLocks noChangeAspect="1"/>
              </p:cNvSpPr>
              <p:nvPr/>
            </p:nvSpPr>
            <p:spPr>
              <a:xfrm>
                <a:off x="2357836" y="37863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>
                <a:spLocks noChangeAspect="1"/>
              </p:cNvSpPr>
              <p:nvPr/>
            </p:nvSpPr>
            <p:spPr>
              <a:xfrm>
                <a:off x="2588728" y="37863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>
                <a:spLocks noChangeAspect="1"/>
              </p:cNvSpPr>
              <p:nvPr/>
            </p:nvSpPr>
            <p:spPr>
              <a:xfrm>
                <a:off x="3049226" y="37838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>
                <a:spLocks noChangeAspect="1"/>
              </p:cNvSpPr>
              <p:nvPr/>
            </p:nvSpPr>
            <p:spPr>
              <a:xfrm>
                <a:off x="2817450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>
                <a:spLocks noChangeAspect="1"/>
              </p:cNvSpPr>
              <p:nvPr/>
            </p:nvSpPr>
            <p:spPr>
              <a:xfrm>
                <a:off x="3280118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>
                <a:spLocks noChangeAspect="1"/>
              </p:cNvSpPr>
              <p:nvPr/>
            </p:nvSpPr>
            <p:spPr>
              <a:xfrm>
                <a:off x="3754678" y="37812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>
                <a:spLocks noChangeAspect="1"/>
              </p:cNvSpPr>
              <p:nvPr/>
            </p:nvSpPr>
            <p:spPr>
              <a:xfrm>
                <a:off x="3522902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>
                <a:spLocks noChangeAspect="1"/>
              </p:cNvSpPr>
              <p:nvPr/>
            </p:nvSpPr>
            <p:spPr>
              <a:xfrm>
                <a:off x="3985570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>
                <a:spLocks noChangeAspect="1"/>
              </p:cNvSpPr>
              <p:nvPr/>
            </p:nvSpPr>
            <p:spPr>
              <a:xfrm>
                <a:off x="4446068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>
                <a:spLocks noChangeAspect="1"/>
              </p:cNvSpPr>
              <p:nvPr/>
            </p:nvSpPr>
            <p:spPr>
              <a:xfrm>
                <a:off x="4214292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>
                <a:spLocks noChangeAspect="1"/>
              </p:cNvSpPr>
              <p:nvPr/>
            </p:nvSpPr>
            <p:spPr>
              <a:xfrm>
                <a:off x="4676960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>
                <a:spLocks noChangeAspect="1"/>
              </p:cNvSpPr>
              <p:nvPr/>
            </p:nvSpPr>
            <p:spPr>
              <a:xfrm>
                <a:off x="4898233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>
                <a:spLocks noChangeAspect="1"/>
              </p:cNvSpPr>
              <p:nvPr/>
            </p:nvSpPr>
            <p:spPr>
              <a:xfrm>
                <a:off x="5129125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>
                <a:spLocks noChangeAspect="1"/>
              </p:cNvSpPr>
              <p:nvPr/>
            </p:nvSpPr>
            <p:spPr>
              <a:xfrm>
                <a:off x="2513504" y="36788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>
                <a:spLocks noChangeAspect="1"/>
              </p:cNvSpPr>
              <p:nvPr/>
            </p:nvSpPr>
            <p:spPr>
              <a:xfrm>
                <a:off x="2744396" y="36788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>
                <a:spLocks noChangeAspect="1"/>
              </p:cNvSpPr>
              <p:nvPr/>
            </p:nvSpPr>
            <p:spPr>
              <a:xfrm>
                <a:off x="3204894" y="367627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>
                <a:spLocks noChangeAspect="1"/>
              </p:cNvSpPr>
              <p:nvPr/>
            </p:nvSpPr>
            <p:spPr>
              <a:xfrm>
                <a:off x="2973118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>
                <a:spLocks noChangeAspect="1"/>
              </p:cNvSpPr>
              <p:nvPr/>
            </p:nvSpPr>
            <p:spPr>
              <a:xfrm>
                <a:off x="3435786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>
                <a:spLocks noChangeAspect="1"/>
              </p:cNvSpPr>
              <p:nvPr/>
            </p:nvSpPr>
            <p:spPr>
              <a:xfrm>
                <a:off x="3910346" y="36736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>
                <a:spLocks noChangeAspect="1"/>
              </p:cNvSpPr>
              <p:nvPr/>
            </p:nvSpPr>
            <p:spPr>
              <a:xfrm>
                <a:off x="3678570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>
                <a:spLocks noChangeAspect="1"/>
              </p:cNvSpPr>
              <p:nvPr/>
            </p:nvSpPr>
            <p:spPr>
              <a:xfrm>
                <a:off x="4141238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>
                <a:spLocks noChangeAspect="1"/>
              </p:cNvSpPr>
              <p:nvPr/>
            </p:nvSpPr>
            <p:spPr>
              <a:xfrm>
                <a:off x="4601736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>
                <a:spLocks noChangeAspect="1"/>
              </p:cNvSpPr>
              <p:nvPr/>
            </p:nvSpPr>
            <p:spPr>
              <a:xfrm>
                <a:off x="4369960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>
                <a:spLocks noChangeAspect="1"/>
              </p:cNvSpPr>
              <p:nvPr/>
            </p:nvSpPr>
            <p:spPr>
              <a:xfrm>
                <a:off x="4832628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>
                <a:spLocks noChangeAspect="1"/>
              </p:cNvSpPr>
              <p:nvPr/>
            </p:nvSpPr>
            <p:spPr>
              <a:xfrm>
                <a:off x="5053901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>
                <a:spLocks noChangeAspect="1"/>
              </p:cNvSpPr>
              <p:nvPr/>
            </p:nvSpPr>
            <p:spPr>
              <a:xfrm>
                <a:off x="5284793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>
                <a:spLocks noChangeAspect="1"/>
              </p:cNvSpPr>
              <p:nvPr/>
            </p:nvSpPr>
            <p:spPr>
              <a:xfrm>
                <a:off x="2672388" y="35622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>
                <a:spLocks noChangeAspect="1"/>
              </p:cNvSpPr>
              <p:nvPr/>
            </p:nvSpPr>
            <p:spPr>
              <a:xfrm>
                <a:off x="2903280" y="35622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>
                <a:spLocks noChangeAspect="1"/>
              </p:cNvSpPr>
              <p:nvPr/>
            </p:nvSpPr>
            <p:spPr>
              <a:xfrm>
                <a:off x="3363778" y="35596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>
                <a:spLocks noChangeAspect="1"/>
              </p:cNvSpPr>
              <p:nvPr/>
            </p:nvSpPr>
            <p:spPr>
              <a:xfrm>
                <a:off x="3132002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>
                <a:spLocks noChangeAspect="1"/>
              </p:cNvSpPr>
              <p:nvPr/>
            </p:nvSpPr>
            <p:spPr>
              <a:xfrm>
                <a:off x="3594670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>
                <a:spLocks noChangeAspect="1"/>
              </p:cNvSpPr>
              <p:nvPr/>
            </p:nvSpPr>
            <p:spPr>
              <a:xfrm>
                <a:off x="4069230" y="35570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>
                <a:spLocks noChangeAspect="1"/>
              </p:cNvSpPr>
              <p:nvPr/>
            </p:nvSpPr>
            <p:spPr>
              <a:xfrm>
                <a:off x="3837454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>
                <a:spLocks noChangeAspect="1"/>
              </p:cNvSpPr>
              <p:nvPr/>
            </p:nvSpPr>
            <p:spPr>
              <a:xfrm>
                <a:off x="4300122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>
                <a:spLocks noChangeAspect="1"/>
              </p:cNvSpPr>
              <p:nvPr/>
            </p:nvSpPr>
            <p:spPr>
              <a:xfrm>
                <a:off x="4760620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>
                <a:spLocks noChangeAspect="1"/>
              </p:cNvSpPr>
              <p:nvPr/>
            </p:nvSpPr>
            <p:spPr>
              <a:xfrm>
                <a:off x="4528844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>
                <a:spLocks noChangeAspect="1"/>
              </p:cNvSpPr>
              <p:nvPr/>
            </p:nvSpPr>
            <p:spPr>
              <a:xfrm>
                <a:off x="4991512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>
                <a:spLocks noChangeAspect="1"/>
              </p:cNvSpPr>
              <p:nvPr/>
            </p:nvSpPr>
            <p:spPr>
              <a:xfrm>
                <a:off x="5212785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>
                <a:spLocks noChangeAspect="1"/>
              </p:cNvSpPr>
              <p:nvPr/>
            </p:nvSpPr>
            <p:spPr>
              <a:xfrm>
                <a:off x="5443677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>
                <a:spLocks noChangeAspect="1"/>
              </p:cNvSpPr>
              <p:nvPr/>
            </p:nvSpPr>
            <p:spPr>
              <a:xfrm>
                <a:off x="2829824" y="345609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>
                <a:spLocks noChangeAspect="1"/>
              </p:cNvSpPr>
              <p:nvPr/>
            </p:nvSpPr>
            <p:spPr>
              <a:xfrm>
                <a:off x="3060716" y="345609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>
                <a:spLocks noChangeAspect="1"/>
              </p:cNvSpPr>
              <p:nvPr/>
            </p:nvSpPr>
            <p:spPr>
              <a:xfrm>
                <a:off x="3521214" y="345350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>
                <a:spLocks noChangeAspect="1"/>
              </p:cNvSpPr>
              <p:nvPr/>
            </p:nvSpPr>
            <p:spPr>
              <a:xfrm>
                <a:off x="3289438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>
                <a:spLocks noChangeAspect="1"/>
              </p:cNvSpPr>
              <p:nvPr/>
            </p:nvSpPr>
            <p:spPr>
              <a:xfrm>
                <a:off x="3752106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>
                <a:spLocks noChangeAspect="1"/>
              </p:cNvSpPr>
              <p:nvPr/>
            </p:nvSpPr>
            <p:spPr>
              <a:xfrm>
                <a:off x="4226666" y="345090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>
                <a:spLocks noChangeAspect="1"/>
              </p:cNvSpPr>
              <p:nvPr/>
            </p:nvSpPr>
            <p:spPr>
              <a:xfrm>
                <a:off x="3994890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4457558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4918056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4686280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5148948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>
                <a:spLocks noChangeAspect="1"/>
              </p:cNvSpPr>
              <p:nvPr/>
            </p:nvSpPr>
            <p:spPr>
              <a:xfrm>
                <a:off x="5370221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>
                <a:spLocks noChangeAspect="1"/>
              </p:cNvSpPr>
              <p:nvPr/>
            </p:nvSpPr>
            <p:spPr>
              <a:xfrm>
                <a:off x="5601113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>
                <a:spLocks noChangeAspect="1"/>
              </p:cNvSpPr>
              <p:nvPr/>
            </p:nvSpPr>
            <p:spPr>
              <a:xfrm>
                <a:off x="2964259" y="33722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>
                <a:spLocks noChangeAspect="1"/>
              </p:cNvSpPr>
              <p:nvPr/>
            </p:nvSpPr>
            <p:spPr>
              <a:xfrm>
                <a:off x="3195151" y="337224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>
                <a:spLocks noChangeAspect="1"/>
              </p:cNvSpPr>
              <p:nvPr/>
            </p:nvSpPr>
            <p:spPr>
              <a:xfrm>
                <a:off x="3655649" y="33696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>
                <a:spLocks noChangeAspect="1"/>
              </p:cNvSpPr>
              <p:nvPr/>
            </p:nvSpPr>
            <p:spPr>
              <a:xfrm>
                <a:off x="3423873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>
                <a:spLocks noChangeAspect="1"/>
              </p:cNvSpPr>
              <p:nvPr/>
            </p:nvSpPr>
            <p:spPr>
              <a:xfrm>
                <a:off x="3886541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>
                <a:spLocks noChangeAspect="1"/>
              </p:cNvSpPr>
              <p:nvPr/>
            </p:nvSpPr>
            <p:spPr>
              <a:xfrm>
                <a:off x="4361101" y="33670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>
                <a:spLocks noChangeAspect="1"/>
              </p:cNvSpPr>
              <p:nvPr/>
            </p:nvSpPr>
            <p:spPr>
              <a:xfrm>
                <a:off x="4129325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>
                <a:spLocks noChangeAspect="1"/>
              </p:cNvSpPr>
              <p:nvPr/>
            </p:nvSpPr>
            <p:spPr>
              <a:xfrm>
                <a:off x="4591993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>
                <a:spLocks noChangeAspect="1"/>
              </p:cNvSpPr>
              <p:nvPr/>
            </p:nvSpPr>
            <p:spPr>
              <a:xfrm>
                <a:off x="5052491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>
                <a:spLocks noChangeAspect="1"/>
              </p:cNvSpPr>
              <p:nvPr/>
            </p:nvSpPr>
            <p:spPr>
              <a:xfrm>
                <a:off x="4820715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>
                <a:spLocks noChangeAspect="1"/>
              </p:cNvSpPr>
              <p:nvPr/>
            </p:nvSpPr>
            <p:spPr>
              <a:xfrm>
                <a:off x="5283383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>
                <a:spLocks noChangeAspect="1"/>
              </p:cNvSpPr>
              <p:nvPr/>
            </p:nvSpPr>
            <p:spPr>
              <a:xfrm>
                <a:off x="5504656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>
                <a:spLocks noChangeAspect="1"/>
              </p:cNvSpPr>
              <p:nvPr/>
            </p:nvSpPr>
            <p:spPr>
              <a:xfrm>
                <a:off x="5728114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3097002" y="32749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3327894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3788392" y="327231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3556616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>
                <a:spLocks noChangeAspect="1"/>
              </p:cNvSpPr>
              <p:nvPr/>
            </p:nvSpPr>
            <p:spPr>
              <a:xfrm>
                <a:off x="4019284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>
                <a:spLocks noChangeAspect="1"/>
              </p:cNvSpPr>
              <p:nvPr/>
            </p:nvSpPr>
            <p:spPr>
              <a:xfrm>
                <a:off x="4493844" y="326972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>
                <a:spLocks noChangeAspect="1"/>
              </p:cNvSpPr>
              <p:nvPr/>
            </p:nvSpPr>
            <p:spPr>
              <a:xfrm>
                <a:off x="4262068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>
                <a:spLocks noChangeAspect="1"/>
              </p:cNvSpPr>
              <p:nvPr/>
            </p:nvSpPr>
            <p:spPr>
              <a:xfrm>
                <a:off x="4724736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>
                <a:spLocks noChangeAspect="1"/>
              </p:cNvSpPr>
              <p:nvPr/>
            </p:nvSpPr>
            <p:spPr>
              <a:xfrm>
                <a:off x="5185234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>
                <a:spLocks noChangeAspect="1"/>
              </p:cNvSpPr>
              <p:nvPr/>
            </p:nvSpPr>
            <p:spPr>
              <a:xfrm>
                <a:off x="4953458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>
                <a:spLocks noChangeAspect="1"/>
              </p:cNvSpPr>
              <p:nvPr/>
            </p:nvSpPr>
            <p:spPr>
              <a:xfrm>
                <a:off x="5416126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>
                <a:spLocks noChangeAspect="1"/>
              </p:cNvSpPr>
              <p:nvPr/>
            </p:nvSpPr>
            <p:spPr>
              <a:xfrm>
                <a:off x="5637399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>
                <a:spLocks noChangeAspect="1"/>
              </p:cNvSpPr>
              <p:nvPr/>
            </p:nvSpPr>
            <p:spPr>
              <a:xfrm>
                <a:off x="5868291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>
                <a:spLocks noChangeAspect="1"/>
              </p:cNvSpPr>
              <p:nvPr/>
            </p:nvSpPr>
            <p:spPr>
              <a:xfrm>
                <a:off x="3194082" y="31805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>
                <a:spLocks noChangeAspect="1"/>
              </p:cNvSpPr>
              <p:nvPr/>
            </p:nvSpPr>
            <p:spPr>
              <a:xfrm>
                <a:off x="3424974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>
                <a:spLocks noChangeAspect="1"/>
              </p:cNvSpPr>
              <p:nvPr/>
            </p:nvSpPr>
            <p:spPr>
              <a:xfrm>
                <a:off x="3885472" y="31780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>
                <a:spLocks noChangeAspect="1"/>
              </p:cNvSpPr>
              <p:nvPr/>
            </p:nvSpPr>
            <p:spPr>
              <a:xfrm>
                <a:off x="3653696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>
                <a:spLocks noChangeAspect="1"/>
              </p:cNvSpPr>
              <p:nvPr/>
            </p:nvSpPr>
            <p:spPr>
              <a:xfrm>
                <a:off x="4116364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>
                <a:spLocks noChangeAspect="1"/>
              </p:cNvSpPr>
              <p:nvPr/>
            </p:nvSpPr>
            <p:spPr>
              <a:xfrm>
                <a:off x="4590924" y="31754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4359148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4821816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5282314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5050538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>
                <a:spLocks noChangeAspect="1"/>
              </p:cNvSpPr>
              <p:nvPr/>
            </p:nvSpPr>
            <p:spPr>
              <a:xfrm>
                <a:off x="5513206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>
                <a:spLocks noChangeAspect="1"/>
              </p:cNvSpPr>
              <p:nvPr/>
            </p:nvSpPr>
            <p:spPr>
              <a:xfrm>
                <a:off x="5734479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>
                <a:spLocks noChangeAspect="1"/>
              </p:cNvSpPr>
              <p:nvPr/>
            </p:nvSpPr>
            <p:spPr>
              <a:xfrm>
                <a:off x="5965371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>
                <a:spLocks noChangeAspect="1"/>
              </p:cNvSpPr>
              <p:nvPr/>
            </p:nvSpPr>
            <p:spPr>
              <a:xfrm>
                <a:off x="3329407" y="30813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>
                <a:spLocks noChangeAspect="1"/>
              </p:cNvSpPr>
              <p:nvPr/>
            </p:nvSpPr>
            <p:spPr>
              <a:xfrm>
                <a:off x="3560299" y="30813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>
                <a:spLocks noChangeAspect="1"/>
              </p:cNvSpPr>
              <p:nvPr/>
            </p:nvSpPr>
            <p:spPr>
              <a:xfrm>
                <a:off x="4020797" y="30787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>
                <a:spLocks noChangeAspect="1"/>
              </p:cNvSpPr>
              <p:nvPr/>
            </p:nvSpPr>
            <p:spPr>
              <a:xfrm>
                <a:off x="3789021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>
                <a:spLocks noChangeAspect="1"/>
              </p:cNvSpPr>
              <p:nvPr/>
            </p:nvSpPr>
            <p:spPr>
              <a:xfrm>
                <a:off x="4251689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>
                <a:spLocks noChangeAspect="1"/>
              </p:cNvSpPr>
              <p:nvPr/>
            </p:nvSpPr>
            <p:spPr>
              <a:xfrm>
                <a:off x="4726249" y="307619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>
                <a:spLocks noChangeAspect="1"/>
              </p:cNvSpPr>
              <p:nvPr/>
            </p:nvSpPr>
            <p:spPr>
              <a:xfrm>
                <a:off x="4494473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>
                <a:spLocks noChangeAspect="1"/>
              </p:cNvSpPr>
              <p:nvPr/>
            </p:nvSpPr>
            <p:spPr>
              <a:xfrm>
                <a:off x="4957141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>
                <a:spLocks noChangeAspect="1"/>
              </p:cNvSpPr>
              <p:nvPr/>
            </p:nvSpPr>
            <p:spPr>
              <a:xfrm>
                <a:off x="5417639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185863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5648531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9804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6100696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>
                <a:spLocks noChangeAspect="1"/>
              </p:cNvSpPr>
              <p:nvPr/>
            </p:nvSpPr>
            <p:spPr>
              <a:xfrm>
                <a:off x="3486778" y="298360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>
                <a:spLocks noChangeAspect="1"/>
              </p:cNvSpPr>
              <p:nvPr/>
            </p:nvSpPr>
            <p:spPr>
              <a:xfrm>
                <a:off x="3717670" y="298360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>
                <a:spLocks noChangeAspect="1"/>
              </p:cNvSpPr>
              <p:nvPr/>
            </p:nvSpPr>
            <p:spPr>
              <a:xfrm>
                <a:off x="4178168" y="298101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>
                <a:spLocks noChangeAspect="1"/>
              </p:cNvSpPr>
              <p:nvPr/>
            </p:nvSpPr>
            <p:spPr>
              <a:xfrm>
                <a:off x="3946392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>
                <a:spLocks noChangeAspect="1"/>
              </p:cNvSpPr>
              <p:nvPr/>
            </p:nvSpPr>
            <p:spPr>
              <a:xfrm>
                <a:off x="4409060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>
                <a:spLocks noChangeAspect="1"/>
              </p:cNvSpPr>
              <p:nvPr/>
            </p:nvSpPr>
            <p:spPr>
              <a:xfrm>
                <a:off x="4883620" y="297842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>
                <a:off x="4651844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>
                <a:off x="5114512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5575010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>
                <a:spLocks noChangeAspect="1"/>
              </p:cNvSpPr>
              <p:nvPr/>
            </p:nvSpPr>
            <p:spPr>
              <a:xfrm>
                <a:off x="5343234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5805902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>
                <a:spLocks noChangeAspect="1"/>
              </p:cNvSpPr>
              <p:nvPr/>
            </p:nvSpPr>
            <p:spPr>
              <a:xfrm>
                <a:off x="6027175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6258067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4" name="TextBox 453"/>
            <p:cNvSpPr txBox="1"/>
            <p:nvPr/>
          </p:nvSpPr>
          <p:spPr>
            <a:xfrm>
              <a:off x="4163035" y="2905819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4163035" y="4317851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0</a:t>
              </a:r>
              <a:endParaRPr lang="en-US" sz="1400" baseline="-250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4163035" y="1432323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2</a:t>
              </a:r>
              <a:endParaRPr lang="en-US" sz="1400" baseline="-25000" dirty="0"/>
            </a:p>
          </p:txBody>
        </p:sp>
        <p:cxnSp>
          <p:nvCxnSpPr>
            <p:cNvPr id="457" name="Straight Connector 456"/>
            <p:cNvCxnSpPr/>
            <p:nvPr/>
          </p:nvCxnSpPr>
          <p:spPr>
            <a:xfrm>
              <a:off x="1400504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400504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095632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2095632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/>
            <p:cNvSpPr txBox="1"/>
            <p:nvPr/>
          </p:nvSpPr>
          <p:spPr>
            <a:xfrm rot="19500000">
              <a:off x="740854" y="2317766"/>
              <a:ext cx="1645750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1</a:t>
              </a:r>
              <a:r>
                <a:rPr lang="de-CH" sz="800" baseline="30000" dirty="0" smtClean="0"/>
                <a:t>st </a:t>
              </a:r>
              <a:r>
                <a:rPr lang="de-CH" sz="800" dirty="0" smtClean="0"/>
                <a:t>Auxiliary information</a:t>
              </a:r>
              <a:endParaRPr lang="en-US" sz="800" dirty="0"/>
            </a:p>
          </p:txBody>
        </p:sp>
        <p:sp>
          <p:nvSpPr>
            <p:cNvPr id="462" name="TextBox 461"/>
            <p:cNvSpPr txBox="1"/>
            <p:nvPr/>
          </p:nvSpPr>
          <p:spPr>
            <a:xfrm rot="19500000">
              <a:off x="710667" y="3751940"/>
              <a:ext cx="1674693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2</a:t>
              </a:r>
              <a:r>
                <a:rPr lang="de-CH" sz="800" baseline="30000" dirty="0" smtClean="0"/>
                <a:t>nd </a:t>
              </a:r>
              <a:r>
                <a:rPr lang="de-CH" sz="800" dirty="0" smtClean="0"/>
                <a:t>Auxiliary information</a:t>
              </a:r>
              <a:endParaRPr lang="en-US" sz="800" dirty="0"/>
            </a:p>
          </p:txBody>
        </p:sp>
        <p:sp>
          <p:nvSpPr>
            <p:cNvPr id="463" name="TextBox 462"/>
            <p:cNvSpPr txBox="1"/>
            <p:nvPr/>
          </p:nvSpPr>
          <p:spPr>
            <a:xfrm rot="19500000">
              <a:off x="788639" y="875542"/>
              <a:ext cx="1576732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Terrestrial information</a:t>
              </a:r>
              <a:endParaRPr lang="en-US" sz="800" dirty="0"/>
            </a:p>
          </p:txBody>
        </p:sp>
      </p:grpSp>
      <p:grpSp>
        <p:nvGrpSpPr>
          <p:cNvPr id="931" name="Group 930"/>
          <p:cNvGrpSpPr>
            <a:grpSpLocks noChangeAspect="1"/>
          </p:cNvGrpSpPr>
          <p:nvPr/>
        </p:nvGrpSpPr>
        <p:grpSpPr>
          <a:xfrm>
            <a:off x="5004048" y="1754520"/>
            <a:ext cx="3555947" cy="3000435"/>
            <a:chOff x="1209927" y="1630680"/>
            <a:chExt cx="4938816" cy="4167271"/>
          </a:xfrm>
        </p:grpSpPr>
        <p:grpSp>
          <p:nvGrpSpPr>
            <p:cNvPr id="466" name="Group 465"/>
            <p:cNvGrpSpPr/>
            <p:nvPr/>
          </p:nvGrpSpPr>
          <p:grpSpPr>
            <a:xfrm>
              <a:off x="1209927" y="4494252"/>
              <a:ext cx="4938816" cy="1087554"/>
              <a:chOff x="1937440" y="5216664"/>
              <a:chExt cx="4938816" cy="1087554"/>
            </a:xfrm>
          </p:grpSpPr>
          <p:cxnSp>
            <p:nvCxnSpPr>
              <p:cNvPr id="467" name="Straight Connector 466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/>
            <p:cNvGrpSpPr/>
            <p:nvPr/>
          </p:nvGrpSpPr>
          <p:grpSpPr>
            <a:xfrm>
              <a:off x="1476550" y="4518434"/>
              <a:ext cx="4391595" cy="1015546"/>
              <a:chOff x="1973171" y="5236634"/>
              <a:chExt cx="4391595" cy="1015546"/>
            </a:xfrm>
            <a:solidFill>
              <a:schemeClr val="tx1"/>
            </a:solidFill>
          </p:grpSpPr>
          <p:sp>
            <p:nvSpPr>
              <p:cNvPr id="472" name="Oval 471"/>
              <p:cNvSpPr>
                <a:spLocks noChangeAspect="1"/>
              </p:cNvSpPr>
              <p:nvPr/>
            </p:nvSpPr>
            <p:spPr>
              <a:xfrm>
                <a:off x="3492764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/>
              <p:cNvSpPr>
                <a:spLocks noChangeAspect="1"/>
              </p:cNvSpPr>
              <p:nvPr/>
            </p:nvSpPr>
            <p:spPr>
              <a:xfrm>
                <a:off x="3260988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>
                <a:spLocks noChangeAspect="1"/>
              </p:cNvSpPr>
              <p:nvPr/>
            </p:nvSpPr>
            <p:spPr>
              <a:xfrm>
                <a:off x="3723656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>
                <a:spLocks noChangeAspect="1"/>
              </p:cNvSpPr>
              <p:nvPr/>
            </p:nvSpPr>
            <p:spPr>
              <a:xfrm>
                <a:off x="4184154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>
                <a:spLocks noChangeAspect="1"/>
              </p:cNvSpPr>
              <p:nvPr/>
            </p:nvSpPr>
            <p:spPr>
              <a:xfrm>
                <a:off x="3952378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>
                <a:spLocks noChangeAspect="1"/>
              </p:cNvSpPr>
              <p:nvPr/>
            </p:nvSpPr>
            <p:spPr>
              <a:xfrm>
                <a:off x="4415046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4889606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4657830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5120498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5580996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/>
              <p:cNvSpPr>
                <a:spLocks noChangeAspect="1"/>
              </p:cNvSpPr>
              <p:nvPr/>
            </p:nvSpPr>
            <p:spPr>
              <a:xfrm>
                <a:off x="5349220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Oval 482"/>
              <p:cNvSpPr>
                <a:spLocks noChangeAspect="1"/>
              </p:cNvSpPr>
              <p:nvPr/>
            </p:nvSpPr>
            <p:spPr>
              <a:xfrm>
                <a:off x="5811888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/>
              <p:cNvSpPr>
                <a:spLocks noChangeAspect="1"/>
              </p:cNvSpPr>
              <p:nvPr/>
            </p:nvSpPr>
            <p:spPr>
              <a:xfrm>
                <a:off x="6033161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/>
              <p:cNvSpPr>
                <a:spLocks noChangeAspect="1"/>
              </p:cNvSpPr>
              <p:nvPr/>
            </p:nvSpPr>
            <p:spPr>
              <a:xfrm>
                <a:off x="6256619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/>
              <p:cNvSpPr>
                <a:spLocks noChangeAspect="1"/>
              </p:cNvSpPr>
              <p:nvPr/>
            </p:nvSpPr>
            <p:spPr>
              <a:xfrm>
                <a:off x="3123105" y="5339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/>
              <p:cNvSpPr>
                <a:spLocks noChangeAspect="1"/>
              </p:cNvSpPr>
              <p:nvPr/>
            </p:nvSpPr>
            <p:spPr>
              <a:xfrm>
                <a:off x="2991457" y="543586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/>
              <p:cNvSpPr>
                <a:spLocks noChangeAspect="1"/>
              </p:cNvSpPr>
              <p:nvPr/>
            </p:nvSpPr>
            <p:spPr>
              <a:xfrm>
                <a:off x="2838706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/>
              <p:cNvSpPr>
                <a:spLocks noChangeAspect="1"/>
              </p:cNvSpPr>
              <p:nvPr/>
            </p:nvSpPr>
            <p:spPr>
              <a:xfrm>
                <a:off x="2703425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/>
              <p:cNvSpPr>
                <a:spLocks noChangeAspect="1"/>
              </p:cNvSpPr>
              <p:nvPr/>
            </p:nvSpPr>
            <p:spPr>
              <a:xfrm>
                <a:off x="2572976" y="5721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>
                <a:spLocks noChangeAspect="1"/>
              </p:cNvSpPr>
              <p:nvPr/>
            </p:nvSpPr>
            <p:spPr>
              <a:xfrm>
                <a:off x="2441328" y="58126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>
                <a:spLocks noChangeAspect="1"/>
              </p:cNvSpPr>
              <p:nvPr/>
            </p:nvSpPr>
            <p:spPr>
              <a:xfrm>
                <a:off x="2288577" y="5920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>
                <a:spLocks noChangeAspect="1"/>
              </p:cNvSpPr>
              <p:nvPr/>
            </p:nvSpPr>
            <p:spPr>
              <a:xfrm>
                <a:off x="2140790" y="60289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>
                <a:spLocks noChangeAspect="1"/>
              </p:cNvSpPr>
              <p:nvPr/>
            </p:nvSpPr>
            <p:spPr>
              <a:xfrm>
                <a:off x="1973171" y="61439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/>
              <p:cNvSpPr>
                <a:spLocks noChangeAspect="1"/>
              </p:cNvSpPr>
              <p:nvPr/>
            </p:nvSpPr>
            <p:spPr>
              <a:xfrm>
                <a:off x="2198952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/>
              <p:cNvSpPr>
                <a:spLocks noChangeAspect="1"/>
              </p:cNvSpPr>
              <p:nvPr/>
            </p:nvSpPr>
            <p:spPr>
              <a:xfrm>
                <a:off x="2429844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>
                <a:spLocks noChangeAspect="1"/>
              </p:cNvSpPr>
              <p:nvPr/>
            </p:nvSpPr>
            <p:spPr>
              <a:xfrm>
                <a:off x="2890342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>
                <a:spLocks noChangeAspect="1"/>
              </p:cNvSpPr>
              <p:nvPr/>
            </p:nvSpPr>
            <p:spPr>
              <a:xfrm>
                <a:off x="2658566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>
                <a:spLocks noChangeAspect="1"/>
              </p:cNvSpPr>
              <p:nvPr/>
            </p:nvSpPr>
            <p:spPr>
              <a:xfrm>
                <a:off x="3121234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>
                <a:spLocks noChangeAspect="1"/>
              </p:cNvSpPr>
              <p:nvPr/>
            </p:nvSpPr>
            <p:spPr>
              <a:xfrm>
                <a:off x="3595794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>
                <a:spLocks noChangeAspect="1"/>
              </p:cNvSpPr>
              <p:nvPr/>
            </p:nvSpPr>
            <p:spPr>
              <a:xfrm>
                <a:off x="3364018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>
                <a:spLocks noChangeAspect="1"/>
              </p:cNvSpPr>
              <p:nvPr/>
            </p:nvSpPr>
            <p:spPr>
              <a:xfrm>
                <a:off x="3826686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/>
              <p:cNvSpPr>
                <a:spLocks noChangeAspect="1"/>
              </p:cNvSpPr>
              <p:nvPr/>
            </p:nvSpPr>
            <p:spPr>
              <a:xfrm>
                <a:off x="4287184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/>
              <p:cNvSpPr>
                <a:spLocks noChangeAspect="1"/>
              </p:cNvSpPr>
              <p:nvPr/>
            </p:nvSpPr>
            <p:spPr>
              <a:xfrm>
                <a:off x="4055408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/>
              <p:cNvSpPr>
                <a:spLocks noChangeAspect="1"/>
              </p:cNvSpPr>
              <p:nvPr/>
            </p:nvSpPr>
            <p:spPr>
              <a:xfrm>
                <a:off x="4518076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/>
              <p:cNvSpPr>
                <a:spLocks noChangeAspect="1"/>
              </p:cNvSpPr>
              <p:nvPr/>
            </p:nvSpPr>
            <p:spPr>
              <a:xfrm>
                <a:off x="4739349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/>
              <p:cNvSpPr>
                <a:spLocks noChangeAspect="1"/>
              </p:cNvSpPr>
              <p:nvPr/>
            </p:nvSpPr>
            <p:spPr>
              <a:xfrm>
                <a:off x="4970241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/>
              <p:cNvSpPr>
                <a:spLocks noChangeAspect="1"/>
              </p:cNvSpPr>
              <p:nvPr/>
            </p:nvSpPr>
            <p:spPr>
              <a:xfrm>
                <a:off x="2354620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/>
              <p:cNvSpPr>
                <a:spLocks noChangeAspect="1"/>
              </p:cNvSpPr>
              <p:nvPr/>
            </p:nvSpPr>
            <p:spPr>
              <a:xfrm>
                <a:off x="2585512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/>
              <p:cNvSpPr>
                <a:spLocks noChangeAspect="1"/>
              </p:cNvSpPr>
              <p:nvPr/>
            </p:nvSpPr>
            <p:spPr>
              <a:xfrm>
                <a:off x="3046010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/>
              <p:cNvSpPr>
                <a:spLocks noChangeAspect="1"/>
              </p:cNvSpPr>
              <p:nvPr/>
            </p:nvSpPr>
            <p:spPr>
              <a:xfrm>
                <a:off x="2814234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/>
              <p:cNvSpPr>
                <a:spLocks noChangeAspect="1"/>
              </p:cNvSpPr>
              <p:nvPr/>
            </p:nvSpPr>
            <p:spPr>
              <a:xfrm>
                <a:off x="3276902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/>
              <p:cNvSpPr>
                <a:spLocks noChangeAspect="1"/>
              </p:cNvSpPr>
              <p:nvPr/>
            </p:nvSpPr>
            <p:spPr>
              <a:xfrm>
                <a:off x="3751462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/>
              <p:cNvSpPr>
                <a:spLocks noChangeAspect="1"/>
              </p:cNvSpPr>
              <p:nvPr/>
            </p:nvSpPr>
            <p:spPr>
              <a:xfrm>
                <a:off x="3519686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/>
              <p:cNvSpPr>
                <a:spLocks noChangeAspect="1"/>
              </p:cNvSpPr>
              <p:nvPr/>
            </p:nvSpPr>
            <p:spPr>
              <a:xfrm>
                <a:off x="3982354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/>
              <p:cNvSpPr>
                <a:spLocks noChangeAspect="1"/>
              </p:cNvSpPr>
              <p:nvPr/>
            </p:nvSpPr>
            <p:spPr>
              <a:xfrm>
                <a:off x="4442852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/>
              <p:cNvSpPr>
                <a:spLocks noChangeAspect="1"/>
              </p:cNvSpPr>
              <p:nvPr/>
            </p:nvSpPr>
            <p:spPr>
              <a:xfrm>
                <a:off x="4211076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/>
              <p:cNvSpPr>
                <a:spLocks noChangeAspect="1"/>
              </p:cNvSpPr>
              <p:nvPr/>
            </p:nvSpPr>
            <p:spPr>
              <a:xfrm>
                <a:off x="4673744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/>
              <p:cNvSpPr>
                <a:spLocks noChangeAspect="1"/>
              </p:cNvSpPr>
              <p:nvPr/>
            </p:nvSpPr>
            <p:spPr>
              <a:xfrm>
                <a:off x="4895017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/>
              <p:cNvSpPr>
                <a:spLocks noChangeAspect="1"/>
              </p:cNvSpPr>
              <p:nvPr/>
            </p:nvSpPr>
            <p:spPr>
              <a:xfrm>
                <a:off x="5125909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/>
              <p:cNvSpPr>
                <a:spLocks noChangeAspect="1"/>
              </p:cNvSpPr>
              <p:nvPr/>
            </p:nvSpPr>
            <p:spPr>
              <a:xfrm>
                <a:off x="2513504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/>
              <p:cNvSpPr>
                <a:spLocks noChangeAspect="1"/>
              </p:cNvSpPr>
              <p:nvPr/>
            </p:nvSpPr>
            <p:spPr>
              <a:xfrm>
                <a:off x="2744396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/>
              <p:cNvSpPr>
                <a:spLocks noChangeAspect="1"/>
              </p:cNvSpPr>
              <p:nvPr/>
            </p:nvSpPr>
            <p:spPr>
              <a:xfrm>
                <a:off x="3204894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/>
              <p:cNvSpPr>
                <a:spLocks noChangeAspect="1"/>
              </p:cNvSpPr>
              <p:nvPr/>
            </p:nvSpPr>
            <p:spPr>
              <a:xfrm>
                <a:off x="2973118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>
                <a:spLocks noChangeAspect="1"/>
              </p:cNvSpPr>
              <p:nvPr/>
            </p:nvSpPr>
            <p:spPr>
              <a:xfrm>
                <a:off x="3435786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>
                <a:spLocks noChangeAspect="1"/>
              </p:cNvSpPr>
              <p:nvPr/>
            </p:nvSpPr>
            <p:spPr>
              <a:xfrm>
                <a:off x="3910346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>
                <a:spLocks noChangeAspect="1"/>
              </p:cNvSpPr>
              <p:nvPr/>
            </p:nvSpPr>
            <p:spPr>
              <a:xfrm>
                <a:off x="3678570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/>
              <p:cNvSpPr>
                <a:spLocks noChangeAspect="1"/>
              </p:cNvSpPr>
              <p:nvPr/>
            </p:nvSpPr>
            <p:spPr>
              <a:xfrm>
                <a:off x="4141238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/>
              <p:cNvSpPr>
                <a:spLocks noChangeAspect="1"/>
              </p:cNvSpPr>
              <p:nvPr/>
            </p:nvSpPr>
            <p:spPr>
              <a:xfrm>
                <a:off x="4601736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>
                <a:spLocks noChangeAspect="1"/>
              </p:cNvSpPr>
              <p:nvPr/>
            </p:nvSpPr>
            <p:spPr>
              <a:xfrm>
                <a:off x="4369960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>
                <a:spLocks noChangeAspect="1"/>
              </p:cNvSpPr>
              <p:nvPr/>
            </p:nvSpPr>
            <p:spPr>
              <a:xfrm>
                <a:off x="4832628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/>
              <p:cNvSpPr>
                <a:spLocks noChangeAspect="1"/>
              </p:cNvSpPr>
              <p:nvPr/>
            </p:nvSpPr>
            <p:spPr>
              <a:xfrm>
                <a:off x="5053901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/>
              <p:cNvSpPr>
                <a:spLocks noChangeAspect="1"/>
              </p:cNvSpPr>
              <p:nvPr/>
            </p:nvSpPr>
            <p:spPr>
              <a:xfrm>
                <a:off x="5284793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>
                <a:spLocks noChangeAspect="1"/>
              </p:cNvSpPr>
              <p:nvPr/>
            </p:nvSpPr>
            <p:spPr>
              <a:xfrm>
                <a:off x="2670940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>
                <a:spLocks noChangeAspect="1"/>
              </p:cNvSpPr>
              <p:nvPr/>
            </p:nvSpPr>
            <p:spPr>
              <a:xfrm>
                <a:off x="2901832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>
                <a:spLocks noChangeAspect="1"/>
              </p:cNvSpPr>
              <p:nvPr/>
            </p:nvSpPr>
            <p:spPr>
              <a:xfrm>
                <a:off x="3362330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>
                <a:spLocks noChangeAspect="1"/>
              </p:cNvSpPr>
              <p:nvPr/>
            </p:nvSpPr>
            <p:spPr>
              <a:xfrm>
                <a:off x="3130554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>
                <a:spLocks noChangeAspect="1"/>
              </p:cNvSpPr>
              <p:nvPr/>
            </p:nvSpPr>
            <p:spPr>
              <a:xfrm>
                <a:off x="3593222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>
                <a:spLocks noChangeAspect="1"/>
              </p:cNvSpPr>
              <p:nvPr/>
            </p:nvSpPr>
            <p:spPr>
              <a:xfrm>
                <a:off x="4067782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>
                <a:spLocks noChangeAspect="1"/>
              </p:cNvSpPr>
              <p:nvPr/>
            </p:nvSpPr>
            <p:spPr>
              <a:xfrm>
                <a:off x="3836006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>
                <a:spLocks noChangeAspect="1"/>
              </p:cNvSpPr>
              <p:nvPr/>
            </p:nvSpPr>
            <p:spPr>
              <a:xfrm>
                <a:off x="4298674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>
                <a:spLocks noChangeAspect="1"/>
              </p:cNvSpPr>
              <p:nvPr/>
            </p:nvSpPr>
            <p:spPr>
              <a:xfrm>
                <a:off x="4759172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>
                <a:spLocks noChangeAspect="1"/>
              </p:cNvSpPr>
              <p:nvPr/>
            </p:nvSpPr>
            <p:spPr>
              <a:xfrm>
                <a:off x="4527396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>
                <a:spLocks noChangeAspect="1"/>
              </p:cNvSpPr>
              <p:nvPr/>
            </p:nvSpPr>
            <p:spPr>
              <a:xfrm>
                <a:off x="4990064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>
                <a:spLocks noChangeAspect="1"/>
              </p:cNvSpPr>
              <p:nvPr/>
            </p:nvSpPr>
            <p:spPr>
              <a:xfrm>
                <a:off x="5211337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>
                <a:spLocks noChangeAspect="1"/>
              </p:cNvSpPr>
              <p:nvPr/>
            </p:nvSpPr>
            <p:spPr>
              <a:xfrm>
                <a:off x="5442229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>
                <a:spLocks noChangeAspect="1"/>
              </p:cNvSpPr>
              <p:nvPr/>
            </p:nvSpPr>
            <p:spPr>
              <a:xfrm>
                <a:off x="2805375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>
                <a:spLocks noChangeAspect="1"/>
              </p:cNvSpPr>
              <p:nvPr/>
            </p:nvSpPr>
            <p:spPr>
              <a:xfrm>
                <a:off x="3036267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>
                <a:spLocks noChangeAspect="1"/>
              </p:cNvSpPr>
              <p:nvPr/>
            </p:nvSpPr>
            <p:spPr>
              <a:xfrm>
                <a:off x="3496765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>
                <a:spLocks noChangeAspect="1"/>
              </p:cNvSpPr>
              <p:nvPr/>
            </p:nvSpPr>
            <p:spPr>
              <a:xfrm>
                <a:off x="3264989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>
                <a:spLocks noChangeAspect="1"/>
              </p:cNvSpPr>
              <p:nvPr/>
            </p:nvSpPr>
            <p:spPr>
              <a:xfrm>
                <a:off x="3727657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>
                <a:spLocks noChangeAspect="1"/>
              </p:cNvSpPr>
              <p:nvPr/>
            </p:nvSpPr>
            <p:spPr>
              <a:xfrm>
                <a:off x="4202217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>
                <a:spLocks noChangeAspect="1"/>
              </p:cNvSpPr>
              <p:nvPr/>
            </p:nvSpPr>
            <p:spPr>
              <a:xfrm>
                <a:off x="3970441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>
                <a:spLocks noChangeAspect="1"/>
              </p:cNvSpPr>
              <p:nvPr/>
            </p:nvSpPr>
            <p:spPr>
              <a:xfrm>
                <a:off x="4433109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>
                <a:spLocks noChangeAspect="1"/>
              </p:cNvSpPr>
              <p:nvPr/>
            </p:nvSpPr>
            <p:spPr>
              <a:xfrm>
                <a:off x="4893607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>
                <a:spLocks noChangeAspect="1"/>
              </p:cNvSpPr>
              <p:nvPr/>
            </p:nvSpPr>
            <p:spPr>
              <a:xfrm>
                <a:off x="4661831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>
                <a:spLocks noChangeAspect="1"/>
              </p:cNvSpPr>
              <p:nvPr/>
            </p:nvSpPr>
            <p:spPr>
              <a:xfrm>
                <a:off x="5124499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>
                <a:spLocks noChangeAspect="1"/>
              </p:cNvSpPr>
              <p:nvPr/>
            </p:nvSpPr>
            <p:spPr>
              <a:xfrm>
                <a:off x="5345772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>
                <a:spLocks noChangeAspect="1"/>
              </p:cNvSpPr>
              <p:nvPr/>
            </p:nvSpPr>
            <p:spPr>
              <a:xfrm>
                <a:off x="5569230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/>
              <p:cNvSpPr>
                <a:spLocks noChangeAspect="1"/>
              </p:cNvSpPr>
              <p:nvPr/>
            </p:nvSpPr>
            <p:spPr>
              <a:xfrm>
                <a:off x="2938118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/>
              <p:cNvSpPr>
                <a:spLocks noChangeAspect="1"/>
              </p:cNvSpPr>
              <p:nvPr/>
            </p:nvSpPr>
            <p:spPr>
              <a:xfrm>
                <a:off x="3169010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>
                <a:spLocks noChangeAspect="1"/>
              </p:cNvSpPr>
              <p:nvPr/>
            </p:nvSpPr>
            <p:spPr>
              <a:xfrm>
                <a:off x="3629508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>
                <a:spLocks noChangeAspect="1"/>
              </p:cNvSpPr>
              <p:nvPr/>
            </p:nvSpPr>
            <p:spPr>
              <a:xfrm>
                <a:off x="3397732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/>
              <p:cNvSpPr>
                <a:spLocks noChangeAspect="1"/>
              </p:cNvSpPr>
              <p:nvPr/>
            </p:nvSpPr>
            <p:spPr>
              <a:xfrm>
                <a:off x="3860400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>
                <a:spLocks noChangeAspect="1"/>
              </p:cNvSpPr>
              <p:nvPr/>
            </p:nvSpPr>
            <p:spPr>
              <a:xfrm>
                <a:off x="4334960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>
                <a:spLocks noChangeAspect="1"/>
              </p:cNvSpPr>
              <p:nvPr/>
            </p:nvSpPr>
            <p:spPr>
              <a:xfrm>
                <a:off x="4103184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>
                <a:spLocks noChangeAspect="1"/>
              </p:cNvSpPr>
              <p:nvPr/>
            </p:nvSpPr>
            <p:spPr>
              <a:xfrm>
                <a:off x="4565852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/>
              <p:cNvSpPr>
                <a:spLocks noChangeAspect="1"/>
              </p:cNvSpPr>
              <p:nvPr/>
            </p:nvSpPr>
            <p:spPr>
              <a:xfrm>
                <a:off x="5026350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/>
              <p:cNvSpPr>
                <a:spLocks noChangeAspect="1"/>
              </p:cNvSpPr>
              <p:nvPr/>
            </p:nvSpPr>
            <p:spPr>
              <a:xfrm>
                <a:off x="4794574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>
                <a:spLocks noChangeAspect="1"/>
              </p:cNvSpPr>
              <p:nvPr/>
            </p:nvSpPr>
            <p:spPr>
              <a:xfrm>
                <a:off x="5257242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>
                <a:spLocks noChangeAspect="1"/>
              </p:cNvSpPr>
              <p:nvPr/>
            </p:nvSpPr>
            <p:spPr>
              <a:xfrm>
                <a:off x="5478515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/>
              <p:cNvSpPr>
                <a:spLocks noChangeAspect="1"/>
              </p:cNvSpPr>
              <p:nvPr/>
            </p:nvSpPr>
            <p:spPr>
              <a:xfrm>
                <a:off x="5709407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/>
              <p:cNvSpPr>
                <a:spLocks noChangeAspect="1"/>
              </p:cNvSpPr>
              <p:nvPr/>
            </p:nvSpPr>
            <p:spPr>
              <a:xfrm>
                <a:off x="3035198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>
                <a:spLocks noChangeAspect="1"/>
              </p:cNvSpPr>
              <p:nvPr/>
            </p:nvSpPr>
            <p:spPr>
              <a:xfrm>
                <a:off x="3266090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>
                <a:spLocks noChangeAspect="1"/>
              </p:cNvSpPr>
              <p:nvPr/>
            </p:nvSpPr>
            <p:spPr>
              <a:xfrm>
                <a:off x="3726588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/>
              <p:cNvSpPr>
                <a:spLocks noChangeAspect="1"/>
              </p:cNvSpPr>
              <p:nvPr/>
            </p:nvSpPr>
            <p:spPr>
              <a:xfrm>
                <a:off x="3494812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/>
              <p:cNvSpPr>
                <a:spLocks noChangeAspect="1"/>
              </p:cNvSpPr>
              <p:nvPr/>
            </p:nvSpPr>
            <p:spPr>
              <a:xfrm>
                <a:off x="3957480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>
                <a:spLocks noChangeAspect="1"/>
              </p:cNvSpPr>
              <p:nvPr/>
            </p:nvSpPr>
            <p:spPr>
              <a:xfrm>
                <a:off x="4432040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>
                <a:spLocks noChangeAspect="1"/>
              </p:cNvSpPr>
              <p:nvPr/>
            </p:nvSpPr>
            <p:spPr>
              <a:xfrm>
                <a:off x="4200264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/>
              <p:cNvSpPr>
                <a:spLocks noChangeAspect="1"/>
              </p:cNvSpPr>
              <p:nvPr/>
            </p:nvSpPr>
            <p:spPr>
              <a:xfrm>
                <a:off x="4662932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>
                <a:spLocks noChangeAspect="1"/>
              </p:cNvSpPr>
              <p:nvPr/>
            </p:nvSpPr>
            <p:spPr>
              <a:xfrm>
                <a:off x="5123430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>
                <a:spLocks noChangeAspect="1"/>
              </p:cNvSpPr>
              <p:nvPr/>
            </p:nvSpPr>
            <p:spPr>
              <a:xfrm>
                <a:off x="4891654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>
                <a:spLocks noChangeAspect="1"/>
              </p:cNvSpPr>
              <p:nvPr/>
            </p:nvSpPr>
            <p:spPr>
              <a:xfrm>
                <a:off x="5354322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>
                <a:spLocks noChangeAspect="1"/>
              </p:cNvSpPr>
              <p:nvPr/>
            </p:nvSpPr>
            <p:spPr>
              <a:xfrm>
                <a:off x="5575595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>
                <a:spLocks noChangeAspect="1"/>
              </p:cNvSpPr>
              <p:nvPr/>
            </p:nvSpPr>
            <p:spPr>
              <a:xfrm>
                <a:off x="5806487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>
                <a:spLocks noChangeAspect="1"/>
              </p:cNvSpPr>
              <p:nvPr/>
            </p:nvSpPr>
            <p:spPr>
              <a:xfrm>
                <a:off x="3170523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>
                <a:spLocks noChangeAspect="1"/>
              </p:cNvSpPr>
              <p:nvPr/>
            </p:nvSpPr>
            <p:spPr>
              <a:xfrm>
                <a:off x="3401415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>
                <a:spLocks noChangeAspect="1"/>
              </p:cNvSpPr>
              <p:nvPr/>
            </p:nvSpPr>
            <p:spPr>
              <a:xfrm>
                <a:off x="3861913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>
                <a:spLocks noChangeAspect="1"/>
              </p:cNvSpPr>
              <p:nvPr/>
            </p:nvSpPr>
            <p:spPr>
              <a:xfrm>
                <a:off x="3630137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>
                <a:spLocks noChangeAspect="1"/>
              </p:cNvSpPr>
              <p:nvPr/>
            </p:nvSpPr>
            <p:spPr>
              <a:xfrm>
                <a:off x="4092805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>
                <a:spLocks noChangeAspect="1"/>
              </p:cNvSpPr>
              <p:nvPr/>
            </p:nvSpPr>
            <p:spPr>
              <a:xfrm>
                <a:off x="4567365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>
                <a:spLocks noChangeAspect="1"/>
              </p:cNvSpPr>
              <p:nvPr/>
            </p:nvSpPr>
            <p:spPr>
              <a:xfrm>
                <a:off x="4335589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>
                <a:spLocks noChangeAspect="1"/>
              </p:cNvSpPr>
              <p:nvPr/>
            </p:nvSpPr>
            <p:spPr>
              <a:xfrm>
                <a:off x="4798257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>
                <a:spLocks noChangeAspect="1"/>
              </p:cNvSpPr>
              <p:nvPr/>
            </p:nvSpPr>
            <p:spPr>
              <a:xfrm>
                <a:off x="5258755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>
                <a:spLocks noChangeAspect="1"/>
              </p:cNvSpPr>
              <p:nvPr/>
            </p:nvSpPr>
            <p:spPr>
              <a:xfrm>
                <a:off x="5026979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>
                <a:spLocks noChangeAspect="1"/>
              </p:cNvSpPr>
              <p:nvPr/>
            </p:nvSpPr>
            <p:spPr>
              <a:xfrm>
                <a:off x="5489647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>
                <a:spLocks noChangeAspect="1"/>
              </p:cNvSpPr>
              <p:nvPr/>
            </p:nvSpPr>
            <p:spPr>
              <a:xfrm>
                <a:off x="5710920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>
                <a:spLocks noChangeAspect="1"/>
              </p:cNvSpPr>
              <p:nvPr/>
            </p:nvSpPr>
            <p:spPr>
              <a:xfrm>
                <a:off x="5941812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>
                <a:spLocks noChangeAspect="1"/>
              </p:cNvSpPr>
              <p:nvPr/>
            </p:nvSpPr>
            <p:spPr>
              <a:xfrm>
                <a:off x="3327894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>
                <a:spLocks noChangeAspect="1"/>
              </p:cNvSpPr>
              <p:nvPr/>
            </p:nvSpPr>
            <p:spPr>
              <a:xfrm>
                <a:off x="3558786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>
                <a:spLocks noChangeAspect="1"/>
              </p:cNvSpPr>
              <p:nvPr/>
            </p:nvSpPr>
            <p:spPr>
              <a:xfrm>
                <a:off x="4019284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>
                <a:spLocks noChangeAspect="1"/>
              </p:cNvSpPr>
              <p:nvPr/>
            </p:nvSpPr>
            <p:spPr>
              <a:xfrm>
                <a:off x="3787508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>
                <a:spLocks noChangeAspect="1"/>
              </p:cNvSpPr>
              <p:nvPr/>
            </p:nvSpPr>
            <p:spPr>
              <a:xfrm>
                <a:off x="4250176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>
                <a:spLocks noChangeAspect="1"/>
              </p:cNvSpPr>
              <p:nvPr/>
            </p:nvSpPr>
            <p:spPr>
              <a:xfrm>
                <a:off x="4724736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>
                <a:spLocks noChangeAspect="1"/>
              </p:cNvSpPr>
              <p:nvPr/>
            </p:nvSpPr>
            <p:spPr>
              <a:xfrm>
                <a:off x="4492960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>
                <a:spLocks noChangeAspect="1"/>
              </p:cNvSpPr>
              <p:nvPr/>
            </p:nvSpPr>
            <p:spPr>
              <a:xfrm>
                <a:off x="4955628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>
                <a:spLocks noChangeAspect="1"/>
              </p:cNvSpPr>
              <p:nvPr/>
            </p:nvSpPr>
            <p:spPr>
              <a:xfrm>
                <a:off x="5416126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>
                <a:spLocks noChangeAspect="1"/>
              </p:cNvSpPr>
              <p:nvPr/>
            </p:nvSpPr>
            <p:spPr>
              <a:xfrm>
                <a:off x="5184350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Oval 608"/>
              <p:cNvSpPr>
                <a:spLocks noChangeAspect="1"/>
              </p:cNvSpPr>
              <p:nvPr/>
            </p:nvSpPr>
            <p:spPr>
              <a:xfrm>
                <a:off x="5647018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/>
              <p:cNvSpPr>
                <a:spLocks noChangeAspect="1"/>
              </p:cNvSpPr>
              <p:nvPr/>
            </p:nvSpPr>
            <p:spPr>
              <a:xfrm>
                <a:off x="5868291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>
                <a:spLocks noChangeAspect="1"/>
              </p:cNvSpPr>
              <p:nvPr/>
            </p:nvSpPr>
            <p:spPr>
              <a:xfrm>
                <a:off x="6099183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1209927" y="1630680"/>
              <a:ext cx="4938816" cy="1087554"/>
              <a:chOff x="1937440" y="5216664"/>
              <a:chExt cx="4938816" cy="1087554"/>
            </a:xfrm>
          </p:grpSpPr>
          <p:cxnSp>
            <p:nvCxnSpPr>
              <p:cNvPr id="613" name="Straight Connector 612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/>
            <p:cNvGrpSpPr/>
            <p:nvPr/>
          </p:nvGrpSpPr>
          <p:grpSpPr>
            <a:xfrm>
              <a:off x="1476550" y="1654862"/>
              <a:ext cx="4391595" cy="1015546"/>
              <a:chOff x="1973171" y="2373062"/>
              <a:chExt cx="4391595" cy="1015546"/>
            </a:xfrm>
          </p:grpSpPr>
          <p:sp>
            <p:nvSpPr>
              <p:cNvPr id="618" name="Oval 617"/>
              <p:cNvSpPr>
                <a:spLocks noChangeAspect="1"/>
              </p:cNvSpPr>
              <p:nvPr/>
            </p:nvSpPr>
            <p:spPr>
              <a:xfrm>
                <a:off x="3492764" y="23808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/>
              <p:cNvSpPr>
                <a:spLocks noChangeAspect="1"/>
              </p:cNvSpPr>
              <p:nvPr/>
            </p:nvSpPr>
            <p:spPr>
              <a:xfrm>
                <a:off x="3260988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/>
              <p:cNvSpPr>
                <a:spLocks noChangeAspect="1"/>
              </p:cNvSpPr>
              <p:nvPr/>
            </p:nvSpPr>
            <p:spPr>
              <a:xfrm>
                <a:off x="3723656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>
                <a:spLocks noChangeAspect="1"/>
              </p:cNvSpPr>
              <p:nvPr/>
            </p:nvSpPr>
            <p:spPr>
              <a:xfrm>
                <a:off x="4184154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>
                <a:spLocks noChangeAspect="1"/>
              </p:cNvSpPr>
              <p:nvPr/>
            </p:nvSpPr>
            <p:spPr>
              <a:xfrm>
                <a:off x="3952378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>
                <a:spLocks noChangeAspect="1"/>
              </p:cNvSpPr>
              <p:nvPr/>
            </p:nvSpPr>
            <p:spPr>
              <a:xfrm>
                <a:off x="4415046" y="237824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>
                <a:spLocks noChangeAspect="1"/>
              </p:cNvSpPr>
              <p:nvPr/>
            </p:nvSpPr>
            <p:spPr>
              <a:xfrm>
                <a:off x="4889606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/>
              <p:cNvSpPr>
                <a:spLocks noChangeAspect="1"/>
              </p:cNvSpPr>
              <p:nvPr/>
            </p:nvSpPr>
            <p:spPr>
              <a:xfrm>
                <a:off x="4657830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>
                <a:spLocks noChangeAspect="1"/>
              </p:cNvSpPr>
              <p:nvPr/>
            </p:nvSpPr>
            <p:spPr>
              <a:xfrm>
                <a:off x="5120498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>
                <a:spLocks noChangeAspect="1"/>
              </p:cNvSpPr>
              <p:nvPr/>
            </p:nvSpPr>
            <p:spPr>
              <a:xfrm>
                <a:off x="5580996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/>
              <p:cNvSpPr>
                <a:spLocks noChangeAspect="1"/>
              </p:cNvSpPr>
              <p:nvPr/>
            </p:nvSpPr>
            <p:spPr>
              <a:xfrm>
                <a:off x="5349220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/>
              <p:cNvSpPr>
                <a:spLocks noChangeAspect="1"/>
              </p:cNvSpPr>
              <p:nvPr/>
            </p:nvSpPr>
            <p:spPr>
              <a:xfrm>
                <a:off x="5811888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/>
              <p:cNvSpPr>
                <a:spLocks noChangeAspect="1"/>
              </p:cNvSpPr>
              <p:nvPr/>
            </p:nvSpPr>
            <p:spPr>
              <a:xfrm>
                <a:off x="6033161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/>
              <p:cNvSpPr>
                <a:spLocks noChangeAspect="1"/>
              </p:cNvSpPr>
              <p:nvPr/>
            </p:nvSpPr>
            <p:spPr>
              <a:xfrm>
                <a:off x="6256619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/>
              <p:cNvSpPr>
                <a:spLocks noChangeAspect="1"/>
              </p:cNvSpPr>
              <p:nvPr/>
            </p:nvSpPr>
            <p:spPr>
              <a:xfrm>
                <a:off x="3123105" y="2475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>
                <a:spLocks noChangeAspect="1"/>
              </p:cNvSpPr>
              <p:nvPr/>
            </p:nvSpPr>
            <p:spPr>
              <a:xfrm>
                <a:off x="2991457" y="25722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>
                <a:spLocks noChangeAspect="1"/>
              </p:cNvSpPr>
              <p:nvPr/>
            </p:nvSpPr>
            <p:spPr>
              <a:xfrm>
                <a:off x="2838706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/>
              <p:cNvSpPr>
                <a:spLocks noChangeAspect="1"/>
              </p:cNvSpPr>
              <p:nvPr/>
            </p:nvSpPr>
            <p:spPr>
              <a:xfrm>
                <a:off x="2703425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Oval 635"/>
              <p:cNvSpPr>
                <a:spLocks noChangeAspect="1"/>
              </p:cNvSpPr>
              <p:nvPr/>
            </p:nvSpPr>
            <p:spPr>
              <a:xfrm>
                <a:off x="2572976" y="2857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/>
              <p:cNvSpPr>
                <a:spLocks noChangeAspect="1"/>
              </p:cNvSpPr>
              <p:nvPr/>
            </p:nvSpPr>
            <p:spPr>
              <a:xfrm>
                <a:off x="2441328" y="29491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>
                <a:spLocks noChangeAspect="1"/>
              </p:cNvSpPr>
              <p:nvPr/>
            </p:nvSpPr>
            <p:spPr>
              <a:xfrm>
                <a:off x="2288577" y="3056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>
                <a:spLocks noChangeAspect="1"/>
              </p:cNvSpPr>
              <p:nvPr/>
            </p:nvSpPr>
            <p:spPr>
              <a:xfrm>
                <a:off x="2140790" y="31654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/>
              <p:cNvSpPr>
                <a:spLocks noChangeAspect="1"/>
              </p:cNvSpPr>
              <p:nvPr/>
            </p:nvSpPr>
            <p:spPr>
              <a:xfrm>
                <a:off x="1973171" y="32803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/>
              <p:cNvSpPr>
                <a:spLocks noChangeAspect="1"/>
              </p:cNvSpPr>
              <p:nvPr/>
            </p:nvSpPr>
            <p:spPr>
              <a:xfrm>
                <a:off x="2198952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>
                <a:spLocks noChangeAspect="1"/>
              </p:cNvSpPr>
              <p:nvPr/>
            </p:nvSpPr>
            <p:spPr>
              <a:xfrm>
                <a:off x="2429844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>
                <a:spLocks noChangeAspect="1"/>
              </p:cNvSpPr>
              <p:nvPr/>
            </p:nvSpPr>
            <p:spPr>
              <a:xfrm>
                <a:off x="2890342" y="327786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/>
              <p:cNvSpPr>
                <a:spLocks noChangeAspect="1"/>
              </p:cNvSpPr>
              <p:nvPr/>
            </p:nvSpPr>
            <p:spPr>
              <a:xfrm>
                <a:off x="2658566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>
                <a:spLocks noChangeAspect="1"/>
              </p:cNvSpPr>
              <p:nvPr/>
            </p:nvSpPr>
            <p:spPr>
              <a:xfrm>
                <a:off x="3121234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>
                <a:spLocks noChangeAspect="1"/>
              </p:cNvSpPr>
              <p:nvPr/>
            </p:nvSpPr>
            <p:spPr>
              <a:xfrm>
                <a:off x="3595794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>
                <a:spLocks noChangeAspect="1"/>
              </p:cNvSpPr>
              <p:nvPr/>
            </p:nvSpPr>
            <p:spPr>
              <a:xfrm>
                <a:off x="3364018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>
                <a:spLocks noChangeAspect="1"/>
              </p:cNvSpPr>
              <p:nvPr/>
            </p:nvSpPr>
            <p:spPr>
              <a:xfrm>
                <a:off x="3826686" y="32752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Oval 648"/>
              <p:cNvSpPr>
                <a:spLocks noChangeAspect="1"/>
              </p:cNvSpPr>
              <p:nvPr/>
            </p:nvSpPr>
            <p:spPr>
              <a:xfrm>
                <a:off x="4287184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/>
              <p:cNvSpPr>
                <a:spLocks noChangeAspect="1"/>
              </p:cNvSpPr>
              <p:nvPr/>
            </p:nvSpPr>
            <p:spPr>
              <a:xfrm>
                <a:off x="4055408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/>
              <p:cNvSpPr>
                <a:spLocks noChangeAspect="1"/>
              </p:cNvSpPr>
              <p:nvPr/>
            </p:nvSpPr>
            <p:spPr>
              <a:xfrm>
                <a:off x="4518076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/>
              <p:cNvSpPr>
                <a:spLocks noChangeAspect="1"/>
              </p:cNvSpPr>
              <p:nvPr/>
            </p:nvSpPr>
            <p:spPr>
              <a:xfrm>
                <a:off x="4739349" y="32726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>
                <a:spLocks noChangeAspect="1"/>
              </p:cNvSpPr>
              <p:nvPr/>
            </p:nvSpPr>
            <p:spPr>
              <a:xfrm>
                <a:off x="4970241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Oval 653"/>
              <p:cNvSpPr>
                <a:spLocks noChangeAspect="1"/>
              </p:cNvSpPr>
              <p:nvPr/>
            </p:nvSpPr>
            <p:spPr>
              <a:xfrm>
                <a:off x="2354620" y="317292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/>
              <p:cNvSpPr>
                <a:spLocks noChangeAspect="1"/>
              </p:cNvSpPr>
              <p:nvPr/>
            </p:nvSpPr>
            <p:spPr>
              <a:xfrm>
                <a:off x="2585512" y="31729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>
                <a:spLocks noChangeAspect="1"/>
              </p:cNvSpPr>
              <p:nvPr/>
            </p:nvSpPr>
            <p:spPr>
              <a:xfrm>
                <a:off x="3046010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/>
              <p:cNvSpPr>
                <a:spLocks noChangeAspect="1"/>
              </p:cNvSpPr>
              <p:nvPr/>
            </p:nvSpPr>
            <p:spPr>
              <a:xfrm>
                <a:off x="2814234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/>
              <p:cNvSpPr>
                <a:spLocks noChangeAspect="1"/>
              </p:cNvSpPr>
              <p:nvPr/>
            </p:nvSpPr>
            <p:spPr>
              <a:xfrm>
                <a:off x="3276902" y="317033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/>
              <p:cNvSpPr>
                <a:spLocks noChangeAspect="1"/>
              </p:cNvSpPr>
              <p:nvPr/>
            </p:nvSpPr>
            <p:spPr>
              <a:xfrm>
                <a:off x="3751462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/>
              <p:cNvSpPr>
                <a:spLocks noChangeAspect="1"/>
              </p:cNvSpPr>
              <p:nvPr/>
            </p:nvSpPr>
            <p:spPr>
              <a:xfrm>
                <a:off x="3519686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/>
              <p:cNvSpPr>
                <a:spLocks noChangeAspect="1"/>
              </p:cNvSpPr>
              <p:nvPr/>
            </p:nvSpPr>
            <p:spPr>
              <a:xfrm>
                <a:off x="3982354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/>
              <p:cNvSpPr>
                <a:spLocks noChangeAspect="1"/>
              </p:cNvSpPr>
              <p:nvPr/>
            </p:nvSpPr>
            <p:spPr>
              <a:xfrm>
                <a:off x="4442852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Oval 662"/>
              <p:cNvSpPr>
                <a:spLocks noChangeAspect="1"/>
              </p:cNvSpPr>
              <p:nvPr/>
            </p:nvSpPr>
            <p:spPr>
              <a:xfrm>
                <a:off x="4211076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>
                <a:spLocks noChangeAspect="1"/>
              </p:cNvSpPr>
              <p:nvPr/>
            </p:nvSpPr>
            <p:spPr>
              <a:xfrm>
                <a:off x="4673744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/>
              <p:cNvSpPr>
                <a:spLocks noChangeAspect="1"/>
              </p:cNvSpPr>
              <p:nvPr/>
            </p:nvSpPr>
            <p:spPr>
              <a:xfrm>
                <a:off x="4895017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/>
              <p:cNvSpPr>
                <a:spLocks noChangeAspect="1"/>
              </p:cNvSpPr>
              <p:nvPr/>
            </p:nvSpPr>
            <p:spPr>
              <a:xfrm>
                <a:off x="5125909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Oval 666"/>
              <p:cNvSpPr>
                <a:spLocks noChangeAspect="1"/>
              </p:cNvSpPr>
              <p:nvPr/>
            </p:nvSpPr>
            <p:spPr>
              <a:xfrm>
                <a:off x="2513504" y="30563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/>
              <p:cNvSpPr>
                <a:spLocks noChangeAspect="1"/>
              </p:cNvSpPr>
              <p:nvPr/>
            </p:nvSpPr>
            <p:spPr>
              <a:xfrm>
                <a:off x="2744396" y="30563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Oval 668"/>
              <p:cNvSpPr>
                <a:spLocks noChangeAspect="1"/>
              </p:cNvSpPr>
              <p:nvPr/>
            </p:nvSpPr>
            <p:spPr>
              <a:xfrm>
                <a:off x="3204894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669"/>
              <p:cNvSpPr>
                <a:spLocks noChangeAspect="1"/>
              </p:cNvSpPr>
              <p:nvPr/>
            </p:nvSpPr>
            <p:spPr>
              <a:xfrm>
                <a:off x="2973118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Oval 670"/>
              <p:cNvSpPr>
                <a:spLocks noChangeAspect="1"/>
              </p:cNvSpPr>
              <p:nvPr/>
            </p:nvSpPr>
            <p:spPr>
              <a:xfrm>
                <a:off x="3435786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>
                <a:spLocks noChangeAspect="1"/>
              </p:cNvSpPr>
              <p:nvPr/>
            </p:nvSpPr>
            <p:spPr>
              <a:xfrm>
                <a:off x="3910346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Oval 672"/>
              <p:cNvSpPr>
                <a:spLocks noChangeAspect="1"/>
              </p:cNvSpPr>
              <p:nvPr/>
            </p:nvSpPr>
            <p:spPr>
              <a:xfrm>
                <a:off x="3678570" y="30511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/>
              <p:cNvSpPr>
                <a:spLocks noChangeAspect="1"/>
              </p:cNvSpPr>
              <p:nvPr/>
            </p:nvSpPr>
            <p:spPr>
              <a:xfrm>
                <a:off x="4141238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/>
              <p:cNvSpPr>
                <a:spLocks noChangeAspect="1"/>
              </p:cNvSpPr>
              <p:nvPr/>
            </p:nvSpPr>
            <p:spPr>
              <a:xfrm>
                <a:off x="4601736" y="30485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/>
              <p:cNvSpPr>
                <a:spLocks noChangeAspect="1"/>
              </p:cNvSpPr>
              <p:nvPr/>
            </p:nvSpPr>
            <p:spPr>
              <a:xfrm>
                <a:off x="4369960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/>
              <p:cNvSpPr>
                <a:spLocks noChangeAspect="1"/>
              </p:cNvSpPr>
              <p:nvPr/>
            </p:nvSpPr>
            <p:spPr>
              <a:xfrm>
                <a:off x="4832628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Oval 677"/>
              <p:cNvSpPr>
                <a:spLocks noChangeAspect="1"/>
              </p:cNvSpPr>
              <p:nvPr/>
            </p:nvSpPr>
            <p:spPr>
              <a:xfrm>
                <a:off x="5053901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/>
              <p:cNvSpPr>
                <a:spLocks noChangeAspect="1"/>
              </p:cNvSpPr>
              <p:nvPr/>
            </p:nvSpPr>
            <p:spPr>
              <a:xfrm>
                <a:off x="5284793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/>
              <p:cNvSpPr>
                <a:spLocks noChangeAspect="1"/>
              </p:cNvSpPr>
              <p:nvPr/>
            </p:nvSpPr>
            <p:spPr>
              <a:xfrm>
                <a:off x="2670940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/>
              <p:cNvSpPr>
                <a:spLocks noChangeAspect="1"/>
              </p:cNvSpPr>
              <p:nvPr/>
            </p:nvSpPr>
            <p:spPr>
              <a:xfrm>
                <a:off x="2901832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3362330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/>
              <p:cNvSpPr>
                <a:spLocks noChangeAspect="1"/>
              </p:cNvSpPr>
              <p:nvPr/>
            </p:nvSpPr>
            <p:spPr>
              <a:xfrm>
                <a:off x="3130554" y="294756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Oval 683"/>
              <p:cNvSpPr>
                <a:spLocks noChangeAspect="1"/>
              </p:cNvSpPr>
              <p:nvPr/>
            </p:nvSpPr>
            <p:spPr>
              <a:xfrm>
                <a:off x="3593222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/>
              <p:cNvSpPr>
                <a:spLocks noChangeAspect="1"/>
              </p:cNvSpPr>
              <p:nvPr/>
            </p:nvSpPr>
            <p:spPr>
              <a:xfrm>
                <a:off x="4067782" y="294497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/>
              <p:cNvSpPr>
                <a:spLocks noChangeAspect="1"/>
              </p:cNvSpPr>
              <p:nvPr/>
            </p:nvSpPr>
            <p:spPr>
              <a:xfrm>
                <a:off x="3836006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Oval 686"/>
              <p:cNvSpPr>
                <a:spLocks noChangeAspect="1"/>
              </p:cNvSpPr>
              <p:nvPr/>
            </p:nvSpPr>
            <p:spPr>
              <a:xfrm>
                <a:off x="4298674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>
                <a:spLocks noChangeAspect="1"/>
              </p:cNvSpPr>
              <p:nvPr/>
            </p:nvSpPr>
            <p:spPr>
              <a:xfrm>
                <a:off x="4759172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/>
              <p:cNvSpPr>
                <a:spLocks noChangeAspect="1"/>
              </p:cNvSpPr>
              <p:nvPr/>
            </p:nvSpPr>
            <p:spPr>
              <a:xfrm>
                <a:off x="4527396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Oval 689"/>
              <p:cNvSpPr>
                <a:spLocks noChangeAspect="1"/>
              </p:cNvSpPr>
              <p:nvPr/>
            </p:nvSpPr>
            <p:spPr>
              <a:xfrm>
                <a:off x="4990064" y="294238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/>
              <p:cNvSpPr>
                <a:spLocks noChangeAspect="1"/>
              </p:cNvSpPr>
              <p:nvPr/>
            </p:nvSpPr>
            <p:spPr>
              <a:xfrm>
                <a:off x="5211337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/>
              <p:cNvSpPr>
                <a:spLocks noChangeAspect="1"/>
              </p:cNvSpPr>
              <p:nvPr/>
            </p:nvSpPr>
            <p:spPr>
              <a:xfrm>
                <a:off x="5442229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Oval 692"/>
              <p:cNvSpPr>
                <a:spLocks noChangeAspect="1"/>
              </p:cNvSpPr>
              <p:nvPr/>
            </p:nvSpPr>
            <p:spPr>
              <a:xfrm>
                <a:off x="2805375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/>
              <p:cNvSpPr>
                <a:spLocks noChangeAspect="1"/>
              </p:cNvSpPr>
              <p:nvPr/>
            </p:nvSpPr>
            <p:spPr>
              <a:xfrm>
                <a:off x="3036267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Oval 694"/>
              <p:cNvSpPr>
                <a:spLocks noChangeAspect="1"/>
              </p:cNvSpPr>
              <p:nvPr/>
            </p:nvSpPr>
            <p:spPr>
              <a:xfrm>
                <a:off x="3496765" y="28637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/>
              <p:cNvSpPr>
                <a:spLocks noChangeAspect="1"/>
              </p:cNvSpPr>
              <p:nvPr/>
            </p:nvSpPr>
            <p:spPr>
              <a:xfrm>
                <a:off x="3264989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>
                <a:spLocks noChangeAspect="1"/>
              </p:cNvSpPr>
              <p:nvPr/>
            </p:nvSpPr>
            <p:spPr>
              <a:xfrm>
                <a:off x="3727657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/>
              <p:cNvSpPr>
                <a:spLocks noChangeAspect="1"/>
              </p:cNvSpPr>
              <p:nvPr/>
            </p:nvSpPr>
            <p:spPr>
              <a:xfrm>
                <a:off x="4202217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/>
              <p:cNvSpPr>
                <a:spLocks noChangeAspect="1"/>
              </p:cNvSpPr>
              <p:nvPr/>
            </p:nvSpPr>
            <p:spPr>
              <a:xfrm>
                <a:off x="3970441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4433109" y="286112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/>
              <p:cNvSpPr>
                <a:spLocks noChangeAspect="1"/>
              </p:cNvSpPr>
              <p:nvPr/>
            </p:nvSpPr>
            <p:spPr>
              <a:xfrm>
                <a:off x="4893607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Oval 701"/>
              <p:cNvSpPr>
                <a:spLocks noChangeAspect="1"/>
              </p:cNvSpPr>
              <p:nvPr/>
            </p:nvSpPr>
            <p:spPr>
              <a:xfrm>
                <a:off x="4661831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/>
              <p:cNvSpPr>
                <a:spLocks noChangeAspect="1"/>
              </p:cNvSpPr>
              <p:nvPr/>
            </p:nvSpPr>
            <p:spPr>
              <a:xfrm>
                <a:off x="5124499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/>
              <p:cNvSpPr>
                <a:spLocks noChangeAspect="1"/>
              </p:cNvSpPr>
              <p:nvPr/>
            </p:nvSpPr>
            <p:spPr>
              <a:xfrm>
                <a:off x="5345772" y="28585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/>
              <p:cNvSpPr>
                <a:spLocks noChangeAspect="1"/>
              </p:cNvSpPr>
              <p:nvPr/>
            </p:nvSpPr>
            <p:spPr>
              <a:xfrm>
                <a:off x="5569230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/>
              <p:cNvSpPr>
                <a:spLocks noChangeAspect="1"/>
              </p:cNvSpPr>
              <p:nvPr/>
            </p:nvSpPr>
            <p:spPr>
              <a:xfrm>
                <a:off x="2938118" y="27689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/>
              <p:cNvSpPr>
                <a:spLocks noChangeAspect="1"/>
              </p:cNvSpPr>
              <p:nvPr/>
            </p:nvSpPr>
            <p:spPr>
              <a:xfrm>
                <a:off x="3169010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Oval 707"/>
              <p:cNvSpPr>
                <a:spLocks noChangeAspect="1"/>
              </p:cNvSpPr>
              <p:nvPr/>
            </p:nvSpPr>
            <p:spPr>
              <a:xfrm>
                <a:off x="3629508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Oval 708"/>
              <p:cNvSpPr>
                <a:spLocks noChangeAspect="1"/>
              </p:cNvSpPr>
              <p:nvPr/>
            </p:nvSpPr>
            <p:spPr>
              <a:xfrm>
                <a:off x="3397732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Oval 709"/>
              <p:cNvSpPr>
                <a:spLocks noChangeAspect="1"/>
              </p:cNvSpPr>
              <p:nvPr/>
            </p:nvSpPr>
            <p:spPr>
              <a:xfrm>
                <a:off x="3860400" y="276637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/>
              <p:cNvSpPr>
                <a:spLocks noChangeAspect="1"/>
              </p:cNvSpPr>
              <p:nvPr/>
            </p:nvSpPr>
            <p:spPr>
              <a:xfrm>
                <a:off x="4334960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/>
              <p:cNvSpPr>
                <a:spLocks noChangeAspect="1"/>
              </p:cNvSpPr>
              <p:nvPr/>
            </p:nvSpPr>
            <p:spPr>
              <a:xfrm>
                <a:off x="4103184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Oval 712"/>
              <p:cNvSpPr>
                <a:spLocks noChangeAspect="1"/>
              </p:cNvSpPr>
              <p:nvPr/>
            </p:nvSpPr>
            <p:spPr>
              <a:xfrm>
                <a:off x="4565852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>
                <a:spLocks noChangeAspect="1"/>
              </p:cNvSpPr>
              <p:nvPr/>
            </p:nvSpPr>
            <p:spPr>
              <a:xfrm>
                <a:off x="5026350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>
                <a:spLocks noChangeAspect="1"/>
              </p:cNvSpPr>
              <p:nvPr/>
            </p:nvSpPr>
            <p:spPr>
              <a:xfrm>
                <a:off x="4794574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>
                <a:spLocks noChangeAspect="1"/>
              </p:cNvSpPr>
              <p:nvPr/>
            </p:nvSpPr>
            <p:spPr>
              <a:xfrm>
                <a:off x="5257242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>
                <a:spLocks noChangeAspect="1"/>
              </p:cNvSpPr>
              <p:nvPr/>
            </p:nvSpPr>
            <p:spPr>
              <a:xfrm>
                <a:off x="5478515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>
                <a:spLocks noChangeAspect="1"/>
              </p:cNvSpPr>
              <p:nvPr/>
            </p:nvSpPr>
            <p:spPr>
              <a:xfrm>
                <a:off x="5709407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>
                <a:spLocks noChangeAspect="1"/>
              </p:cNvSpPr>
              <p:nvPr/>
            </p:nvSpPr>
            <p:spPr>
              <a:xfrm>
                <a:off x="3035198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>
                <a:spLocks noChangeAspect="1"/>
              </p:cNvSpPr>
              <p:nvPr/>
            </p:nvSpPr>
            <p:spPr>
              <a:xfrm>
                <a:off x="3266090" y="267466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>
                <a:spLocks noChangeAspect="1"/>
              </p:cNvSpPr>
              <p:nvPr/>
            </p:nvSpPr>
            <p:spPr>
              <a:xfrm>
                <a:off x="3726588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>
                <a:spLocks noChangeAspect="1"/>
              </p:cNvSpPr>
              <p:nvPr/>
            </p:nvSpPr>
            <p:spPr>
              <a:xfrm>
                <a:off x="3494812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>
                <a:spLocks noChangeAspect="1"/>
              </p:cNvSpPr>
              <p:nvPr/>
            </p:nvSpPr>
            <p:spPr>
              <a:xfrm>
                <a:off x="3957480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>
                <a:spLocks noChangeAspect="1"/>
              </p:cNvSpPr>
              <p:nvPr/>
            </p:nvSpPr>
            <p:spPr>
              <a:xfrm>
                <a:off x="4432040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Oval 724"/>
              <p:cNvSpPr>
                <a:spLocks noChangeAspect="1"/>
              </p:cNvSpPr>
              <p:nvPr/>
            </p:nvSpPr>
            <p:spPr>
              <a:xfrm>
                <a:off x="4200264" y="26694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>
                <a:spLocks noChangeAspect="1"/>
              </p:cNvSpPr>
              <p:nvPr/>
            </p:nvSpPr>
            <p:spPr>
              <a:xfrm>
                <a:off x="4662932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>
                <a:spLocks noChangeAspect="1"/>
              </p:cNvSpPr>
              <p:nvPr/>
            </p:nvSpPr>
            <p:spPr>
              <a:xfrm>
                <a:off x="5123430" y="26668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>
                <a:spLocks noChangeAspect="1"/>
              </p:cNvSpPr>
              <p:nvPr/>
            </p:nvSpPr>
            <p:spPr>
              <a:xfrm>
                <a:off x="4891654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>
                <a:spLocks noChangeAspect="1"/>
              </p:cNvSpPr>
              <p:nvPr/>
            </p:nvSpPr>
            <p:spPr>
              <a:xfrm>
                <a:off x="5354322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>
                <a:spLocks noChangeAspect="1"/>
              </p:cNvSpPr>
              <p:nvPr/>
            </p:nvSpPr>
            <p:spPr>
              <a:xfrm>
                <a:off x="5575595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>
                <a:spLocks noChangeAspect="1"/>
              </p:cNvSpPr>
              <p:nvPr/>
            </p:nvSpPr>
            <p:spPr>
              <a:xfrm>
                <a:off x="5806487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>
                <a:spLocks noChangeAspect="1"/>
              </p:cNvSpPr>
              <p:nvPr/>
            </p:nvSpPr>
            <p:spPr>
              <a:xfrm>
                <a:off x="3170523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>
                <a:spLocks noChangeAspect="1"/>
              </p:cNvSpPr>
              <p:nvPr/>
            </p:nvSpPr>
            <p:spPr>
              <a:xfrm>
                <a:off x="3401415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>
                <a:spLocks noChangeAspect="1"/>
              </p:cNvSpPr>
              <p:nvPr/>
            </p:nvSpPr>
            <p:spPr>
              <a:xfrm>
                <a:off x="3861913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>
                <a:spLocks noChangeAspect="1"/>
              </p:cNvSpPr>
              <p:nvPr/>
            </p:nvSpPr>
            <p:spPr>
              <a:xfrm>
                <a:off x="3630137" y="25728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>
                <a:spLocks noChangeAspect="1"/>
              </p:cNvSpPr>
              <p:nvPr/>
            </p:nvSpPr>
            <p:spPr>
              <a:xfrm>
                <a:off x="4092805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/>
              <p:cNvSpPr>
                <a:spLocks noChangeAspect="1"/>
              </p:cNvSpPr>
              <p:nvPr/>
            </p:nvSpPr>
            <p:spPr>
              <a:xfrm>
                <a:off x="4567365" y="25702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Oval 737"/>
              <p:cNvSpPr>
                <a:spLocks noChangeAspect="1"/>
              </p:cNvSpPr>
              <p:nvPr/>
            </p:nvSpPr>
            <p:spPr>
              <a:xfrm>
                <a:off x="4335589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/>
              <p:cNvSpPr>
                <a:spLocks noChangeAspect="1"/>
              </p:cNvSpPr>
              <p:nvPr/>
            </p:nvSpPr>
            <p:spPr>
              <a:xfrm>
                <a:off x="4798257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Oval 739"/>
              <p:cNvSpPr>
                <a:spLocks noChangeAspect="1"/>
              </p:cNvSpPr>
              <p:nvPr/>
            </p:nvSpPr>
            <p:spPr>
              <a:xfrm>
                <a:off x="5258755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Oval 740"/>
              <p:cNvSpPr>
                <a:spLocks noChangeAspect="1"/>
              </p:cNvSpPr>
              <p:nvPr/>
            </p:nvSpPr>
            <p:spPr>
              <a:xfrm>
                <a:off x="5026979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/>
              <p:cNvSpPr>
                <a:spLocks noChangeAspect="1"/>
              </p:cNvSpPr>
              <p:nvPr/>
            </p:nvSpPr>
            <p:spPr>
              <a:xfrm>
                <a:off x="5489647" y="25676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/>
              <p:cNvSpPr>
                <a:spLocks noChangeAspect="1"/>
              </p:cNvSpPr>
              <p:nvPr/>
            </p:nvSpPr>
            <p:spPr>
              <a:xfrm>
                <a:off x="5710920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Oval 743"/>
              <p:cNvSpPr>
                <a:spLocks noChangeAspect="1"/>
              </p:cNvSpPr>
              <p:nvPr/>
            </p:nvSpPr>
            <p:spPr>
              <a:xfrm>
                <a:off x="5941812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Oval 744"/>
              <p:cNvSpPr>
                <a:spLocks noChangeAspect="1"/>
              </p:cNvSpPr>
              <p:nvPr/>
            </p:nvSpPr>
            <p:spPr>
              <a:xfrm>
                <a:off x="3327894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/>
              <p:cNvSpPr>
                <a:spLocks noChangeAspect="1"/>
              </p:cNvSpPr>
              <p:nvPr/>
            </p:nvSpPr>
            <p:spPr>
              <a:xfrm>
                <a:off x="3558786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/>
              <p:cNvSpPr>
                <a:spLocks noChangeAspect="1"/>
              </p:cNvSpPr>
              <p:nvPr/>
            </p:nvSpPr>
            <p:spPr>
              <a:xfrm>
                <a:off x="4019284" y="247508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/>
              <p:cNvSpPr>
                <a:spLocks noChangeAspect="1"/>
              </p:cNvSpPr>
              <p:nvPr/>
            </p:nvSpPr>
            <p:spPr>
              <a:xfrm>
                <a:off x="3787508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Oval 748"/>
              <p:cNvSpPr>
                <a:spLocks noChangeAspect="1"/>
              </p:cNvSpPr>
              <p:nvPr/>
            </p:nvSpPr>
            <p:spPr>
              <a:xfrm>
                <a:off x="4250176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Oval 749"/>
              <p:cNvSpPr>
                <a:spLocks noChangeAspect="1"/>
              </p:cNvSpPr>
              <p:nvPr/>
            </p:nvSpPr>
            <p:spPr>
              <a:xfrm>
                <a:off x="4724736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/>
              <p:cNvSpPr>
                <a:spLocks noChangeAspect="1"/>
              </p:cNvSpPr>
              <p:nvPr/>
            </p:nvSpPr>
            <p:spPr>
              <a:xfrm>
                <a:off x="4492960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Oval 751"/>
              <p:cNvSpPr>
                <a:spLocks noChangeAspect="1"/>
              </p:cNvSpPr>
              <p:nvPr/>
            </p:nvSpPr>
            <p:spPr>
              <a:xfrm>
                <a:off x="4955628" y="247248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Oval 752"/>
              <p:cNvSpPr>
                <a:spLocks noChangeAspect="1"/>
              </p:cNvSpPr>
              <p:nvPr/>
            </p:nvSpPr>
            <p:spPr>
              <a:xfrm>
                <a:off x="5416126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Oval 753"/>
              <p:cNvSpPr>
                <a:spLocks noChangeAspect="1"/>
              </p:cNvSpPr>
              <p:nvPr/>
            </p:nvSpPr>
            <p:spPr>
              <a:xfrm>
                <a:off x="5184350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Oval 754"/>
              <p:cNvSpPr>
                <a:spLocks noChangeAspect="1"/>
              </p:cNvSpPr>
              <p:nvPr/>
            </p:nvSpPr>
            <p:spPr>
              <a:xfrm>
                <a:off x="5647018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Oval 755"/>
              <p:cNvSpPr>
                <a:spLocks noChangeAspect="1"/>
              </p:cNvSpPr>
              <p:nvPr/>
            </p:nvSpPr>
            <p:spPr>
              <a:xfrm>
                <a:off x="5868291" y="246989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756"/>
              <p:cNvSpPr>
                <a:spLocks noChangeAspect="1"/>
              </p:cNvSpPr>
              <p:nvPr/>
            </p:nvSpPr>
            <p:spPr>
              <a:xfrm>
                <a:off x="6099183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1209927" y="3063406"/>
              <a:ext cx="4938816" cy="1087554"/>
              <a:chOff x="1937440" y="5216664"/>
              <a:chExt cx="4938816" cy="1087554"/>
            </a:xfrm>
          </p:grpSpPr>
          <p:cxnSp>
            <p:nvCxnSpPr>
              <p:cNvPr id="759" name="Straight Connector 758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3" name="Group 762"/>
            <p:cNvGrpSpPr/>
            <p:nvPr/>
          </p:nvGrpSpPr>
          <p:grpSpPr>
            <a:xfrm>
              <a:off x="1476550" y="3087588"/>
              <a:ext cx="4391595" cy="1015546"/>
              <a:chOff x="2132055" y="2878998"/>
              <a:chExt cx="4391595" cy="1015546"/>
            </a:xfrm>
          </p:grpSpPr>
          <p:sp>
            <p:nvSpPr>
              <p:cNvPr id="764" name="Oval 763"/>
              <p:cNvSpPr>
                <a:spLocks noChangeAspect="1"/>
              </p:cNvSpPr>
              <p:nvPr/>
            </p:nvSpPr>
            <p:spPr>
              <a:xfrm>
                <a:off x="3651648" y="28867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/>
              <p:cNvSpPr>
                <a:spLocks noChangeAspect="1"/>
              </p:cNvSpPr>
              <p:nvPr/>
            </p:nvSpPr>
            <p:spPr>
              <a:xfrm>
                <a:off x="3419872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/>
              <p:cNvSpPr>
                <a:spLocks noChangeAspect="1"/>
              </p:cNvSpPr>
              <p:nvPr/>
            </p:nvSpPr>
            <p:spPr>
              <a:xfrm>
                <a:off x="3882540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Oval 766"/>
              <p:cNvSpPr>
                <a:spLocks noChangeAspect="1"/>
              </p:cNvSpPr>
              <p:nvPr/>
            </p:nvSpPr>
            <p:spPr>
              <a:xfrm>
                <a:off x="4343038" y="288418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4111262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/>
              <p:cNvSpPr>
                <a:spLocks noChangeAspect="1"/>
              </p:cNvSpPr>
              <p:nvPr/>
            </p:nvSpPr>
            <p:spPr>
              <a:xfrm>
                <a:off x="4573930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/>
              <p:cNvSpPr>
                <a:spLocks noChangeAspect="1"/>
              </p:cNvSpPr>
              <p:nvPr/>
            </p:nvSpPr>
            <p:spPr>
              <a:xfrm>
                <a:off x="5048490" y="288159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Oval 770"/>
              <p:cNvSpPr>
                <a:spLocks noChangeAspect="1"/>
              </p:cNvSpPr>
              <p:nvPr/>
            </p:nvSpPr>
            <p:spPr>
              <a:xfrm>
                <a:off x="4816714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Oval 771"/>
              <p:cNvSpPr>
                <a:spLocks noChangeAspect="1"/>
              </p:cNvSpPr>
              <p:nvPr/>
            </p:nvSpPr>
            <p:spPr>
              <a:xfrm>
                <a:off x="5279382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Oval 772"/>
              <p:cNvSpPr>
                <a:spLocks noChangeAspect="1"/>
              </p:cNvSpPr>
              <p:nvPr/>
            </p:nvSpPr>
            <p:spPr>
              <a:xfrm>
                <a:off x="5739880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Oval 773"/>
              <p:cNvSpPr>
                <a:spLocks noChangeAspect="1"/>
              </p:cNvSpPr>
              <p:nvPr/>
            </p:nvSpPr>
            <p:spPr>
              <a:xfrm>
                <a:off x="5508104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Oval 774"/>
              <p:cNvSpPr>
                <a:spLocks noChangeAspect="1"/>
              </p:cNvSpPr>
              <p:nvPr/>
            </p:nvSpPr>
            <p:spPr>
              <a:xfrm>
                <a:off x="5970772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Oval 775"/>
              <p:cNvSpPr>
                <a:spLocks noChangeAspect="1"/>
              </p:cNvSpPr>
              <p:nvPr/>
            </p:nvSpPr>
            <p:spPr>
              <a:xfrm>
                <a:off x="6192045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Oval 776"/>
              <p:cNvSpPr>
                <a:spLocks noChangeAspect="1"/>
              </p:cNvSpPr>
              <p:nvPr/>
            </p:nvSpPr>
            <p:spPr>
              <a:xfrm>
                <a:off x="6415503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Oval 777"/>
              <p:cNvSpPr>
                <a:spLocks noChangeAspect="1"/>
              </p:cNvSpPr>
              <p:nvPr/>
            </p:nvSpPr>
            <p:spPr>
              <a:xfrm>
                <a:off x="3281989" y="2981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Oval 778"/>
              <p:cNvSpPr>
                <a:spLocks noChangeAspect="1"/>
              </p:cNvSpPr>
              <p:nvPr/>
            </p:nvSpPr>
            <p:spPr>
              <a:xfrm>
                <a:off x="3150341" y="30782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/>
              <p:cNvSpPr>
                <a:spLocks noChangeAspect="1"/>
              </p:cNvSpPr>
              <p:nvPr/>
            </p:nvSpPr>
            <p:spPr>
              <a:xfrm>
                <a:off x="2997590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/>
              <p:cNvSpPr>
                <a:spLocks noChangeAspect="1"/>
              </p:cNvSpPr>
              <p:nvPr/>
            </p:nvSpPr>
            <p:spPr>
              <a:xfrm>
                <a:off x="2862309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Oval 781"/>
              <p:cNvSpPr>
                <a:spLocks noChangeAspect="1"/>
              </p:cNvSpPr>
              <p:nvPr/>
            </p:nvSpPr>
            <p:spPr>
              <a:xfrm>
                <a:off x="2731860" y="3363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/>
              <p:cNvSpPr>
                <a:spLocks noChangeAspect="1"/>
              </p:cNvSpPr>
              <p:nvPr/>
            </p:nvSpPr>
            <p:spPr>
              <a:xfrm>
                <a:off x="2600212" y="3455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Oval 783"/>
              <p:cNvSpPr>
                <a:spLocks noChangeAspect="1"/>
              </p:cNvSpPr>
              <p:nvPr/>
            </p:nvSpPr>
            <p:spPr>
              <a:xfrm>
                <a:off x="2447461" y="3562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/>
              <p:cNvSpPr>
                <a:spLocks noChangeAspect="1"/>
              </p:cNvSpPr>
              <p:nvPr/>
            </p:nvSpPr>
            <p:spPr>
              <a:xfrm>
                <a:off x="2299674" y="36713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/>
              <p:cNvSpPr>
                <a:spLocks noChangeAspect="1"/>
              </p:cNvSpPr>
              <p:nvPr/>
            </p:nvSpPr>
            <p:spPr>
              <a:xfrm>
                <a:off x="2132055" y="37863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Oval 786"/>
              <p:cNvSpPr>
                <a:spLocks noChangeAspect="1"/>
              </p:cNvSpPr>
              <p:nvPr/>
            </p:nvSpPr>
            <p:spPr>
              <a:xfrm>
                <a:off x="2357836" y="37863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Oval 787"/>
              <p:cNvSpPr>
                <a:spLocks noChangeAspect="1"/>
              </p:cNvSpPr>
              <p:nvPr/>
            </p:nvSpPr>
            <p:spPr>
              <a:xfrm>
                <a:off x="2588728" y="37863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/>
              <p:cNvSpPr>
                <a:spLocks noChangeAspect="1"/>
              </p:cNvSpPr>
              <p:nvPr/>
            </p:nvSpPr>
            <p:spPr>
              <a:xfrm>
                <a:off x="3049226" y="37838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Oval 789"/>
              <p:cNvSpPr>
                <a:spLocks noChangeAspect="1"/>
              </p:cNvSpPr>
              <p:nvPr/>
            </p:nvSpPr>
            <p:spPr>
              <a:xfrm>
                <a:off x="2817450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Oval 790"/>
              <p:cNvSpPr>
                <a:spLocks noChangeAspect="1"/>
              </p:cNvSpPr>
              <p:nvPr/>
            </p:nvSpPr>
            <p:spPr>
              <a:xfrm>
                <a:off x="3280118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Oval 791"/>
              <p:cNvSpPr>
                <a:spLocks noChangeAspect="1"/>
              </p:cNvSpPr>
              <p:nvPr/>
            </p:nvSpPr>
            <p:spPr>
              <a:xfrm>
                <a:off x="3754678" y="37812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/>
              <p:cNvSpPr>
                <a:spLocks noChangeAspect="1"/>
              </p:cNvSpPr>
              <p:nvPr/>
            </p:nvSpPr>
            <p:spPr>
              <a:xfrm>
                <a:off x="3522902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Oval 793"/>
              <p:cNvSpPr>
                <a:spLocks noChangeAspect="1"/>
              </p:cNvSpPr>
              <p:nvPr/>
            </p:nvSpPr>
            <p:spPr>
              <a:xfrm>
                <a:off x="3985570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Oval 794"/>
              <p:cNvSpPr>
                <a:spLocks noChangeAspect="1"/>
              </p:cNvSpPr>
              <p:nvPr/>
            </p:nvSpPr>
            <p:spPr>
              <a:xfrm>
                <a:off x="4446068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/>
              <p:cNvSpPr>
                <a:spLocks noChangeAspect="1"/>
              </p:cNvSpPr>
              <p:nvPr/>
            </p:nvSpPr>
            <p:spPr>
              <a:xfrm>
                <a:off x="4214292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/>
              <p:cNvSpPr>
                <a:spLocks noChangeAspect="1"/>
              </p:cNvSpPr>
              <p:nvPr/>
            </p:nvSpPr>
            <p:spPr>
              <a:xfrm>
                <a:off x="4676960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/>
              <p:cNvSpPr>
                <a:spLocks noChangeAspect="1"/>
              </p:cNvSpPr>
              <p:nvPr/>
            </p:nvSpPr>
            <p:spPr>
              <a:xfrm>
                <a:off x="4898233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/>
              <p:cNvSpPr>
                <a:spLocks noChangeAspect="1"/>
              </p:cNvSpPr>
              <p:nvPr/>
            </p:nvSpPr>
            <p:spPr>
              <a:xfrm>
                <a:off x="5129125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2513504" y="36788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/>
              <p:cNvSpPr>
                <a:spLocks noChangeAspect="1"/>
              </p:cNvSpPr>
              <p:nvPr/>
            </p:nvSpPr>
            <p:spPr>
              <a:xfrm>
                <a:off x="2744396" y="36788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/>
              <p:cNvSpPr>
                <a:spLocks noChangeAspect="1"/>
              </p:cNvSpPr>
              <p:nvPr/>
            </p:nvSpPr>
            <p:spPr>
              <a:xfrm>
                <a:off x="3204894" y="367627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/>
              <p:cNvSpPr>
                <a:spLocks noChangeAspect="1"/>
              </p:cNvSpPr>
              <p:nvPr/>
            </p:nvSpPr>
            <p:spPr>
              <a:xfrm>
                <a:off x="2973118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Oval 803"/>
              <p:cNvSpPr>
                <a:spLocks noChangeAspect="1"/>
              </p:cNvSpPr>
              <p:nvPr/>
            </p:nvSpPr>
            <p:spPr>
              <a:xfrm>
                <a:off x="3435786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Oval 804"/>
              <p:cNvSpPr>
                <a:spLocks noChangeAspect="1"/>
              </p:cNvSpPr>
              <p:nvPr/>
            </p:nvSpPr>
            <p:spPr>
              <a:xfrm>
                <a:off x="3910346" y="36736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Oval 805"/>
              <p:cNvSpPr>
                <a:spLocks noChangeAspect="1"/>
              </p:cNvSpPr>
              <p:nvPr/>
            </p:nvSpPr>
            <p:spPr>
              <a:xfrm>
                <a:off x="3678570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Oval 806"/>
              <p:cNvSpPr>
                <a:spLocks noChangeAspect="1"/>
              </p:cNvSpPr>
              <p:nvPr/>
            </p:nvSpPr>
            <p:spPr>
              <a:xfrm>
                <a:off x="4141238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Oval 807"/>
              <p:cNvSpPr>
                <a:spLocks noChangeAspect="1"/>
              </p:cNvSpPr>
              <p:nvPr/>
            </p:nvSpPr>
            <p:spPr>
              <a:xfrm>
                <a:off x="4601736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Oval 808"/>
              <p:cNvSpPr>
                <a:spLocks noChangeAspect="1"/>
              </p:cNvSpPr>
              <p:nvPr/>
            </p:nvSpPr>
            <p:spPr>
              <a:xfrm>
                <a:off x="4369960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Oval 809"/>
              <p:cNvSpPr>
                <a:spLocks noChangeAspect="1"/>
              </p:cNvSpPr>
              <p:nvPr/>
            </p:nvSpPr>
            <p:spPr>
              <a:xfrm>
                <a:off x="4832628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Oval 810"/>
              <p:cNvSpPr>
                <a:spLocks noChangeAspect="1"/>
              </p:cNvSpPr>
              <p:nvPr/>
            </p:nvSpPr>
            <p:spPr>
              <a:xfrm>
                <a:off x="5053901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Oval 811"/>
              <p:cNvSpPr>
                <a:spLocks noChangeAspect="1"/>
              </p:cNvSpPr>
              <p:nvPr/>
            </p:nvSpPr>
            <p:spPr>
              <a:xfrm>
                <a:off x="5284793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Oval 812"/>
              <p:cNvSpPr>
                <a:spLocks noChangeAspect="1"/>
              </p:cNvSpPr>
              <p:nvPr/>
            </p:nvSpPr>
            <p:spPr>
              <a:xfrm>
                <a:off x="2672388" y="35622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Oval 813"/>
              <p:cNvSpPr>
                <a:spLocks noChangeAspect="1"/>
              </p:cNvSpPr>
              <p:nvPr/>
            </p:nvSpPr>
            <p:spPr>
              <a:xfrm>
                <a:off x="2903280" y="35622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Oval 814"/>
              <p:cNvSpPr>
                <a:spLocks noChangeAspect="1"/>
              </p:cNvSpPr>
              <p:nvPr/>
            </p:nvSpPr>
            <p:spPr>
              <a:xfrm>
                <a:off x="3363778" y="35596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Oval 815"/>
              <p:cNvSpPr>
                <a:spLocks noChangeAspect="1"/>
              </p:cNvSpPr>
              <p:nvPr/>
            </p:nvSpPr>
            <p:spPr>
              <a:xfrm>
                <a:off x="3132002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Oval 816"/>
              <p:cNvSpPr>
                <a:spLocks noChangeAspect="1"/>
              </p:cNvSpPr>
              <p:nvPr/>
            </p:nvSpPr>
            <p:spPr>
              <a:xfrm>
                <a:off x="3594670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Oval 817"/>
              <p:cNvSpPr>
                <a:spLocks noChangeAspect="1"/>
              </p:cNvSpPr>
              <p:nvPr/>
            </p:nvSpPr>
            <p:spPr>
              <a:xfrm>
                <a:off x="4069230" y="35570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Oval 818"/>
              <p:cNvSpPr>
                <a:spLocks noChangeAspect="1"/>
              </p:cNvSpPr>
              <p:nvPr/>
            </p:nvSpPr>
            <p:spPr>
              <a:xfrm>
                <a:off x="3837454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Oval 819"/>
              <p:cNvSpPr>
                <a:spLocks noChangeAspect="1"/>
              </p:cNvSpPr>
              <p:nvPr/>
            </p:nvSpPr>
            <p:spPr>
              <a:xfrm>
                <a:off x="4300122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Oval 820"/>
              <p:cNvSpPr>
                <a:spLocks noChangeAspect="1"/>
              </p:cNvSpPr>
              <p:nvPr/>
            </p:nvSpPr>
            <p:spPr>
              <a:xfrm>
                <a:off x="4760620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Oval 821"/>
              <p:cNvSpPr>
                <a:spLocks noChangeAspect="1"/>
              </p:cNvSpPr>
              <p:nvPr/>
            </p:nvSpPr>
            <p:spPr>
              <a:xfrm>
                <a:off x="4528844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Oval 822"/>
              <p:cNvSpPr>
                <a:spLocks noChangeAspect="1"/>
              </p:cNvSpPr>
              <p:nvPr/>
            </p:nvSpPr>
            <p:spPr>
              <a:xfrm>
                <a:off x="4991512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Oval 823"/>
              <p:cNvSpPr>
                <a:spLocks noChangeAspect="1"/>
              </p:cNvSpPr>
              <p:nvPr/>
            </p:nvSpPr>
            <p:spPr>
              <a:xfrm>
                <a:off x="5212785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Oval 824"/>
              <p:cNvSpPr>
                <a:spLocks noChangeAspect="1"/>
              </p:cNvSpPr>
              <p:nvPr/>
            </p:nvSpPr>
            <p:spPr>
              <a:xfrm>
                <a:off x="5443677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Oval 825"/>
              <p:cNvSpPr>
                <a:spLocks noChangeAspect="1"/>
              </p:cNvSpPr>
              <p:nvPr/>
            </p:nvSpPr>
            <p:spPr>
              <a:xfrm>
                <a:off x="2829824" y="345609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Oval 826"/>
              <p:cNvSpPr>
                <a:spLocks noChangeAspect="1"/>
              </p:cNvSpPr>
              <p:nvPr/>
            </p:nvSpPr>
            <p:spPr>
              <a:xfrm>
                <a:off x="3060716" y="345609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Oval 827"/>
              <p:cNvSpPr>
                <a:spLocks noChangeAspect="1"/>
              </p:cNvSpPr>
              <p:nvPr/>
            </p:nvSpPr>
            <p:spPr>
              <a:xfrm>
                <a:off x="3521214" y="345350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Oval 828"/>
              <p:cNvSpPr>
                <a:spLocks noChangeAspect="1"/>
              </p:cNvSpPr>
              <p:nvPr/>
            </p:nvSpPr>
            <p:spPr>
              <a:xfrm>
                <a:off x="3289438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Oval 829"/>
              <p:cNvSpPr>
                <a:spLocks noChangeAspect="1"/>
              </p:cNvSpPr>
              <p:nvPr/>
            </p:nvSpPr>
            <p:spPr>
              <a:xfrm>
                <a:off x="3752106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Oval 830"/>
              <p:cNvSpPr>
                <a:spLocks noChangeAspect="1"/>
              </p:cNvSpPr>
              <p:nvPr/>
            </p:nvSpPr>
            <p:spPr>
              <a:xfrm>
                <a:off x="4226666" y="345090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3994890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Oval 832"/>
              <p:cNvSpPr>
                <a:spLocks noChangeAspect="1"/>
              </p:cNvSpPr>
              <p:nvPr/>
            </p:nvSpPr>
            <p:spPr>
              <a:xfrm>
                <a:off x="4457558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Oval 833"/>
              <p:cNvSpPr>
                <a:spLocks noChangeAspect="1"/>
              </p:cNvSpPr>
              <p:nvPr/>
            </p:nvSpPr>
            <p:spPr>
              <a:xfrm>
                <a:off x="4918056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Oval 834"/>
              <p:cNvSpPr>
                <a:spLocks noChangeAspect="1"/>
              </p:cNvSpPr>
              <p:nvPr/>
            </p:nvSpPr>
            <p:spPr>
              <a:xfrm>
                <a:off x="4686280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Oval 835"/>
              <p:cNvSpPr>
                <a:spLocks noChangeAspect="1"/>
              </p:cNvSpPr>
              <p:nvPr/>
            </p:nvSpPr>
            <p:spPr>
              <a:xfrm>
                <a:off x="5148948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Oval 836"/>
              <p:cNvSpPr>
                <a:spLocks noChangeAspect="1"/>
              </p:cNvSpPr>
              <p:nvPr/>
            </p:nvSpPr>
            <p:spPr>
              <a:xfrm>
                <a:off x="5370221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Oval 837"/>
              <p:cNvSpPr>
                <a:spLocks noChangeAspect="1"/>
              </p:cNvSpPr>
              <p:nvPr/>
            </p:nvSpPr>
            <p:spPr>
              <a:xfrm>
                <a:off x="5601113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Oval 838"/>
              <p:cNvSpPr>
                <a:spLocks noChangeAspect="1"/>
              </p:cNvSpPr>
              <p:nvPr/>
            </p:nvSpPr>
            <p:spPr>
              <a:xfrm>
                <a:off x="2964259" y="33722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Oval 839"/>
              <p:cNvSpPr>
                <a:spLocks noChangeAspect="1"/>
              </p:cNvSpPr>
              <p:nvPr/>
            </p:nvSpPr>
            <p:spPr>
              <a:xfrm>
                <a:off x="3195151" y="337224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Oval 840"/>
              <p:cNvSpPr>
                <a:spLocks noChangeAspect="1"/>
              </p:cNvSpPr>
              <p:nvPr/>
            </p:nvSpPr>
            <p:spPr>
              <a:xfrm>
                <a:off x="3655649" y="33696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Oval 841"/>
              <p:cNvSpPr>
                <a:spLocks noChangeAspect="1"/>
              </p:cNvSpPr>
              <p:nvPr/>
            </p:nvSpPr>
            <p:spPr>
              <a:xfrm>
                <a:off x="3423873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Oval 842"/>
              <p:cNvSpPr>
                <a:spLocks noChangeAspect="1"/>
              </p:cNvSpPr>
              <p:nvPr/>
            </p:nvSpPr>
            <p:spPr>
              <a:xfrm>
                <a:off x="3886541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Oval 843"/>
              <p:cNvSpPr>
                <a:spLocks noChangeAspect="1"/>
              </p:cNvSpPr>
              <p:nvPr/>
            </p:nvSpPr>
            <p:spPr>
              <a:xfrm>
                <a:off x="4361101" y="33670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Oval 844"/>
              <p:cNvSpPr>
                <a:spLocks noChangeAspect="1"/>
              </p:cNvSpPr>
              <p:nvPr/>
            </p:nvSpPr>
            <p:spPr>
              <a:xfrm>
                <a:off x="4129325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Oval 845"/>
              <p:cNvSpPr>
                <a:spLocks noChangeAspect="1"/>
              </p:cNvSpPr>
              <p:nvPr/>
            </p:nvSpPr>
            <p:spPr>
              <a:xfrm>
                <a:off x="4591993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Oval 846"/>
              <p:cNvSpPr>
                <a:spLocks noChangeAspect="1"/>
              </p:cNvSpPr>
              <p:nvPr/>
            </p:nvSpPr>
            <p:spPr>
              <a:xfrm>
                <a:off x="5052491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Oval 847"/>
              <p:cNvSpPr>
                <a:spLocks noChangeAspect="1"/>
              </p:cNvSpPr>
              <p:nvPr/>
            </p:nvSpPr>
            <p:spPr>
              <a:xfrm>
                <a:off x="4820715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Oval 848"/>
              <p:cNvSpPr>
                <a:spLocks noChangeAspect="1"/>
              </p:cNvSpPr>
              <p:nvPr/>
            </p:nvSpPr>
            <p:spPr>
              <a:xfrm>
                <a:off x="5283383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Oval 849"/>
              <p:cNvSpPr>
                <a:spLocks noChangeAspect="1"/>
              </p:cNvSpPr>
              <p:nvPr/>
            </p:nvSpPr>
            <p:spPr>
              <a:xfrm>
                <a:off x="5504656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Oval 850"/>
              <p:cNvSpPr>
                <a:spLocks noChangeAspect="1"/>
              </p:cNvSpPr>
              <p:nvPr/>
            </p:nvSpPr>
            <p:spPr>
              <a:xfrm>
                <a:off x="5728114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Oval 851"/>
              <p:cNvSpPr>
                <a:spLocks noChangeAspect="1"/>
              </p:cNvSpPr>
              <p:nvPr/>
            </p:nvSpPr>
            <p:spPr>
              <a:xfrm>
                <a:off x="3097002" y="32749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Oval 852"/>
              <p:cNvSpPr>
                <a:spLocks noChangeAspect="1"/>
              </p:cNvSpPr>
              <p:nvPr/>
            </p:nvSpPr>
            <p:spPr>
              <a:xfrm>
                <a:off x="3327894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Oval 853"/>
              <p:cNvSpPr>
                <a:spLocks noChangeAspect="1"/>
              </p:cNvSpPr>
              <p:nvPr/>
            </p:nvSpPr>
            <p:spPr>
              <a:xfrm>
                <a:off x="3788392" y="327231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Oval 854"/>
              <p:cNvSpPr>
                <a:spLocks noChangeAspect="1"/>
              </p:cNvSpPr>
              <p:nvPr/>
            </p:nvSpPr>
            <p:spPr>
              <a:xfrm>
                <a:off x="3556616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Oval 855"/>
              <p:cNvSpPr>
                <a:spLocks noChangeAspect="1"/>
              </p:cNvSpPr>
              <p:nvPr/>
            </p:nvSpPr>
            <p:spPr>
              <a:xfrm>
                <a:off x="4019284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Oval 856"/>
              <p:cNvSpPr>
                <a:spLocks noChangeAspect="1"/>
              </p:cNvSpPr>
              <p:nvPr/>
            </p:nvSpPr>
            <p:spPr>
              <a:xfrm>
                <a:off x="4493844" y="326972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8" name="Oval 857"/>
              <p:cNvSpPr>
                <a:spLocks noChangeAspect="1"/>
              </p:cNvSpPr>
              <p:nvPr/>
            </p:nvSpPr>
            <p:spPr>
              <a:xfrm>
                <a:off x="4262068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Oval 858"/>
              <p:cNvSpPr>
                <a:spLocks noChangeAspect="1"/>
              </p:cNvSpPr>
              <p:nvPr/>
            </p:nvSpPr>
            <p:spPr>
              <a:xfrm>
                <a:off x="4724736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Oval 859"/>
              <p:cNvSpPr>
                <a:spLocks noChangeAspect="1"/>
              </p:cNvSpPr>
              <p:nvPr/>
            </p:nvSpPr>
            <p:spPr>
              <a:xfrm>
                <a:off x="5185234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Oval 860"/>
              <p:cNvSpPr>
                <a:spLocks noChangeAspect="1"/>
              </p:cNvSpPr>
              <p:nvPr/>
            </p:nvSpPr>
            <p:spPr>
              <a:xfrm>
                <a:off x="4953458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Oval 861"/>
              <p:cNvSpPr>
                <a:spLocks noChangeAspect="1"/>
              </p:cNvSpPr>
              <p:nvPr/>
            </p:nvSpPr>
            <p:spPr>
              <a:xfrm>
                <a:off x="5416126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Oval 862"/>
              <p:cNvSpPr>
                <a:spLocks noChangeAspect="1"/>
              </p:cNvSpPr>
              <p:nvPr/>
            </p:nvSpPr>
            <p:spPr>
              <a:xfrm>
                <a:off x="5637399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5868291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Oval 864"/>
              <p:cNvSpPr>
                <a:spLocks noChangeAspect="1"/>
              </p:cNvSpPr>
              <p:nvPr/>
            </p:nvSpPr>
            <p:spPr>
              <a:xfrm>
                <a:off x="3194082" y="31805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Oval 865"/>
              <p:cNvSpPr>
                <a:spLocks noChangeAspect="1"/>
              </p:cNvSpPr>
              <p:nvPr/>
            </p:nvSpPr>
            <p:spPr>
              <a:xfrm>
                <a:off x="3424974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Oval 866"/>
              <p:cNvSpPr>
                <a:spLocks noChangeAspect="1"/>
              </p:cNvSpPr>
              <p:nvPr/>
            </p:nvSpPr>
            <p:spPr>
              <a:xfrm>
                <a:off x="3885472" y="31780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Oval 867"/>
              <p:cNvSpPr>
                <a:spLocks noChangeAspect="1"/>
              </p:cNvSpPr>
              <p:nvPr/>
            </p:nvSpPr>
            <p:spPr>
              <a:xfrm>
                <a:off x="3653696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Oval 868"/>
              <p:cNvSpPr>
                <a:spLocks noChangeAspect="1"/>
              </p:cNvSpPr>
              <p:nvPr/>
            </p:nvSpPr>
            <p:spPr>
              <a:xfrm>
                <a:off x="4116364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Oval 869"/>
              <p:cNvSpPr>
                <a:spLocks noChangeAspect="1"/>
              </p:cNvSpPr>
              <p:nvPr/>
            </p:nvSpPr>
            <p:spPr>
              <a:xfrm>
                <a:off x="4590924" y="31754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Oval 870"/>
              <p:cNvSpPr>
                <a:spLocks noChangeAspect="1"/>
              </p:cNvSpPr>
              <p:nvPr/>
            </p:nvSpPr>
            <p:spPr>
              <a:xfrm>
                <a:off x="4359148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Oval 871"/>
              <p:cNvSpPr>
                <a:spLocks noChangeAspect="1"/>
              </p:cNvSpPr>
              <p:nvPr/>
            </p:nvSpPr>
            <p:spPr>
              <a:xfrm>
                <a:off x="4821816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Oval 872"/>
              <p:cNvSpPr>
                <a:spLocks noChangeAspect="1"/>
              </p:cNvSpPr>
              <p:nvPr/>
            </p:nvSpPr>
            <p:spPr>
              <a:xfrm>
                <a:off x="5282314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Oval 873"/>
              <p:cNvSpPr>
                <a:spLocks noChangeAspect="1"/>
              </p:cNvSpPr>
              <p:nvPr/>
            </p:nvSpPr>
            <p:spPr>
              <a:xfrm>
                <a:off x="5050538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Oval 874"/>
              <p:cNvSpPr>
                <a:spLocks noChangeAspect="1"/>
              </p:cNvSpPr>
              <p:nvPr/>
            </p:nvSpPr>
            <p:spPr>
              <a:xfrm>
                <a:off x="5513206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Oval 875"/>
              <p:cNvSpPr>
                <a:spLocks noChangeAspect="1"/>
              </p:cNvSpPr>
              <p:nvPr/>
            </p:nvSpPr>
            <p:spPr>
              <a:xfrm>
                <a:off x="5734479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Oval 876"/>
              <p:cNvSpPr>
                <a:spLocks noChangeAspect="1"/>
              </p:cNvSpPr>
              <p:nvPr/>
            </p:nvSpPr>
            <p:spPr>
              <a:xfrm>
                <a:off x="5965371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Oval 877"/>
              <p:cNvSpPr>
                <a:spLocks noChangeAspect="1"/>
              </p:cNvSpPr>
              <p:nvPr/>
            </p:nvSpPr>
            <p:spPr>
              <a:xfrm>
                <a:off x="3329407" y="30813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Oval 878"/>
              <p:cNvSpPr>
                <a:spLocks noChangeAspect="1"/>
              </p:cNvSpPr>
              <p:nvPr/>
            </p:nvSpPr>
            <p:spPr>
              <a:xfrm>
                <a:off x="3560299" y="30813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Oval 879"/>
              <p:cNvSpPr>
                <a:spLocks noChangeAspect="1"/>
              </p:cNvSpPr>
              <p:nvPr/>
            </p:nvSpPr>
            <p:spPr>
              <a:xfrm>
                <a:off x="4020797" y="30787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Oval 880"/>
              <p:cNvSpPr>
                <a:spLocks noChangeAspect="1"/>
              </p:cNvSpPr>
              <p:nvPr/>
            </p:nvSpPr>
            <p:spPr>
              <a:xfrm>
                <a:off x="3789021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Oval 881"/>
              <p:cNvSpPr>
                <a:spLocks noChangeAspect="1"/>
              </p:cNvSpPr>
              <p:nvPr/>
            </p:nvSpPr>
            <p:spPr>
              <a:xfrm>
                <a:off x="4251689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Oval 882"/>
              <p:cNvSpPr>
                <a:spLocks noChangeAspect="1"/>
              </p:cNvSpPr>
              <p:nvPr/>
            </p:nvSpPr>
            <p:spPr>
              <a:xfrm>
                <a:off x="4726249" y="307619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Oval 883"/>
              <p:cNvSpPr>
                <a:spLocks noChangeAspect="1"/>
              </p:cNvSpPr>
              <p:nvPr/>
            </p:nvSpPr>
            <p:spPr>
              <a:xfrm>
                <a:off x="4494473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Oval 884"/>
              <p:cNvSpPr>
                <a:spLocks noChangeAspect="1"/>
              </p:cNvSpPr>
              <p:nvPr/>
            </p:nvSpPr>
            <p:spPr>
              <a:xfrm>
                <a:off x="4957141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Oval 885"/>
              <p:cNvSpPr>
                <a:spLocks noChangeAspect="1"/>
              </p:cNvSpPr>
              <p:nvPr/>
            </p:nvSpPr>
            <p:spPr>
              <a:xfrm>
                <a:off x="5417639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Oval 886"/>
              <p:cNvSpPr>
                <a:spLocks noChangeAspect="1"/>
              </p:cNvSpPr>
              <p:nvPr/>
            </p:nvSpPr>
            <p:spPr>
              <a:xfrm>
                <a:off x="5185863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Oval 887"/>
              <p:cNvSpPr>
                <a:spLocks noChangeAspect="1"/>
              </p:cNvSpPr>
              <p:nvPr/>
            </p:nvSpPr>
            <p:spPr>
              <a:xfrm>
                <a:off x="5648531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Oval 888"/>
              <p:cNvSpPr>
                <a:spLocks noChangeAspect="1"/>
              </p:cNvSpPr>
              <p:nvPr/>
            </p:nvSpPr>
            <p:spPr>
              <a:xfrm>
                <a:off x="5869804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Oval 889"/>
              <p:cNvSpPr>
                <a:spLocks noChangeAspect="1"/>
              </p:cNvSpPr>
              <p:nvPr/>
            </p:nvSpPr>
            <p:spPr>
              <a:xfrm>
                <a:off x="6100696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Oval 890"/>
              <p:cNvSpPr>
                <a:spLocks noChangeAspect="1"/>
              </p:cNvSpPr>
              <p:nvPr/>
            </p:nvSpPr>
            <p:spPr>
              <a:xfrm>
                <a:off x="3486778" y="298360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Oval 891"/>
              <p:cNvSpPr>
                <a:spLocks noChangeAspect="1"/>
              </p:cNvSpPr>
              <p:nvPr/>
            </p:nvSpPr>
            <p:spPr>
              <a:xfrm>
                <a:off x="3717670" y="298360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Oval 892"/>
              <p:cNvSpPr>
                <a:spLocks noChangeAspect="1"/>
              </p:cNvSpPr>
              <p:nvPr/>
            </p:nvSpPr>
            <p:spPr>
              <a:xfrm>
                <a:off x="4178168" y="298101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Oval 893"/>
              <p:cNvSpPr>
                <a:spLocks noChangeAspect="1"/>
              </p:cNvSpPr>
              <p:nvPr/>
            </p:nvSpPr>
            <p:spPr>
              <a:xfrm>
                <a:off x="3946392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Oval 894"/>
              <p:cNvSpPr>
                <a:spLocks noChangeAspect="1"/>
              </p:cNvSpPr>
              <p:nvPr/>
            </p:nvSpPr>
            <p:spPr>
              <a:xfrm>
                <a:off x="4409060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Oval 895"/>
              <p:cNvSpPr>
                <a:spLocks noChangeAspect="1"/>
              </p:cNvSpPr>
              <p:nvPr/>
            </p:nvSpPr>
            <p:spPr>
              <a:xfrm>
                <a:off x="4883620" y="297842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Oval 896"/>
              <p:cNvSpPr>
                <a:spLocks noChangeAspect="1"/>
              </p:cNvSpPr>
              <p:nvPr/>
            </p:nvSpPr>
            <p:spPr>
              <a:xfrm>
                <a:off x="4651844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Oval 897"/>
              <p:cNvSpPr>
                <a:spLocks noChangeAspect="1"/>
              </p:cNvSpPr>
              <p:nvPr/>
            </p:nvSpPr>
            <p:spPr>
              <a:xfrm>
                <a:off x="5114512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Oval 898"/>
              <p:cNvSpPr>
                <a:spLocks noChangeAspect="1"/>
              </p:cNvSpPr>
              <p:nvPr/>
            </p:nvSpPr>
            <p:spPr>
              <a:xfrm>
                <a:off x="5575010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Oval 899"/>
              <p:cNvSpPr>
                <a:spLocks noChangeAspect="1"/>
              </p:cNvSpPr>
              <p:nvPr/>
            </p:nvSpPr>
            <p:spPr>
              <a:xfrm>
                <a:off x="5343234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Oval 900"/>
              <p:cNvSpPr>
                <a:spLocks noChangeAspect="1"/>
              </p:cNvSpPr>
              <p:nvPr/>
            </p:nvSpPr>
            <p:spPr>
              <a:xfrm>
                <a:off x="5805902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Oval 901"/>
              <p:cNvSpPr>
                <a:spLocks noChangeAspect="1"/>
              </p:cNvSpPr>
              <p:nvPr/>
            </p:nvSpPr>
            <p:spPr>
              <a:xfrm>
                <a:off x="6027175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Oval 902"/>
              <p:cNvSpPr>
                <a:spLocks noChangeAspect="1"/>
              </p:cNvSpPr>
              <p:nvPr/>
            </p:nvSpPr>
            <p:spPr>
              <a:xfrm>
                <a:off x="6258067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4" name="TextBox 903"/>
            <p:cNvSpPr txBox="1"/>
            <p:nvPr/>
          </p:nvSpPr>
          <p:spPr>
            <a:xfrm>
              <a:off x="4755409" y="3838433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905" name="TextBox 904"/>
            <p:cNvSpPr txBox="1"/>
            <p:nvPr/>
          </p:nvSpPr>
          <p:spPr>
            <a:xfrm>
              <a:off x="4755409" y="5256491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0</a:t>
              </a:r>
              <a:endParaRPr lang="en-US" sz="1400" baseline="-25000" dirty="0"/>
            </a:p>
          </p:txBody>
        </p:sp>
        <p:sp>
          <p:nvSpPr>
            <p:cNvPr id="906" name="TextBox 905"/>
            <p:cNvSpPr txBox="1"/>
            <p:nvPr/>
          </p:nvSpPr>
          <p:spPr>
            <a:xfrm>
              <a:off x="4755409" y="2356169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2</a:t>
              </a:r>
              <a:endParaRPr lang="en-US" sz="1400" baseline="-25000" dirty="0"/>
            </a:p>
          </p:txBody>
        </p:sp>
        <p:sp>
          <p:nvSpPr>
            <p:cNvPr id="907" name="Freeform 906"/>
            <p:cNvSpPr/>
            <p:nvPr/>
          </p:nvSpPr>
          <p:spPr>
            <a:xfrm>
              <a:off x="1362547" y="1647733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8" name="Group 907"/>
            <p:cNvGrpSpPr/>
            <p:nvPr/>
          </p:nvGrpSpPr>
          <p:grpSpPr>
            <a:xfrm>
              <a:off x="2264128" y="2047967"/>
              <a:ext cx="1812179" cy="620269"/>
              <a:chOff x="2264127" y="2047965"/>
              <a:chExt cx="1812179" cy="620269"/>
            </a:xfrm>
          </p:grpSpPr>
          <p:cxnSp>
            <p:nvCxnSpPr>
              <p:cNvPr id="909" name="Straight Connector 908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3" name="Freeform 912"/>
            <p:cNvSpPr/>
            <p:nvPr/>
          </p:nvSpPr>
          <p:spPr>
            <a:xfrm>
              <a:off x="1323832" y="3094650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4" name="Group 913"/>
            <p:cNvGrpSpPr/>
            <p:nvPr/>
          </p:nvGrpSpPr>
          <p:grpSpPr>
            <a:xfrm>
              <a:off x="2267111" y="3483498"/>
              <a:ext cx="1812179" cy="620269"/>
              <a:chOff x="2264127" y="2047965"/>
              <a:chExt cx="1812179" cy="620269"/>
            </a:xfrm>
          </p:grpSpPr>
          <p:cxnSp>
            <p:nvCxnSpPr>
              <p:cNvPr id="915" name="Straight Connector 914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9" name="Freeform 918"/>
            <p:cNvSpPr/>
            <p:nvPr/>
          </p:nvSpPr>
          <p:spPr>
            <a:xfrm>
              <a:off x="1350846" y="4509122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0" name="Group 919"/>
            <p:cNvGrpSpPr/>
            <p:nvPr/>
          </p:nvGrpSpPr>
          <p:grpSpPr>
            <a:xfrm>
              <a:off x="2262806" y="4918484"/>
              <a:ext cx="1812179" cy="620269"/>
              <a:chOff x="2264127" y="2047965"/>
              <a:chExt cx="1812179" cy="620269"/>
            </a:xfrm>
          </p:grpSpPr>
          <p:cxnSp>
            <p:nvCxnSpPr>
              <p:cNvPr id="921" name="Straight Connector 920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5" name="TextBox 924"/>
            <p:cNvSpPr txBox="1"/>
            <p:nvPr/>
          </p:nvSpPr>
          <p:spPr>
            <a:xfrm>
              <a:off x="2234602" y="2617169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 smtClean="0"/>
                <a:t>2,G</a:t>
              </a:r>
              <a:endParaRPr lang="en-US" sz="1400" b="1" baseline="-25000" dirty="0"/>
            </a:p>
          </p:txBody>
        </p:sp>
        <p:sp>
          <p:nvSpPr>
            <p:cNvPr id="926" name="TextBox 925"/>
            <p:cNvSpPr txBox="1"/>
            <p:nvPr/>
          </p:nvSpPr>
          <p:spPr>
            <a:xfrm>
              <a:off x="2240213" y="4057329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/>
                <a:t>1</a:t>
              </a:r>
              <a:r>
                <a:rPr lang="de-CH" sz="1400" b="1" baseline="-25000" dirty="0" smtClean="0"/>
                <a:t>,G</a:t>
              </a:r>
              <a:endParaRPr lang="en-US" sz="1400" b="1" baseline="-25000" dirty="0"/>
            </a:p>
          </p:txBody>
        </p:sp>
        <p:sp>
          <p:nvSpPr>
            <p:cNvPr id="927" name="TextBox 926"/>
            <p:cNvSpPr txBox="1"/>
            <p:nvPr/>
          </p:nvSpPr>
          <p:spPr>
            <a:xfrm>
              <a:off x="2240213" y="5490174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 smtClean="0"/>
                <a:t>0,G</a:t>
              </a:r>
              <a:endParaRPr lang="en-US" sz="1400" b="1" baseline="-25000" dirty="0"/>
            </a:p>
          </p:txBody>
        </p:sp>
      </p:grpSp>
      <p:cxnSp>
        <p:nvCxnSpPr>
          <p:cNvPr id="932" name="Straight Connector 931"/>
          <p:cNvCxnSpPr/>
          <p:nvPr/>
        </p:nvCxnSpPr>
        <p:spPr>
          <a:xfrm flipV="1">
            <a:off x="4335860" y="1748271"/>
            <a:ext cx="5173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934"/>
          <p:cNvSpPr txBox="1"/>
          <p:nvPr/>
        </p:nvSpPr>
        <p:spPr>
          <a:xfrm rot="16200000">
            <a:off x="3852977" y="2959837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Two</a:t>
            </a:r>
            <a:r>
              <a:rPr lang="de-CH" sz="900" dirty="0"/>
              <a:t> </a:t>
            </a:r>
            <a:r>
              <a:rPr lang="de-CH" sz="900" dirty="0" smtClean="0"/>
              <a:t>phase sampling</a:t>
            </a:r>
            <a:endParaRPr lang="en-US" sz="900" dirty="0"/>
          </a:p>
        </p:txBody>
      </p:sp>
      <p:cxnSp>
        <p:nvCxnSpPr>
          <p:cNvPr id="936" name="Straight Connector 935"/>
          <p:cNvCxnSpPr/>
          <p:nvPr/>
        </p:nvCxnSpPr>
        <p:spPr>
          <a:xfrm flipV="1">
            <a:off x="3986510" y="1756029"/>
            <a:ext cx="2399" cy="79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/>
          <p:cNvCxnSpPr/>
          <p:nvPr/>
        </p:nvCxnSpPr>
        <p:spPr>
          <a:xfrm>
            <a:off x="3883762" y="2544808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938"/>
          <p:cNvSpPr txBox="1"/>
          <p:nvPr/>
        </p:nvSpPr>
        <p:spPr>
          <a:xfrm rot="16200000">
            <a:off x="3496226" y="2019910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One phase sampling</a:t>
            </a:r>
            <a:endParaRPr lang="en-US" sz="900" dirty="0"/>
          </a:p>
        </p:txBody>
      </p:sp>
      <p:cxnSp>
        <p:nvCxnSpPr>
          <p:cNvPr id="940" name="Straight Connector 939"/>
          <p:cNvCxnSpPr/>
          <p:nvPr/>
        </p:nvCxnSpPr>
        <p:spPr>
          <a:xfrm flipV="1">
            <a:off x="4659652" y="1755637"/>
            <a:ext cx="25422" cy="2804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TextBox 942"/>
          <p:cNvSpPr txBox="1"/>
          <p:nvPr/>
        </p:nvSpPr>
        <p:spPr>
          <a:xfrm rot="16200000">
            <a:off x="4136960" y="3923903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Three phase sampling</a:t>
            </a:r>
            <a:endParaRPr lang="en-US" sz="900" dirty="0"/>
          </a:p>
        </p:txBody>
      </p:sp>
      <p:cxnSp>
        <p:nvCxnSpPr>
          <p:cNvPr id="955" name="Straight Connector 954"/>
          <p:cNvCxnSpPr/>
          <p:nvPr/>
        </p:nvCxnSpPr>
        <p:spPr>
          <a:xfrm>
            <a:off x="3889345" y="1752923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>
            <a:off x="4227860" y="3552920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>
            <a:off x="4235470" y="1755567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4577074" y="1757099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>
            <a:off x="4547552" y="4555835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/>
          <p:nvPr/>
        </p:nvCxnSpPr>
        <p:spPr>
          <a:xfrm flipV="1">
            <a:off x="8559995" y="2921251"/>
            <a:ext cx="25422" cy="2804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721437" y="1754520"/>
            <a:ext cx="3555947" cy="2826608"/>
            <a:chOff x="617553" y="700681"/>
            <a:chExt cx="4938816" cy="3959143"/>
          </a:xfrm>
        </p:grpSpPr>
        <p:grpSp>
          <p:nvGrpSpPr>
            <p:cNvPr id="2" name="Group 1"/>
            <p:cNvGrpSpPr/>
            <p:nvPr/>
          </p:nvGrpSpPr>
          <p:grpSpPr>
            <a:xfrm>
              <a:off x="617553" y="3564253"/>
              <a:ext cx="4938816" cy="1087554"/>
              <a:chOff x="1937440" y="5216664"/>
              <a:chExt cx="4938816" cy="1087554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884176" y="3588435"/>
              <a:ext cx="4391595" cy="1015546"/>
              <a:chOff x="1973171" y="5236634"/>
              <a:chExt cx="4391595" cy="1015546"/>
            </a:xfrm>
            <a:solidFill>
              <a:schemeClr val="tx1"/>
            </a:solidFill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492764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3260988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3723656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184154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3952378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415046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889606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657830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5120498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5580996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5349220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811888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033161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256619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123105" y="5339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2991457" y="543586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2838706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703425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2572976" y="5721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441328" y="58126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2288577" y="5920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2140790" y="60289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973171" y="61439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198952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429844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890342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658566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3121234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595794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364018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3826686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4287184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4055408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4518076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739349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4970241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2354620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85512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046010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2814234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3276902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3751462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19686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3982354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4442852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4211076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4673744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4895017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5125909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513504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2744396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3204894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2973118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435786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3910346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678570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141238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4601736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4369960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4832628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5053901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5284793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2670940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2901832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3362330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3130554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3593222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4067782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3836006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4298674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4759172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4527396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4990064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5211337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5442229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2805375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3036267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3496765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264989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3727657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4202217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970441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>
                <a:off x="4433109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4893607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4661831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5124499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5345772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5569230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2938118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3169010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3629508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3397732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860400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334960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4103184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565852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5026350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94574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5257242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5478515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5709407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035198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3266090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3726588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494812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3957480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4432040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4200264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4662932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5123430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891654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5354322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5575595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5806487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3170523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3401415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861913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3630137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4092805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567365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4335589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4798257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5258755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5026979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5489647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5710920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5941812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3327894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558786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019284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3787508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4250176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4724736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4492960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>
                <a:off x="4955628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5416126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5184350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5647018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5868291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6099183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>
              <a:off x="936932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617553" y="700681"/>
              <a:ext cx="4938816" cy="1087554"/>
              <a:chOff x="1937440" y="5216664"/>
              <a:chExt cx="4938816" cy="1087554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884176" y="724863"/>
              <a:ext cx="4391595" cy="1015546"/>
              <a:chOff x="1973171" y="2373062"/>
              <a:chExt cx="4391595" cy="1015546"/>
            </a:xfrm>
          </p:grpSpPr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3492764" y="23808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3260988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3723656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>
                <a:off x="4184154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>
                <a:off x="3952378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4415046" y="237824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>
                <a:spLocks noChangeAspect="1"/>
              </p:cNvSpPr>
              <p:nvPr/>
            </p:nvSpPr>
            <p:spPr>
              <a:xfrm>
                <a:off x="4889606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>
                <a:off x="4657830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5120498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5580996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5349220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5811888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6033161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>
                <a:off x="6256619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>
                <a:spLocks noChangeAspect="1"/>
              </p:cNvSpPr>
              <p:nvPr/>
            </p:nvSpPr>
            <p:spPr>
              <a:xfrm>
                <a:off x="3123105" y="2475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>
                <a:spLocks noChangeAspect="1"/>
              </p:cNvSpPr>
              <p:nvPr/>
            </p:nvSpPr>
            <p:spPr>
              <a:xfrm>
                <a:off x="2991457" y="25722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>
                <a:spLocks noChangeAspect="1"/>
              </p:cNvSpPr>
              <p:nvPr/>
            </p:nvSpPr>
            <p:spPr>
              <a:xfrm>
                <a:off x="2838706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>
                <a:off x="2703425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2572976" y="2857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>
                <a:off x="2441328" y="29491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2288577" y="3056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2140790" y="31654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973171" y="32803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198952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2429844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2890342" y="327786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>
                <a:spLocks noChangeAspect="1"/>
              </p:cNvSpPr>
              <p:nvPr/>
            </p:nvSpPr>
            <p:spPr>
              <a:xfrm>
                <a:off x="2658566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3121234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>
                <a:spLocks noChangeAspect="1"/>
              </p:cNvSpPr>
              <p:nvPr/>
            </p:nvSpPr>
            <p:spPr>
              <a:xfrm>
                <a:off x="3595794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>
                <a:off x="3364018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3826686" y="32752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4287184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>
                <a:spLocks noChangeAspect="1"/>
              </p:cNvSpPr>
              <p:nvPr/>
            </p:nvSpPr>
            <p:spPr>
              <a:xfrm>
                <a:off x="4055408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4518076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4739349" y="32726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4970241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2354620" y="317292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2585512" y="31729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3046010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2814234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3276902" y="317033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3751462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>
                <a:off x="3519686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3982354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4442852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4211076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4673744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4895017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>
                <a:spLocks noChangeAspect="1"/>
              </p:cNvSpPr>
              <p:nvPr/>
            </p:nvSpPr>
            <p:spPr>
              <a:xfrm>
                <a:off x="5125909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>
                <a:spLocks noChangeAspect="1"/>
              </p:cNvSpPr>
              <p:nvPr/>
            </p:nvSpPr>
            <p:spPr>
              <a:xfrm>
                <a:off x="2513504" y="30563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>
                <a:spLocks noChangeAspect="1"/>
              </p:cNvSpPr>
              <p:nvPr/>
            </p:nvSpPr>
            <p:spPr>
              <a:xfrm>
                <a:off x="2744396" y="30563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3204894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2973118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>
                <a:spLocks noChangeAspect="1"/>
              </p:cNvSpPr>
              <p:nvPr/>
            </p:nvSpPr>
            <p:spPr>
              <a:xfrm>
                <a:off x="3435786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3910346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3678570" y="30511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4141238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>
                <a:spLocks noChangeAspect="1"/>
              </p:cNvSpPr>
              <p:nvPr/>
            </p:nvSpPr>
            <p:spPr>
              <a:xfrm>
                <a:off x="4601736" y="30485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>
                <a:spLocks noChangeAspect="1"/>
              </p:cNvSpPr>
              <p:nvPr/>
            </p:nvSpPr>
            <p:spPr>
              <a:xfrm>
                <a:off x="4369960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4832628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>
                <a:off x="5053901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5284793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2670940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2901832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3362330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3130554" y="294756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>
                <a:spLocks noChangeAspect="1"/>
              </p:cNvSpPr>
              <p:nvPr/>
            </p:nvSpPr>
            <p:spPr>
              <a:xfrm>
                <a:off x="3593222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>
                <a:spLocks noChangeAspect="1"/>
              </p:cNvSpPr>
              <p:nvPr/>
            </p:nvSpPr>
            <p:spPr>
              <a:xfrm>
                <a:off x="4067782" y="294497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>
                <a:spLocks noChangeAspect="1"/>
              </p:cNvSpPr>
              <p:nvPr/>
            </p:nvSpPr>
            <p:spPr>
              <a:xfrm>
                <a:off x="3836006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>
                <a:spLocks noChangeAspect="1"/>
              </p:cNvSpPr>
              <p:nvPr/>
            </p:nvSpPr>
            <p:spPr>
              <a:xfrm>
                <a:off x="4298674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>
                <a:spLocks noChangeAspect="1"/>
              </p:cNvSpPr>
              <p:nvPr/>
            </p:nvSpPr>
            <p:spPr>
              <a:xfrm>
                <a:off x="4759172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>
                <a:spLocks noChangeAspect="1"/>
              </p:cNvSpPr>
              <p:nvPr/>
            </p:nvSpPr>
            <p:spPr>
              <a:xfrm>
                <a:off x="4527396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4990064" y="294238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>
                <a:spLocks noChangeAspect="1"/>
              </p:cNvSpPr>
              <p:nvPr/>
            </p:nvSpPr>
            <p:spPr>
              <a:xfrm>
                <a:off x="5211337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>
                <a:spLocks noChangeAspect="1"/>
              </p:cNvSpPr>
              <p:nvPr/>
            </p:nvSpPr>
            <p:spPr>
              <a:xfrm>
                <a:off x="5442229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>
                <a:off x="2805375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>
                <a:off x="3036267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>
                <a:off x="3496765" y="28637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3264989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>
                <a:spLocks noChangeAspect="1"/>
              </p:cNvSpPr>
              <p:nvPr/>
            </p:nvSpPr>
            <p:spPr>
              <a:xfrm>
                <a:off x="3727657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>
                <a:off x="4202217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>
                <a:off x="3970441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>
                <a:spLocks noChangeAspect="1"/>
              </p:cNvSpPr>
              <p:nvPr/>
            </p:nvSpPr>
            <p:spPr>
              <a:xfrm>
                <a:off x="4433109" y="286112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>
                <a:spLocks noChangeAspect="1"/>
              </p:cNvSpPr>
              <p:nvPr/>
            </p:nvSpPr>
            <p:spPr>
              <a:xfrm>
                <a:off x="4893607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4661831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>
                <a:spLocks noChangeAspect="1"/>
              </p:cNvSpPr>
              <p:nvPr/>
            </p:nvSpPr>
            <p:spPr>
              <a:xfrm>
                <a:off x="5124499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>
                <a:spLocks noChangeAspect="1"/>
              </p:cNvSpPr>
              <p:nvPr/>
            </p:nvSpPr>
            <p:spPr>
              <a:xfrm>
                <a:off x="5345772" y="28585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>
                <a:spLocks noChangeAspect="1"/>
              </p:cNvSpPr>
              <p:nvPr/>
            </p:nvSpPr>
            <p:spPr>
              <a:xfrm>
                <a:off x="5569230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>
                <a:off x="2938118" y="27689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>
                <a:spLocks noChangeAspect="1"/>
              </p:cNvSpPr>
              <p:nvPr/>
            </p:nvSpPr>
            <p:spPr>
              <a:xfrm>
                <a:off x="3169010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>
                <a:spLocks noChangeAspect="1"/>
              </p:cNvSpPr>
              <p:nvPr/>
            </p:nvSpPr>
            <p:spPr>
              <a:xfrm>
                <a:off x="3629508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>
                <a:spLocks noChangeAspect="1"/>
              </p:cNvSpPr>
              <p:nvPr/>
            </p:nvSpPr>
            <p:spPr>
              <a:xfrm>
                <a:off x="3397732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>
                <a:spLocks noChangeAspect="1"/>
              </p:cNvSpPr>
              <p:nvPr/>
            </p:nvSpPr>
            <p:spPr>
              <a:xfrm>
                <a:off x="3860400" y="276637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>
                <a:spLocks noChangeAspect="1"/>
              </p:cNvSpPr>
              <p:nvPr/>
            </p:nvSpPr>
            <p:spPr>
              <a:xfrm>
                <a:off x="4334960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>
                <a:spLocks noChangeAspect="1"/>
              </p:cNvSpPr>
              <p:nvPr/>
            </p:nvSpPr>
            <p:spPr>
              <a:xfrm>
                <a:off x="4103184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>
                <a:spLocks noChangeAspect="1"/>
              </p:cNvSpPr>
              <p:nvPr/>
            </p:nvSpPr>
            <p:spPr>
              <a:xfrm>
                <a:off x="4565852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>
                <a:spLocks noChangeAspect="1"/>
              </p:cNvSpPr>
              <p:nvPr/>
            </p:nvSpPr>
            <p:spPr>
              <a:xfrm>
                <a:off x="5026350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>
                <a:off x="4794574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5257242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>
                <a:spLocks noChangeAspect="1"/>
              </p:cNvSpPr>
              <p:nvPr/>
            </p:nvSpPr>
            <p:spPr>
              <a:xfrm>
                <a:off x="5478515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>
                <a:spLocks noChangeAspect="1"/>
              </p:cNvSpPr>
              <p:nvPr/>
            </p:nvSpPr>
            <p:spPr>
              <a:xfrm>
                <a:off x="5709407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>
                <a:spLocks noChangeAspect="1"/>
              </p:cNvSpPr>
              <p:nvPr/>
            </p:nvSpPr>
            <p:spPr>
              <a:xfrm>
                <a:off x="3035198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>
                <a:spLocks noChangeAspect="1"/>
              </p:cNvSpPr>
              <p:nvPr/>
            </p:nvSpPr>
            <p:spPr>
              <a:xfrm>
                <a:off x="3266090" y="267466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>
                <a:spLocks noChangeAspect="1"/>
              </p:cNvSpPr>
              <p:nvPr/>
            </p:nvSpPr>
            <p:spPr>
              <a:xfrm>
                <a:off x="3726588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3494812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>
                <a:spLocks noChangeAspect="1"/>
              </p:cNvSpPr>
              <p:nvPr/>
            </p:nvSpPr>
            <p:spPr>
              <a:xfrm>
                <a:off x="3957480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>
                <a:off x="4432040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>
                <a:spLocks noChangeAspect="1"/>
              </p:cNvSpPr>
              <p:nvPr/>
            </p:nvSpPr>
            <p:spPr>
              <a:xfrm>
                <a:off x="4200264" y="26694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4662932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5123430" y="26668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>
                <a:spLocks noChangeAspect="1"/>
              </p:cNvSpPr>
              <p:nvPr/>
            </p:nvSpPr>
            <p:spPr>
              <a:xfrm>
                <a:off x="4891654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>
                <a:spLocks noChangeAspect="1"/>
              </p:cNvSpPr>
              <p:nvPr/>
            </p:nvSpPr>
            <p:spPr>
              <a:xfrm>
                <a:off x="5354322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5575595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5806487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3170523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>
                <a:spLocks noChangeAspect="1"/>
              </p:cNvSpPr>
              <p:nvPr/>
            </p:nvSpPr>
            <p:spPr>
              <a:xfrm>
                <a:off x="3401415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3861913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>
                <a:spLocks noChangeAspect="1"/>
              </p:cNvSpPr>
              <p:nvPr/>
            </p:nvSpPr>
            <p:spPr>
              <a:xfrm>
                <a:off x="3630137" y="25728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>
                <a:spLocks noChangeAspect="1"/>
              </p:cNvSpPr>
              <p:nvPr/>
            </p:nvSpPr>
            <p:spPr>
              <a:xfrm>
                <a:off x="4092805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>
                <a:spLocks noChangeAspect="1"/>
              </p:cNvSpPr>
              <p:nvPr/>
            </p:nvSpPr>
            <p:spPr>
              <a:xfrm>
                <a:off x="4567365" y="25702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>
                <a:spLocks noChangeAspect="1"/>
              </p:cNvSpPr>
              <p:nvPr/>
            </p:nvSpPr>
            <p:spPr>
              <a:xfrm>
                <a:off x="4335589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>
                <a:spLocks noChangeAspect="1"/>
              </p:cNvSpPr>
              <p:nvPr/>
            </p:nvSpPr>
            <p:spPr>
              <a:xfrm>
                <a:off x="4798257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>
                <a:spLocks noChangeAspect="1"/>
              </p:cNvSpPr>
              <p:nvPr/>
            </p:nvSpPr>
            <p:spPr>
              <a:xfrm>
                <a:off x="5258755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>
                <a:spLocks noChangeAspect="1"/>
              </p:cNvSpPr>
              <p:nvPr/>
            </p:nvSpPr>
            <p:spPr>
              <a:xfrm>
                <a:off x="5026979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>
                <a:spLocks noChangeAspect="1"/>
              </p:cNvSpPr>
              <p:nvPr/>
            </p:nvSpPr>
            <p:spPr>
              <a:xfrm>
                <a:off x="5489647" y="25676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>
                <a:spLocks noChangeAspect="1"/>
              </p:cNvSpPr>
              <p:nvPr/>
            </p:nvSpPr>
            <p:spPr>
              <a:xfrm>
                <a:off x="5710920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>
                <a:spLocks noChangeAspect="1"/>
              </p:cNvSpPr>
              <p:nvPr/>
            </p:nvSpPr>
            <p:spPr>
              <a:xfrm>
                <a:off x="5941812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>
                <a:spLocks noChangeAspect="1"/>
              </p:cNvSpPr>
              <p:nvPr/>
            </p:nvSpPr>
            <p:spPr>
              <a:xfrm>
                <a:off x="3327894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>
                <a:spLocks noChangeAspect="1"/>
              </p:cNvSpPr>
              <p:nvPr/>
            </p:nvSpPr>
            <p:spPr>
              <a:xfrm>
                <a:off x="3558786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>
                <a:spLocks noChangeAspect="1"/>
              </p:cNvSpPr>
              <p:nvPr/>
            </p:nvSpPr>
            <p:spPr>
              <a:xfrm>
                <a:off x="4019284" y="247508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>
                <a:spLocks noChangeAspect="1"/>
              </p:cNvSpPr>
              <p:nvPr/>
            </p:nvSpPr>
            <p:spPr>
              <a:xfrm>
                <a:off x="3787508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>
                <a:spLocks noChangeAspect="1"/>
              </p:cNvSpPr>
              <p:nvPr/>
            </p:nvSpPr>
            <p:spPr>
              <a:xfrm>
                <a:off x="4250176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>
                <a:spLocks noChangeAspect="1"/>
              </p:cNvSpPr>
              <p:nvPr/>
            </p:nvSpPr>
            <p:spPr>
              <a:xfrm>
                <a:off x="4724736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>
                <a:spLocks noChangeAspect="1"/>
              </p:cNvSpPr>
              <p:nvPr/>
            </p:nvSpPr>
            <p:spPr>
              <a:xfrm>
                <a:off x="4492960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>
                <a:spLocks noChangeAspect="1"/>
              </p:cNvSpPr>
              <p:nvPr/>
            </p:nvSpPr>
            <p:spPr>
              <a:xfrm>
                <a:off x="4955628" y="247248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>
                <a:spLocks noChangeAspect="1"/>
              </p:cNvSpPr>
              <p:nvPr/>
            </p:nvSpPr>
            <p:spPr>
              <a:xfrm>
                <a:off x="5416126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>
                <a:spLocks noChangeAspect="1"/>
              </p:cNvSpPr>
              <p:nvPr/>
            </p:nvSpPr>
            <p:spPr>
              <a:xfrm>
                <a:off x="5184350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>
                <a:spLocks noChangeAspect="1"/>
              </p:cNvSpPr>
              <p:nvPr/>
            </p:nvSpPr>
            <p:spPr>
              <a:xfrm>
                <a:off x="5647018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>
                <a:spLocks noChangeAspect="1"/>
              </p:cNvSpPr>
              <p:nvPr/>
            </p:nvSpPr>
            <p:spPr>
              <a:xfrm>
                <a:off x="5868291" y="246989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>
                <a:spLocks noChangeAspect="1"/>
              </p:cNvSpPr>
              <p:nvPr/>
            </p:nvSpPr>
            <p:spPr>
              <a:xfrm>
                <a:off x="6099183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>
              <a:off x="936932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617553" y="2133407"/>
              <a:ext cx="4938816" cy="1087554"/>
              <a:chOff x="1937440" y="5216664"/>
              <a:chExt cx="4938816" cy="1087554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884176" y="2157589"/>
              <a:ext cx="4391595" cy="1015546"/>
              <a:chOff x="2132055" y="2878998"/>
              <a:chExt cx="4391595" cy="1015546"/>
            </a:xfrm>
          </p:grpSpPr>
          <p:sp>
            <p:nvSpPr>
              <p:cNvPr id="302" name="Oval 301"/>
              <p:cNvSpPr>
                <a:spLocks noChangeAspect="1"/>
              </p:cNvSpPr>
              <p:nvPr/>
            </p:nvSpPr>
            <p:spPr>
              <a:xfrm>
                <a:off x="3651648" y="28867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>
                <a:spLocks noChangeAspect="1"/>
              </p:cNvSpPr>
              <p:nvPr/>
            </p:nvSpPr>
            <p:spPr>
              <a:xfrm>
                <a:off x="3419872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>
                <a:spLocks noChangeAspect="1"/>
              </p:cNvSpPr>
              <p:nvPr/>
            </p:nvSpPr>
            <p:spPr>
              <a:xfrm>
                <a:off x="3882540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>
                <a:spLocks noChangeAspect="1"/>
              </p:cNvSpPr>
              <p:nvPr/>
            </p:nvSpPr>
            <p:spPr>
              <a:xfrm>
                <a:off x="4343038" y="288418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>
                <a:spLocks noChangeAspect="1"/>
              </p:cNvSpPr>
              <p:nvPr/>
            </p:nvSpPr>
            <p:spPr>
              <a:xfrm>
                <a:off x="4111262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>
                <a:spLocks noChangeAspect="1"/>
              </p:cNvSpPr>
              <p:nvPr/>
            </p:nvSpPr>
            <p:spPr>
              <a:xfrm>
                <a:off x="4573930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>
                <a:spLocks noChangeAspect="1"/>
              </p:cNvSpPr>
              <p:nvPr/>
            </p:nvSpPr>
            <p:spPr>
              <a:xfrm>
                <a:off x="5048490" y="288159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>
                <a:spLocks noChangeAspect="1"/>
              </p:cNvSpPr>
              <p:nvPr/>
            </p:nvSpPr>
            <p:spPr>
              <a:xfrm>
                <a:off x="4816714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>
                <a:spLocks noChangeAspect="1"/>
              </p:cNvSpPr>
              <p:nvPr/>
            </p:nvSpPr>
            <p:spPr>
              <a:xfrm>
                <a:off x="5279382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>
                <a:spLocks noChangeAspect="1"/>
              </p:cNvSpPr>
              <p:nvPr/>
            </p:nvSpPr>
            <p:spPr>
              <a:xfrm>
                <a:off x="5739880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>
                <a:spLocks noChangeAspect="1"/>
              </p:cNvSpPr>
              <p:nvPr/>
            </p:nvSpPr>
            <p:spPr>
              <a:xfrm>
                <a:off x="5508104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>
                <a:spLocks noChangeAspect="1"/>
              </p:cNvSpPr>
              <p:nvPr/>
            </p:nvSpPr>
            <p:spPr>
              <a:xfrm>
                <a:off x="5970772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>
                <a:spLocks noChangeAspect="1"/>
              </p:cNvSpPr>
              <p:nvPr/>
            </p:nvSpPr>
            <p:spPr>
              <a:xfrm>
                <a:off x="6192045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>
                <a:spLocks noChangeAspect="1"/>
              </p:cNvSpPr>
              <p:nvPr/>
            </p:nvSpPr>
            <p:spPr>
              <a:xfrm>
                <a:off x="6415503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>
                <a:spLocks noChangeAspect="1"/>
              </p:cNvSpPr>
              <p:nvPr/>
            </p:nvSpPr>
            <p:spPr>
              <a:xfrm>
                <a:off x="3281989" y="2981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>
                <a:spLocks noChangeAspect="1"/>
              </p:cNvSpPr>
              <p:nvPr/>
            </p:nvSpPr>
            <p:spPr>
              <a:xfrm>
                <a:off x="3150341" y="30782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>
                <a:spLocks noChangeAspect="1"/>
              </p:cNvSpPr>
              <p:nvPr/>
            </p:nvSpPr>
            <p:spPr>
              <a:xfrm>
                <a:off x="2997590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>
                <a:spLocks noChangeAspect="1"/>
              </p:cNvSpPr>
              <p:nvPr/>
            </p:nvSpPr>
            <p:spPr>
              <a:xfrm>
                <a:off x="2862309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>
                <a:spLocks noChangeAspect="1"/>
              </p:cNvSpPr>
              <p:nvPr/>
            </p:nvSpPr>
            <p:spPr>
              <a:xfrm>
                <a:off x="2731860" y="3363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>
                <a:spLocks noChangeAspect="1"/>
              </p:cNvSpPr>
              <p:nvPr/>
            </p:nvSpPr>
            <p:spPr>
              <a:xfrm>
                <a:off x="2600212" y="3455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>
                <a:spLocks noChangeAspect="1"/>
              </p:cNvSpPr>
              <p:nvPr/>
            </p:nvSpPr>
            <p:spPr>
              <a:xfrm>
                <a:off x="2447461" y="3562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>
                <a:spLocks noChangeAspect="1"/>
              </p:cNvSpPr>
              <p:nvPr/>
            </p:nvSpPr>
            <p:spPr>
              <a:xfrm>
                <a:off x="2299674" y="36713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2132055" y="37863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>
                <a:spLocks noChangeAspect="1"/>
              </p:cNvSpPr>
              <p:nvPr/>
            </p:nvSpPr>
            <p:spPr>
              <a:xfrm>
                <a:off x="2357836" y="37863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>
                <a:spLocks noChangeAspect="1"/>
              </p:cNvSpPr>
              <p:nvPr/>
            </p:nvSpPr>
            <p:spPr>
              <a:xfrm>
                <a:off x="2588728" y="37863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>
                <a:spLocks noChangeAspect="1"/>
              </p:cNvSpPr>
              <p:nvPr/>
            </p:nvSpPr>
            <p:spPr>
              <a:xfrm>
                <a:off x="3049226" y="37838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>
                <a:spLocks noChangeAspect="1"/>
              </p:cNvSpPr>
              <p:nvPr/>
            </p:nvSpPr>
            <p:spPr>
              <a:xfrm>
                <a:off x="2817450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>
                <a:spLocks noChangeAspect="1"/>
              </p:cNvSpPr>
              <p:nvPr/>
            </p:nvSpPr>
            <p:spPr>
              <a:xfrm>
                <a:off x="3280118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>
                <a:spLocks noChangeAspect="1"/>
              </p:cNvSpPr>
              <p:nvPr/>
            </p:nvSpPr>
            <p:spPr>
              <a:xfrm>
                <a:off x="3754678" y="37812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>
                <a:spLocks noChangeAspect="1"/>
              </p:cNvSpPr>
              <p:nvPr/>
            </p:nvSpPr>
            <p:spPr>
              <a:xfrm>
                <a:off x="3522902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>
                <a:spLocks noChangeAspect="1"/>
              </p:cNvSpPr>
              <p:nvPr/>
            </p:nvSpPr>
            <p:spPr>
              <a:xfrm>
                <a:off x="3985570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>
                <a:spLocks noChangeAspect="1"/>
              </p:cNvSpPr>
              <p:nvPr/>
            </p:nvSpPr>
            <p:spPr>
              <a:xfrm>
                <a:off x="4446068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>
                <a:spLocks noChangeAspect="1"/>
              </p:cNvSpPr>
              <p:nvPr/>
            </p:nvSpPr>
            <p:spPr>
              <a:xfrm>
                <a:off x="4214292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>
                <a:spLocks noChangeAspect="1"/>
              </p:cNvSpPr>
              <p:nvPr/>
            </p:nvSpPr>
            <p:spPr>
              <a:xfrm>
                <a:off x="4676960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>
                <a:spLocks noChangeAspect="1"/>
              </p:cNvSpPr>
              <p:nvPr/>
            </p:nvSpPr>
            <p:spPr>
              <a:xfrm>
                <a:off x="4898233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>
                <a:spLocks noChangeAspect="1"/>
              </p:cNvSpPr>
              <p:nvPr/>
            </p:nvSpPr>
            <p:spPr>
              <a:xfrm>
                <a:off x="5129125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>
                <a:spLocks noChangeAspect="1"/>
              </p:cNvSpPr>
              <p:nvPr/>
            </p:nvSpPr>
            <p:spPr>
              <a:xfrm>
                <a:off x="2513504" y="36788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>
                <a:spLocks noChangeAspect="1"/>
              </p:cNvSpPr>
              <p:nvPr/>
            </p:nvSpPr>
            <p:spPr>
              <a:xfrm>
                <a:off x="2744396" y="36788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>
                <a:spLocks noChangeAspect="1"/>
              </p:cNvSpPr>
              <p:nvPr/>
            </p:nvSpPr>
            <p:spPr>
              <a:xfrm>
                <a:off x="3204894" y="367627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>
                <a:spLocks noChangeAspect="1"/>
              </p:cNvSpPr>
              <p:nvPr/>
            </p:nvSpPr>
            <p:spPr>
              <a:xfrm>
                <a:off x="2973118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>
                <a:spLocks noChangeAspect="1"/>
              </p:cNvSpPr>
              <p:nvPr/>
            </p:nvSpPr>
            <p:spPr>
              <a:xfrm>
                <a:off x="3435786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>
                <a:spLocks noChangeAspect="1"/>
              </p:cNvSpPr>
              <p:nvPr/>
            </p:nvSpPr>
            <p:spPr>
              <a:xfrm>
                <a:off x="3910346" y="36736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>
                <a:spLocks noChangeAspect="1"/>
              </p:cNvSpPr>
              <p:nvPr/>
            </p:nvSpPr>
            <p:spPr>
              <a:xfrm>
                <a:off x="3678570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>
                <a:spLocks noChangeAspect="1"/>
              </p:cNvSpPr>
              <p:nvPr/>
            </p:nvSpPr>
            <p:spPr>
              <a:xfrm>
                <a:off x="4141238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>
                <a:spLocks noChangeAspect="1"/>
              </p:cNvSpPr>
              <p:nvPr/>
            </p:nvSpPr>
            <p:spPr>
              <a:xfrm>
                <a:off x="4601736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>
                <a:spLocks noChangeAspect="1"/>
              </p:cNvSpPr>
              <p:nvPr/>
            </p:nvSpPr>
            <p:spPr>
              <a:xfrm>
                <a:off x="4369960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>
                <a:spLocks noChangeAspect="1"/>
              </p:cNvSpPr>
              <p:nvPr/>
            </p:nvSpPr>
            <p:spPr>
              <a:xfrm>
                <a:off x="4832628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>
                <a:spLocks noChangeAspect="1"/>
              </p:cNvSpPr>
              <p:nvPr/>
            </p:nvSpPr>
            <p:spPr>
              <a:xfrm>
                <a:off x="5053901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>
                <a:spLocks noChangeAspect="1"/>
              </p:cNvSpPr>
              <p:nvPr/>
            </p:nvSpPr>
            <p:spPr>
              <a:xfrm>
                <a:off x="5284793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>
                <a:spLocks noChangeAspect="1"/>
              </p:cNvSpPr>
              <p:nvPr/>
            </p:nvSpPr>
            <p:spPr>
              <a:xfrm>
                <a:off x="2672388" y="35622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>
                <a:spLocks noChangeAspect="1"/>
              </p:cNvSpPr>
              <p:nvPr/>
            </p:nvSpPr>
            <p:spPr>
              <a:xfrm>
                <a:off x="2903280" y="35622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>
                <a:spLocks noChangeAspect="1"/>
              </p:cNvSpPr>
              <p:nvPr/>
            </p:nvSpPr>
            <p:spPr>
              <a:xfrm>
                <a:off x="3363778" y="35596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>
                <a:spLocks noChangeAspect="1"/>
              </p:cNvSpPr>
              <p:nvPr/>
            </p:nvSpPr>
            <p:spPr>
              <a:xfrm>
                <a:off x="3132002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>
                <a:spLocks noChangeAspect="1"/>
              </p:cNvSpPr>
              <p:nvPr/>
            </p:nvSpPr>
            <p:spPr>
              <a:xfrm>
                <a:off x="3594670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>
                <a:spLocks noChangeAspect="1"/>
              </p:cNvSpPr>
              <p:nvPr/>
            </p:nvSpPr>
            <p:spPr>
              <a:xfrm>
                <a:off x="4069230" y="35570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>
                <a:spLocks noChangeAspect="1"/>
              </p:cNvSpPr>
              <p:nvPr/>
            </p:nvSpPr>
            <p:spPr>
              <a:xfrm>
                <a:off x="3837454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>
                <a:spLocks noChangeAspect="1"/>
              </p:cNvSpPr>
              <p:nvPr/>
            </p:nvSpPr>
            <p:spPr>
              <a:xfrm>
                <a:off x="4300122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>
                <a:spLocks noChangeAspect="1"/>
              </p:cNvSpPr>
              <p:nvPr/>
            </p:nvSpPr>
            <p:spPr>
              <a:xfrm>
                <a:off x="4760620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>
                <a:spLocks noChangeAspect="1"/>
              </p:cNvSpPr>
              <p:nvPr/>
            </p:nvSpPr>
            <p:spPr>
              <a:xfrm>
                <a:off x="4528844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>
                <a:spLocks noChangeAspect="1"/>
              </p:cNvSpPr>
              <p:nvPr/>
            </p:nvSpPr>
            <p:spPr>
              <a:xfrm>
                <a:off x="4991512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>
                <a:spLocks noChangeAspect="1"/>
              </p:cNvSpPr>
              <p:nvPr/>
            </p:nvSpPr>
            <p:spPr>
              <a:xfrm>
                <a:off x="5212785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>
                <a:spLocks noChangeAspect="1"/>
              </p:cNvSpPr>
              <p:nvPr/>
            </p:nvSpPr>
            <p:spPr>
              <a:xfrm>
                <a:off x="5443677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>
                <a:spLocks noChangeAspect="1"/>
              </p:cNvSpPr>
              <p:nvPr/>
            </p:nvSpPr>
            <p:spPr>
              <a:xfrm>
                <a:off x="2829824" y="345609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>
                <a:spLocks noChangeAspect="1"/>
              </p:cNvSpPr>
              <p:nvPr/>
            </p:nvSpPr>
            <p:spPr>
              <a:xfrm>
                <a:off x="3060716" y="345609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>
                <a:spLocks noChangeAspect="1"/>
              </p:cNvSpPr>
              <p:nvPr/>
            </p:nvSpPr>
            <p:spPr>
              <a:xfrm>
                <a:off x="3521214" y="345350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>
                <a:spLocks noChangeAspect="1"/>
              </p:cNvSpPr>
              <p:nvPr/>
            </p:nvSpPr>
            <p:spPr>
              <a:xfrm>
                <a:off x="3289438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>
                <a:spLocks noChangeAspect="1"/>
              </p:cNvSpPr>
              <p:nvPr/>
            </p:nvSpPr>
            <p:spPr>
              <a:xfrm>
                <a:off x="3752106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>
                <a:spLocks noChangeAspect="1"/>
              </p:cNvSpPr>
              <p:nvPr/>
            </p:nvSpPr>
            <p:spPr>
              <a:xfrm>
                <a:off x="4226666" y="345090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>
                <a:spLocks noChangeAspect="1"/>
              </p:cNvSpPr>
              <p:nvPr/>
            </p:nvSpPr>
            <p:spPr>
              <a:xfrm>
                <a:off x="3994890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4457558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4918056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>
                <a:spLocks noChangeAspect="1"/>
              </p:cNvSpPr>
              <p:nvPr/>
            </p:nvSpPr>
            <p:spPr>
              <a:xfrm>
                <a:off x="4686280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>
                <a:spLocks noChangeAspect="1"/>
              </p:cNvSpPr>
              <p:nvPr/>
            </p:nvSpPr>
            <p:spPr>
              <a:xfrm>
                <a:off x="5148948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>
                <a:spLocks noChangeAspect="1"/>
              </p:cNvSpPr>
              <p:nvPr/>
            </p:nvSpPr>
            <p:spPr>
              <a:xfrm>
                <a:off x="5370221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>
                <a:spLocks noChangeAspect="1"/>
              </p:cNvSpPr>
              <p:nvPr/>
            </p:nvSpPr>
            <p:spPr>
              <a:xfrm>
                <a:off x="5601113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>
                <a:spLocks noChangeAspect="1"/>
              </p:cNvSpPr>
              <p:nvPr/>
            </p:nvSpPr>
            <p:spPr>
              <a:xfrm>
                <a:off x="2964259" y="33722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>
                <a:spLocks noChangeAspect="1"/>
              </p:cNvSpPr>
              <p:nvPr/>
            </p:nvSpPr>
            <p:spPr>
              <a:xfrm>
                <a:off x="3195151" y="337224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>
                <a:spLocks noChangeAspect="1"/>
              </p:cNvSpPr>
              <p:nvPr/>
            </p:nvSpPr>
            <p:spPr>
              <a:xfrm>
                <a:off x="3655649" y="33696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>
                <a:spLocks noChangeAspect="1"/>
              </p:cNvSpPr>
              <p:nvPr/>
            </p:nvSpPr>
            <p:spPr>
              <a:xfrm>
                <a:off x="3423873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>
                <a:spLocks noChangeAspect="1"/>
              </p:cNvSpPr>
              <p:nvPr/>
            </p:nvSpPr>
            <p:spPr>
              <a:xfrm>
                <a:off x="3886541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>
                <a:spLocks noChangeAspect="1"/>
              </p:cNvSpPr>
              <p:nvPr/>
            </p:nvSpPr>
            <p:spPr>
              <a:xfrm>
                <a:off x="4361101" y="33670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>
                <a:spLocks noChangeAspect="1"/>
              </p:cNvSpPr>
              <p:nvPr/>
            </p:nvSpPr>
            <p:spPr>
              <a:xfrm>
                <a:off x="4129325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>
                <a:spLocks noChangeAspect="1"/>
              </p:cNvSpPr>
              <p:nvPr/>
            </p:nvSpPr>
            <p:spPr>
              <a:xfrm>
                <a:off x="4591993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>
                <a:spLocks noChangeAspect="1"/>
              </p:cNvSpPr>
              <p:nvPr/>
            </p:nvSpPr>
            <p:spPr>
              <a:xfrm>
                <a:off x="5052491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>
                <a:spLocks noChangeAspect="1"/>
              </p:cNvSpPr>
              <p:nvPr/>
            </p:nvSpPr>
            <p:spPr>
              <a:xfrm>
                <a:off x="4820715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>
                <a:spLocks noChangeAspect="1"/>
              </p:cNvSpPr>
              <p:nvPr/>
            </p:nvSpPr>
            <p:spPr>
              <a:xfrm>
                <a:off x="5283383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>
                <a:spLocks noChangeAspect="1"/>
              </p:cNvSpPr>
              <p:nvPr/>
            </p:nvSpPr>
            <p:spPr>
              <a:xfrm>
                <a:off x="5504656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>
                <a:spLocks noChangeAspect="1"/>
              </p:cNvSpPr>
              <p:nvPr/>
            </p:nvSpPr>
            <p:spPr>
              <a:xfrm>
                <a:off x="5728114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>
                <a:spLocks noChangeAspect="1"/>
              </p:cNvSpPr>
              <p:nvPr/>
            </p:nvSpPr>
            <p:spPr>
              <a:xfrm>
                <a:off x="3097002" y="32749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>
                <a:spLocks noChangeAspect="1"/>
              </p:cNvSpPr>
              <p:nvPr/>
            </p:nvSpPr>
            <p:spPr>
              <a:xfrm>
                <a:off x="3327894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>
                <a:spLocks noChangeAspect="1"/>
              </p:cNvSpPr>
              <p:nvPr/>
            </p:nvSpPr>
            <p:spPr>
              <a:xfrm>
                <a:off x="3788392" y="327231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>
                <a:spLocks noChangeAspect="1"/>
              </p:cNvSpPr>
              <p:nvPr/>
            </p:nvSpPr>
            <p:spPr>
              <a:xfrm>
                <a:off x="3556616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>
                <a:spLocks noChangeAspect="1"/>
              </p:cNvSpPr>
              <p:nvPr/>
            </p:nvSpPr>
            <p:spPr>
              <a:xfrm>
                <a:off x="4019284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>
                <a:spLocks noChangeAspect="1"/>
              </p:cNvSpPr>
              <p:nvPr/>
            </p:nvSpPr>
            <p:spPr>
              <a:xfrm>
                <a:off x="4493844" y="326972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>
                <a:spLocks noChangeAspect="1"/>
              </p:cNvSpPr>
              <p:nvPr/>
            </p:nvSpPr>
            <p:spPr>
              <a:xfrm>
                <a:off x="4262068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>
                <a:spLocks noChangeAspect="1"/>
              </p:cNvSpPr>
              <p:nvPr/>
            </p:nvSpPr>
            <p:spPr>
              <a:xfrm>
                <a:off x="4724736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>
                <a:spLocks noChangeAspect="1"/>
              </p:cNvSpPr>
              <p:nvPr/>
            </p:nvSpPr>
            <p:spPr>
              <a:xfrm>
                <a:off x="5185234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>
                <a:spLocks noChangeAspect="1"/>
              </p:cNvSpPr>
              <p:nvPr/>
            </p:nvSpPr>
            <p:spPr>
              <a:xfrm>
                <a:off x="4953458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>
                <a:spLocks noChangeAspect="1"/>
              </p:cNvSpPr>
              <p:nvPr/>
            </p:nvSpPr>
            <p:spPr>
              <a:xfrm>
                <a:off x="5416126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>
                <a:spLocks noChangeAspect="1"/>
              </p:cNvSpPr>
              <p:nvPr/>
            </p:nvSpPr>
            <p:spPr>
              <a:xfrm>
                <a:off x="5637399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>
                <a:spLocks noChangeAspect="1"/>
              </p:cNvSpPr>
              <p:nvPr/>
            </p:nvSpPr>
            <p:spPr>
              <a:xfrm>
                <a:off x="5868291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>
                <a:spLocks noChangeAspect="1"/>
              </p:cNvSpPr>
              <p:nvPr/>
            </p:nvSpPr>
            <p:spPr>
              <a:xfrm>
                <a:off x="3194082" y="31805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>
                <a:spLocks noChangeAspect="1"/>
              </p:cNvSpPr>
              <p:nvPr/>
            </p:nvSpPr>
            <p:spPr>
              <a:xfrm>
                <a:off x="3424974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>
                <a:spLocks noChangeAspect="1"/>
              </p:cNvSpPr>
              <p:nvPr/>
            </p:nvSpPr>
            <p:spPr>
              <a:xfrm>
                <a:off x="3885472" y="31780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>
                <a:spLocks noChangeAspect="1"/>
              </p:cNvSpPr>
              <p:nvPr/>
            </p:nvSpPr>
            <p:spPr>
              <a:xfrm>
                <a:off x="3653696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>
                <a:spLocks noChangeAspect="1"/>
              </p:cNvSpPr>
              <p:nvPr/>
            </p:nvSpPr>
            <p:spPr>
              <a:xfrm>
                <a:off x="4116364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>
                <a:spLocks noChangeAspect="1"/>
              </p:cNvSpPr>
              <p:nvPr/>
            </p:nvSpPr>
            <p:spPr>
              <a:xfrm>
                <a:off x="4590924" y="31754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>
                <a:off x="4359148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>
                <a:off x="4821816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>
                <a:off x="5282314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>
                <a:off x="5050538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>
                <a:spLocks noChangeAspect="1"/>
              </p:cNvSpPr>
              <p:nvPr/>
            </p:nvSpPr>
            <p:spPr>
              <a:xfrm>
                <a:off x="5513206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>
                <a:spLocks noChangeAspect="1"/>
              </p:cNvSpPr>
              <p:nvPr/>
            </p:nvSpPr>
            <p:spPr>
              <a:xfrm>
                <a:off x="5734479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>
                <a:spLocks noChangeAspect="1"/>
              </p:cNvSpPr>
              <p:nvPr/>
            </p:nvSpPr>
            <p:spPr>
              <a:xfrm>
                <a:off x="5965371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>
                <a:spLocks noChangeAspect="1"/>
              </p:cNvSpPr>
              <p:nvPr/>
            </p:nvSpPr>
            <p:spPr>
              <a:xfrm>
                <a:off x="3329407" y="30813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>
                <a:spLocks noChangeAspect="1"/>
              </p:cNvSpPr>
              <p:nvPr/>
            </p:nvSpPr>
            <p:spPr>
              <a:xfrm>
                <a:off x="3560299" y="30813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>
                <a:spLocks noChangeAspect="1"/>
              </p:cNvSpPr>
              <p:nvPr/>
            </p:nvSpPr>
            <p:spPr>
              <a:xfrm>
                <a:off x="4020797" y="30787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>
                <a:spLocks noChangeAspect="1"/>
              </p:cNvSpPr>
              <p:nvPr/>
            </p:nvSpPr>
            <p:spPr>
              <a:xfrm>
                <a:off x="3789021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>
                <a:spLocks noChangeAspect="1"/>
              </p:cNvSpPr>
              <p:nvPr/>
            </p:nvSpPr>
            <p:spPr>
              <a:xfrm>
                <a:off x="4251689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>
                <a:spLocks noChangeAspect="1"/>
              </p:cNvSpPr>
              <p:nvPr/>
            </p:nvSpPr>
            <p:spPr>
              <a:xfrm>
                <a:off x="4726249" y="307619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>
                <a:spLocks noChangeAspect="1"/>
              </p:cNvSpPr>
              <p:nvPr/>
            </p:nvSpPr>
            <p:spPr>
              <a:xfrm>
                <a:off x="4494473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>
                <a:spLocks noChangeAspect="1"/>
              </p:cNvSpPr>
              <p:nvPr/>
            </p:nvSpPr>
            <p:spPr>
              <a:xfrm>
                <a:off x="4957141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>
                <a:spLocks noChangeAspect="1"/>
              </p:cNvSpPr>
              <p:nvPr/>
            </p:nvSpPr>
            <p:spPr>
              <a:xfrm>
                <a:off x="5417639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>
                <a:spLocks noChangeAspect="1"/>
              </p:cNvSpPr>
              <p:nvPr/>
            </p:nvSpPr>
            <p:spPr>
              <a:xfrm>
                <a:off x="5185863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>
                <a:spLocks noChangeAspect="1"/>
              </p:cNvSpPr>
              <p:nvPr/>
            </p:nvSpPr>
            <p:spPr>
              <a:xfrm>
                <a:off x="5648531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>
                <a:spLocks noChangeAspect="1"/>
              </p:cNvSpPr>
              <p:nvPr/>
            </p:nvSpPr>
            <p:spPr>
              <a:xfrm>
                <a:off x="5869804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>
                <a:spLocks noChangeAspect="1"/>
              </p:cNvSpPr>
              <p:nvPr/>
            </p:nvSpPr>
            <p:spPr>
              <a:xfrm>
                <a:off x="6100696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>
                <a:spLocks noChangeAspect="1"/>
              </p:cNvSpPr>
              <p:nvPr/>
            </p:nvSpPr>
            <p:spPr>
              <a:xfrm>
                <a:off x="3486778" y="298360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>
                <a:spLocks noChangeAspect="1"/>
              </p:cNvSpPr>
              <p:nvPr/>
            </p:nvSpPr>
            <p:spPr>
              <a:xfrm>
                <a:off x="3717670" y="298360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>
                <a:spLocks noChangeAspect="1"/>
              </p:cNvSpPr>
              <p:nvPr/>
            </p:nvSpPr>
            <p:spPr>
              <a:xfrm>
                <a:off x="4178168" y="298101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>
                <a:spLocks noChangeAspect="1"/>
              </p:cNvSpPr>
              <p:nvPr/>
            </p:nvSpPr>
            <p:spPr>
              <a:xfrm>
                <a:off x="3946392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>
                <a:spLocks noChangeAspect="1"/>
              </p:cNvSpPr>
              <p:nvPr/>
            </p:nvSpPr>
            <p:spPr>
              <a:xfrm>
                <a:off x="4409060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>
                <a:spLocks noChangeAspect="1"/>
              </p:cNvSpPr>
              <p:nvPr/>
            </p:nvSpPr>
            <p:spPr>
              <a:xfrm>
                <a:off x="4883620" y="297842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>
                <a:off x="4651844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>
                <a:off x="5114512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5575010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>
                <a:spLocks noChangeAspect="1"/>
              </p:cNvSpPr>
              <p:nvPr/>
            </p:nvSpPr>
            <p:spPr>
              <a:xfrm>
                <a:off x="5343234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5805902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>
                <a:spLocks noChangeAspect="1"/>
              </p:cNvSpPr>
              <p:nvPr/>
            </p:nvSpPr>
            <p:spPr>
              <a:xfrm>
                <a:off x="6027175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6258067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4" name="TextBox 453"/>
            <p:cNvSpPr txBox="1"/>
            <p:nvPr/>
          </p:nvSpPr>
          <p:spPr>
            <a:xfrm>
              <a:off x="4163035" y="2905819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4163035" y="4317851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0</a:t>
              </a:r>
              <a:endParaRPr lang="en-US" sz="1400" baseline="-250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4163035" y="1432323"/>
              <a:ext cx="351236" cy="3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2</a:t>
              </a:r>
              <a:endParaRPr lang="en-US" sz="1400" baseline="-25000" dirty="0"/>
            </a:p>
          </p:txBody>
        </p:sp>
        <p:cxnSp>
          <p:nvCxnSpPr>
            <p:cNvPr id="457" name="Straight Connector 456"/>
            <p:cNvCxnSpPr/>
            <p:nvPr/>
          </p:nvCxnSpPr>
          <p:spPr>
            <a:xfrm>
              <a:off x="1400504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400504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095632" y="1727850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2095632" y="3158696"/>
              <a:ext cx="2036" cy="13568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/>
            <p:cNvSpPr txBox="1"/>
            <p:nvPr/>
          </p:nvSpPr>
          <p:spPr>
            <a:xfrm rot="19500000">
              <a:off x="740854" y="2317766"/>
              <a:ext cx="1645750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1</a:t>
              </a:r>
              <a:r>
                <a:rPr lang="de-CH" sz="800" baseline="30000" dirty="0" smtClean="0"/>
                <a:t>st </a:t>
              </a:r>
              <a:r>
                <a:rPr lang="de-CH" sz="800" dirty="0" smtClean="0"/>
                <a:t>Auxiliary information</a:t>
              </a:r>
              <a:endParaRPr lang="en-US" sz="800" dirty="0"/>
            </a:p>
          </p:txBody>
        </p:sp>
        <p:sp>
          <p:nvSpPr>
            <p:cNvPr id="462" name="TextBox 461"/>
            <p:cNvSpPr txBox="1"/>
            <p:nvPr/>
          </p:nvSpPr>
          <p:spPr>
            <a:xfrm rot="19500000">
              <a:off x="710667" y="3751940"/>
              <a:ext cx="1674693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2</a:t>
              </a:r>
              <a:r>
                <a:rPr lang="de-CH" sz="800" baseline="30000" dirty="0" smtClean="0"/>
                <a:t>nd </a:t>
              </a:r>
              <a:r>
                <a:rPr lang="de-CH" sz="800" dirty="0" smtClean="0"/>
                <a:t>Auxiliary information</a:t>
              </a:r>
              <a:endParaRPr lang="en-US" sz="800" dirty="0"/>
            </a:p>
          </p:txBody>
        </p:sp>
        <p:sp>
          <p:nvSpPr>
            <p:cNvPr id="463" name="TextBox 462"/>
            <p:cNvSpPr txBox="1"/>
            <p:nvPr/>
          </p:nvSpPr>
          <p:spPr>
            <a:xfrm rot="19500000">
              <a:off x="788639" y="875542"/>
              <a:ext cx="1576732" cy="301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 smtClean="0"/>
                <a:t>Terrestrial information</a:t>
              </a:r>
              <a:endParaRPr lang="en-US" sz="800" dirty="0"/>
            </a:p>
          </p:txBody>
        </p:sp>
      </p:grpSp>
      <p:grpSp>
        <p:nvGrpSpPr>
          <p:cNvPr id="931" name="Group 930"/>
          <p:cNvGrpSpPr>
            <a:grpSpLocks noChangeAspect="1"/>
          </p:cNvGrpSpPr>
          <p:nvPr/>
        </p:nvGrpSpPr>
        <p:grpSpPr>
          <a:xfrm>
            <a:off x="5470821" y="1754520"/>
            <a:ext cx="3555947" cy="3000435"/>
            <a:chOff x="1209927" y="1630680"/>
            <a:chExt cx="4938816" cy="4167271"/>
          </a:xfrm>
        </p:grpSpPr>
        <p:grpSp>
          <p:nvGrpSpPr>
            <p:cNvPr id="466" name="Group 465"/>
            <p:cNvGrpSpPr/>
            <p:nvPr/>
          </p:nvGrpSpPr>
          <p:grpSpPr>
            <a:xfrm>
              <a:off x="1209927" y="4494252"/>
              <a:ext cx="4938816" cy="1087554"/>
              <a:chOff x="1937440" y="5216664"/>
              <a:chExt cx="4938816" cy="1087554"/>
            </a:xfrm>
          </p:grpSpPr>
          <p:cxnSp>
            <p:nvCxnSpPr>
              <p:cNvPr id="467" name="Straight Connector 466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/>
            <p:cNvGrpSpPr/>
            <p:nvPr/>
          </p:nvGrpSpPr>
          <p:grpSpPr>
            <a:xfrm>
              <a:off x="1476550" y="4518434"/>
              <a:ext cx="4391595" cy="1015546"/>
              <a:chOff x="1973171" y="5236634"/>
              <a:chExt cx="4391595" cy="1015546"/>
            </a:xfrm>
            <a:solidFill>
              <a:schemeClr val="tx1"/>
            </a:solidFill>
          </p:grpSpPr>
          <p:sp>
            <p:nvSpPr>
              <p:cNvPr id="472" name="Oval 471"/>
              <p:cNvSpPr>
                <a:spLocks noChangeAspect="1"/>
              </p:cNvSpPr>
              <p:nvPr/>
            </p:nvSpPr>
            <p:spPr>
              <a:xfrm>
                <a:off x="3492764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/>
              <p:cNvSpPr>
                <a:spLocks noChangeAspect="1"/>
              </p:cNvSpPr>
              <p:nvPr/>
            </p:nvSpPr>
            <p:spPr>
              <a:xfrm>
                <a:off x="3260988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>
                <a:spLocks noChangeAspect="1"/>
              </p:cNvSpPr>
              <p:nvPr/>
            </p:nvSpPr>
            <p:spPr>
              <a:xfrm>
                <a:off x="3723656" y="52444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>
                <a:spLocks noChangeAspect="1"/>
              </p:cNvSpPr>
              <p:nvPr/>
            </p:nvSpPr>
            <p:spPr>
              <a:xfrm>
                <a:off x="4184154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>
                <a:spLocks noChangeAspect="1"/>
              </p:cNvSpPr>
              <p:nvPr/>
            </p:nvSpPr>
            <p:spPr>
              <a:xfrm>
                <a:off x="3952378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>
                <a:spLocks noChangeAspect="1"/>
              </p:cNvSpPr>
              <p:nvPr/>
            </p:nvSpPr>
            <p:spPr>
              <a:xfrm>
                <a:off x="4415046" y="524181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>
                <a:spLocks noChangeAspect="1"/>
              </p:cNvSpPr>
              <p:nvPr/>
            </p:nvSpPr>
            <p:spPr>
              <a:xfrm>
                <a:off x="4889606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>
                <a:spLocks noChangeAspect="1"/>
              </p:cNvSpPr>
              <p:nvPr/>
            </p:nvSpPr>
            <p:spPr>
              <a:xfrm>
                <a:off x="4657830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>
                <a:spLocks noChangeAspect="1"/>
              </p:cNvSpPr>
              <p:nvPr/>
            </p:nvSpPr>
            <p:spPr>
              <a:xfrm>
                <a:off x="5120498" y="523922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/>
              <p:cNvSpPr>
                <a:spLocks noChangeAspect="1"/>
              </p:cNvSpPr>
              <p:nvPr/>
            </p:nvSpPr>
            <p:spPr>
              <a:xfrm>
                <a:off x="5580996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/>
              <p:cNvSpPr>
                <a:spLocks noChangeAspect="1"/>
              </p:cNvSpPr>
              <p:nvPr/>
            </p:nvSpPr>
            <p:spPr>
              <a:xfrm>
                <a:off x="5349220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Oval 482"/>
              <p:cNvSpPr>
                <a:spLocks noChangeAspect="1"/>
              </p:cNvSpPr>
              <p:nvPr/>
            </p:nvSpPr>
            <p:spPr>
              <a:xfrm>
                <a:off x="5811888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/>
              <p:cNvSpPr>
                <a:spLocks noChangeAspect="1"/>
              </p:cNvSpPr>
              <p:nvPr/>
            </p:nvSpPr>
            <p:spPr>
              <a:xfrm>
                <a:off x="6033161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/>
              <p:cNvSpPr>
                <a:spLocks noChangeAspect="1"/>
              </p:cNvSpPr>
              <p:nvPr/>
            </p:nvSpPr>
            <p:spPr>
              <a:xfrm>
                <a:off x="6256619" y="523663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/>
              <p:cNvSpPr>
                <a:spLocks noChangeAspect="1"/>
              </p:cNvSpPr>
              <p:nvPr/>
            </p:nvSpPr>
            <p:spPr>
              <a:xfrm>
                <a:off x="3123105" y="5339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/>
              <p:cNvSpPr>
                <a:spLocks noChangeAspect="1"/>
              </p:cNvSpPr>
              <p:nvPr/>
            </p:nvSpPr>
            <p:spPr>
              <a:xfrm>
                <a:off x="2991457" y="543586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/>
              <p:cNvSpPr>
                <a:spLocks noChangeAspect="1"/>
              </p:cNvSpPr>
              <p:nvPr/>
            </p:nvSpPr>
            <p:spPr>
              <a:xfrm>
                <a:off x="2838706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/>
              <p:cNvSpPr>
                <a:spLocks noChangeAspect="1"/>
              </p:cNvSpPr>
              <p:nvPr/>
            </p:nvSpPr>
            <p:spPr>
              <a:xfrm>
                <a:off x="2703425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/>
              <p:cNvSpPr>
                <a:spLocks noChangeAspect="1"/>
              </p:cNvSpPr>
              <p:nvPr/>
            </p:nvSpPr>
            <p:spPr>
              <a:xfrm>
                <a:off x="2572976" y="57213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>
                <a:spLocks noChangeAspect="1"/>
              </p:cNvSpPr>
              <p:nvPr/>
            </p:nvSpPr>
            <p:spPr>
              <a:xfrm>
                <a:off x="2441328" y="58126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>
                <a:spLocks noChangeAspect="1"/>
              </p:cNvSpPr>
              <p:nvPr/>
            </p:nvSpPr>
            <p:spPr>
              <a:xfrm>
                <a:off x="2288577" y="5920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>
                <a:spLocks noChangeAspect="1"/>
              </p:cNvSpPr>
              <p:nvPr/>
            </p:nvSpPr>
            <p:spPr>
              <a:xfrm>
                <a:off x="2140790" y="60289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>
                <a:spLocks noChangeAspect="1"/>
              </p:cNvSpPr>
              <p:nvPr/>
            </p:nvSpPr>
            <p:spPr>
              <a:xfrm>
                <a:off x="1973171" y="61439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/>
              <p:cNvSpPr>
                <a:spLocks noChangeAspect="1"/>
              </p:cNvSpPr>
              <p:nvPr/>
            </p:nvSpPr>
            <p:spPr>
              <a:xfrm>
                <a:off x="2198952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/>
              <p:cNvSpPr>
                <a:spLocks noChangeAspect="1"/>
              </p:cNvSpPr>
              <p:nvPr/>
            </p:nvSpPr>
            <p:spPr>
              <a:xfrm>
                <a:off x="2429844" y="61440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>
                <a:spLocks noChangeAspect="1"/>
              </p:cNvSpPr>
              <p:nvPr/>
            </p:nvSpPr>
            <p:spPr>
              <a:xfrm>
                <a:off x="2890342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>
                <a:spLocks noChangeAspect="1"/>
              </p:cNvSpPr>
              <p:nvPr/>
            </p:nvSpPr>
            <p:spPr>
              <a:xfrm>
                <a:off x="2658566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>
                <a:spLocks noChangeAspect="1"/>
              </p:cNvSpPr>
              <p:nvPr/>
            </p:nvSpPr>
            <p:spPr>
              <a:xfrm>
                <a:off x="3121234" y="61414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>
                <a:spLocks noChangeAspect="1"/>
              </p:cNvSpPr>
              <p:nvPr/>
            </p:nvSpPr>
            <p:spPr>
              <a:xfrm>
                <a:off x="3595794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>
                <a:spLocks noChangeAspect="1"/>
              </p:cNvSpPr>
              <p:nvPr/>
            </p:nvSpPr>
            <p:spPr>
              <a:xfrm>
                <a:off x="3364018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>
                <a:spLocks noChangeAspect="1"/>
              </p:cNvSpPr>
              <p:nvPr/>
            </p:nvSpPr>
            <p:spPr>
              <a:xfrm>
                <a:off x="3826686" y="61388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/>
              <p:cNvSpPr>
                <a:spLocks noChangeAspect="1"/>
              </p:cNvSpPr>
              <p:nvPr/>
            </p:nvSpPr>
            <p:spPr>
              <a:xfrm>
                <a:off x="4287184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/>
              <p:cNvSpPr>
                <a:spLocks noChangeAspect="1"/>
              </p:cNvSpPr>
              <p:nvPr/>
            </p:nvSpPr>
            <p:spPr>
              <a:xfrm>
                <a:off x="4055408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/>
              <p:cNvSpPr>
                <a:spLocks noChangeAspect="1"/>
              </p:cNvSpPr>
              <p:nvPr/>
            </p:nvSpPr>
            <p:spPr>
              <a:xfrm>
                <a:off x="4518076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/>
              <p:cNvSpPr>
                <a:spLocks noChangeAspect="1"/>
              </p:cNvSpPr>
              <p:nvPr/>
            </p:nvSpPr>
            <p:spPr>
              <a:xfrm>
                <a:off x="4739349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/>
              <p:cNvSpPr>
                <a:spLocks noChangeAspect="1"/>
              </p:cNvSpPr>
              <p:nvPr/>
            </p:nvSpPr>
            <p:spPr>
              <a:xfrm>
                <a:off x="4970241" y="61362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/>
              <p:cNvSpPr>
                <a:spLocks noChangeAspect="1"/>
              </p:cNvSpPr>
              <p:nvPr/>
            </p:nvSpPr>
            <p:spPr>
              <a:xfrm>
                <a:off x="2354620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/>
              <p:cNvSpPr>
                <a:spLocks noChangeAspect="1"/>
              </p:cNvSpPr>
              <p:nvPr/>
            </p:nvSpPr>
            <p:spPr>
              <a:xfrm>
                <a:off x="2585512" y="603649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/>
              <p:cNvSpPr>
                <a:spLocks noChangeAspect="1"/>
              </p:cNvSpPr>
              <p:nvPr/>
            </p:nvSpPr>
            <p:spPr>
              <a:xfrm>
                <a:off x="3046010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/>
              <p:cNvSpPr>
                <a:spLocks noChangeAspect="1"/>
              </p:cNvSpPr>
              <p:nvPr/>
            </p:nvSpPr>
            <p:spPr>
              <a:xfrm>
                <a:off x="2814234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/>
              <p:cNvSpPr>
                <a:spLocks noChangeAspect="1"/>
              </p:cNvSpPr>
              <p:nvPr/>
            </p:nvSpPr>
            <p:spPr>
              <a:xfrm>
                <a:off x="3276902" y="603390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/>
              <p:cNvSpPr>
                <a:spLocks noChangeAspect="1"/>
              </p:cNvSpPr>
              <p:nvPr/>
            </p:nvSpPr>
            <p:spPr>
              <a:xfrm>
                <a:off x="3751462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/>
              <p:cNvSpPr>
                <a:spLocks noChangeAspect="1"/>
              </p:cNvSpPr>
              <p:nvPr/>
            </p:nvSpPr>
            <p:spPr>
              <a:xfrm>
                <a:off x="3519686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/>
              <p:cNvSpPr>
                <a:spLocks noChangeAspect="1"/>
              </p:cNvSpPr>
              <p:nvPr/>
            </p:nvSpPr>
            <p:spPr>
              <a:xfrm>
                <a:off x="3982354" y="60313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/>
              <p:cNvSpPr>
                <a:spLocks noChangeAspect="1"/>
              </p:cNvSpPr>
              <p:nvPr/>
            </p:nvSpPr>
            <p:spPr>
              <a:xfrm>
                <a:off x="4442852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/>
              <p:cNvSpPr>
                <a:spLocks noChangeAspect="1"/>
              </p:cNvSpPr>
              <p:nvPr/>
            </p:nvSpPr>
            <p:spPr>
              <a:xfrm>
                <a:off x="4211076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/>
              <p:cNvSpPr>
                <a:spLocks noChangeAspect="1"/>
              </p:cNvSpPr>
              <p:nvPr/>
            </p:nvSpPr>
            <p:spPr>
              <a:xfrm>
                <a:off x="4673744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/>
              <p:cNvSpPr>
                <a:spLocks noChangeAspect="1"/>
              </p:cNvSpPr>
              <p:nvPr/>
            </p:nvSpPr>
            <p:spPr>
              <a:xfrm>
                <a:off x="4895017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/>
              <p:cNvSpPr>
                <a:spLocks noChangeAspect="1"/>
              </p:cNvSpPr>
              <p:nvPr/>
            </p:nvSpPr>
            <p:spPr>
              <a:xfrm>
                <a:off x="5125909" y="60287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/>
              <p:cNvSpPr>
                <a:spLocks noChangeAspect="1"/>
              </p:cNvSpPr>
              <p:nvPr/>
            </p:nvSpPr>
            <p:spPr>
              <a:xfrm>
                <a:off x="2513504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/>
              <p:cNvSpPr>
                <a:spLocks noChangeAspect="1"/>
              </p:cNvSpPr>
              <p:nvPr/>
            </p:nvSpPr>
            <p:spPr>
              <a:xfrm>
                <a:off x="2744396" y="59198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/>
              <p:cNvSpPr>
                <a:spLocks noChangeAspect="1"/>
              </p:cNvSpPr>
              <p:nvPr/>
            </p:nvSpPr>
            <p:spPr>
              <a:xfrm>
                <a:off x="3204894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/>
              <p:cNvSpPr>
                <a:spLocks noChangeAspect="1"/>
              </p:cNvSpPr>
              <p:nvPr/>
            </p:nvSpPr>
            <p:spPr>
              <a:xfrm>
                <a:off x="2973118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>
                <a:spLocks noChangeAspect="1"/>
              </p:cNvSpPr>
              <p:nvPr/>
            </p:nvSpPr>
            <p:spPr>
              <a:xfrm>
                <a:off x="3435786" y="59172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>
                <a:spLocks noChangeAspect="1"/>
              </p:cNvSpPr>
              <p:nvPr/>
            </p:nvSpPr>
            <p:spPr>
              <a:xfrm>
                <a:off x="3910346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>
                <a:spLocks noChangeAspect="1"/>
              </p:cNvSpPr>
              <p:nvPr/>
            </p:nvSpPr>
            <p:spPr>
              <a:xfrm>
                <a:off x="3678570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/>
              <p:cNvSpPr>
                <a:spLocks noChangeAspect="1"/>
              </p:cNvSpPr>
              <p:nvPr/>
            </p:nvSpPr>
            <p:spPr>
              <a:xfrm>
                <a:off x="4141238" y="59147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/>
              <p:cNvSpPr>
                <a:spLocks noChangeAspect="1"/>
              </p:cNvSpPr>
              <p:nvPr/>
            </p:nvSpPr>
            <p:spPr>
              <a:xfrm>
                <a:off x="4601736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>
                <a:spLocks noChangeAspect="1"/>
              </p:cNvSpPr>
              <p:nvPr/>
            </p:nvSpPr>
            <p:spPr>
              <a:xfrm>
                <a:off x="4369960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>
                <a:spLocks noChangeAspect="1"/>
              </p:cNvSpPr>
              <p:nvPr/>
            </p:nvSpPr>
            <p:spPr>
              <a:xfrm>
                <a:off x="4832628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/>
              <p:cNvSpPr>
                <a:spLocks noChangeAspect="1"/>
              </p:cNvSpPr>
              <p:nvPr/>
            </p:nvSpPr>
            <p:spPr>
              <a:xfrm>
                <a:off x="5053901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/>
              <p:cNvSpPr>
                <a:spLocks noChangeAspect="1"/>
              </p:cNvSpPr>
              <p:nvPr/>
            </p:nvSpPr>
            <p:spPr>
              <a:xfrm>
                <a:off x="5284793" y="591211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>
                <a:spLocks noChangeAspect="1"/>
              </p:cNvSpPr>
              <p:nvPr/>
            </p:nvSpPr>
            <p:spPr>
              <a:xfrm>
                <a:off x="2670940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>
                <a:spLocks noChangeAspect="1"/>
              </p:cNvSpPr>
              <p:nvPr/>
            </p:nvSpPr>
            <p:spPr>
              <a:xfrm>
                <a:off x="2901832" y="581372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>
                <a:spLocks noChangeAspect="1"/>
              </p:cNvSpPr>
              <p:nvPr/>
            </p:nvSpPr>
            <p:spPr>
              <a:xfrm>
                <a:off x="3362330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>
                <a:spLocks noChangeAspect="1"/>
              </p:cNvSpPr>
              <p:nvPr/>
            </p:nvSpPr>
            <p:spPr>
              <a:xfrm>
                <a:off x="3130554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>
                <a:spLocks noChangeAspect="1"/>
              </p:cNvSpPr>
              <p:nvPr/>
            </p:nvSpPr>
            <p:spPr>
              <a:xfrm>
                <a:off x="3593222" y="581113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>
                <a:spLocks noChangeAspect="1"/>
              </p:cNvSpPr>
              <p:nvPr/>
            </p:nvSpPr>
            <p:spPr>
              <a:xfrm>
                <a:off x="4067782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>
                <a:spLocks noChangeAspect="1"/>
              </p:cNvSpPr>
              <p:nvPr/>
            </p:nvSpPr>
            <p:spPr>
              <a:xfrm>
                <a:off x="3836006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>
                <a:spLocks noChangeAspect="1"/>
              </p:cNvSpPr>
              <p:nvPr/>
            </p:nvSpPr>
            <p:spPr>
              <a:xfrm>
                <a:off x="4298674" y="5808545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>
                <a:spLocks noChangeAspect="1"/>
              </p:cNvSpPr>
              <p:nvPr/>
            </p:nvSpPr>
            <p:spPr>
              <a:xfrm>
                <a:off x="4759172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>
                <a:spLocks noChangeAspect="1"/>
              </p:cNvSpPr>
              <p:nvPr/>
            </p:nvSpPr>
            <p:spPr>
              <a:xfrm>
                <a:off x="4527396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>
                <a:spLocks noChangeAspect="1"/>
              </p:cNvSpPr>
              <p:nvPr/>
            </p:nvSpPr>
            <p:spPr>
              <a:xfrm>
                <a:off x="4990064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>
                <a:spLocks noChangeAspect="1"/>
              </p:cNvSpPr>
              <p:nvPr/>
            </p:nvSpPr>
            <p:spPr>
              <a:xfrm>
                <a:off x="5211337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>
                <a:spLocks noChangeAspect="1"/>
              </p:cNvSpPr>
              <p:nvPr/>
            </p:nvSpPr>
            <p:spPr>
              <a:xfrm>
                <a:off x="5442229" y="580595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>
                <a:spLocks noChangeAspect="1"/>
              </p:cNvSpPr>
              <p:nvPr/>
            </p:nvSpPr>
            <p:spPr>
              <a:xfrm>
                <a:off x="2805375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>
                <a:spLocks noChangeAspect="1"/>
              </p:cNvSpPr>
              <p:nvPr/>
            </p:nvSpPr>
            <p:spPr>
              <a:xfrm>
                <a:off x="3036267" y="572987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>
                <a:spLocks noChangeAspect="1"/>
              </p:cNvSpPr>
              <p:nvPr/>
            </p:nvSpPr>
            <p:spPr>
              <a:xfrm>
                <a:off x="3496765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>
                <a:spLocks noChangeAspect="1"/>
              </p:cNvSpPr>
              <p:nvPr/>
            </p:nvSpPr>
            <p:spPr>
              <a:xfrm>
                <a:off x="3264989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>
                <a:spLocks noChangeAspect="1"/>
              </p:cNvSpPr>
              <p:nvPr/>
            </p:nvSpPr>
            <p:spPr>
              <a:xfrm>
                <a:off x="3727657" y="5727286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>
                <a:spLocks noChangeAspect="1"/>
              </p:cNvSpPr>
              <p:nvPr/>
            </p:nvSpPr>
            <p:spPr>
              <a:xfrm>
                <a:off x="4202217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>
                <a:spLocks noChangeAspect="1"/>
              </p:cNvSpPr>
              <p:nvPr/>
            </p:nvSpPr>
            <p:spPr>
              <a:xfrm>
                <a:off x="3970441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>
                <a:spLocks noChangeAspect="1"/>
              </p:cNvSpPr>
              <p:nvPr/>
            </p:nvSpPr>
            <p:spPr>
              <a:xfrm>
                <a:off x="4433109" y="572469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>
                <a:spLocks noChangeAspect="1"/>
              </p:cNvSpPr>
              <p:nvPr/>
            </p:nvSpPr>
            <p:spPr>
              <a:xfrm>
                <a:off x="4893607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>
                <a:spLocks noChangeAspect="1"/>
              </p:cNvSpPr>
              <p:nvPr/>
            </p:nvSpPr>
            <p:spPr>
              <a:xfrm>
                <a:off x="4661831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>
                <a:spLocks noChangeAspect="1"/>
              </p:cNvSpPr>
              <p:nvPr/>
            </p:nvSpPr>
            <p:spPr>
              <a:xfrm>
                <a:off x="5124499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>
                <a:spLocks noChangeAspect="1"/>
              </p:cNvSpPr>
              <p:nvPr/>
            </p:nvSpPr>
            <p:spPr>
              <a:xfrm>
                <a:off x="5345772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>
                <a:spLocks noChangeAspect="1"/>
              </p:cNvSpPr>
              <p:nvPr/>
            </p:nvSpPr>
            <p:spPr>
              <a:xfrm>
                <a:off x="5569230" y="572210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/>
              <p:cNvSpPr>
                <a:spLocks noChangeAspect="1"/>
              </p:cNvSpPr>
              <p:nvPr/>
            </p:nvSpPr>
            <p:spPr>
              <a:xfrm>
                <a:off x="2938118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/>
              <p:cNvSpPr>
                <a:spLocks noChangeAspect="1"/>
              </p:cNvSpPr>
              <p:nvPr/>
            </p:nvSpPr>
            <p:spPr>
              <a:xfrm>
                <a:off x="3169010" y="563254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>
                <a:spLocks noChangeAspect="1"/>
              </p:cNvSpPr>
              <p:nvPr/>
            </p:nvSpPr>
            <p:spPr>
              <a:xfrm>
                <a:off x="3629508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>
                <a:spLocks noChangeAspect="1"/>
              </p:cNvSpPr>
              <p:nvPr/>
            </p:nvSpPr>
            <p:spPr>
              <a:xfrm>
                <a:off x="3397732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/>
              <p:cNvSpPr>
                <a:spLocks noChangeAspect="1"/>
              </p:cNvSpPr>
              <p:nvPr/>
            </p:nvSpPr>
            <p:spPr>
              <a:xfrm>
                <a:off x="3860400" y="562995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>
                <a:spLocks noChangeAspect="1"/>
              </p:cNvSpPr>
              <p:nvPr/>
            </p:nvSpPr>
            <p:spPr>
              <a:xfrm>
                <a:off x="4334960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>
                <a:spLocks noChangeAspect="1"/>
              </p:cNvSpPr>
              <p:nvPr/>
            </p:nvSpPr>
            <p:spPr>
              <a:xfrm>
                <a:off x="4103184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>
                <a:spLocks noChangeAspect="1"/>
              </p:cNvSpPr>
              <p:nvPr/>
            </p:nvSpPr>
            <p:spPr>
              <a:xfrm>
                <a:off x="4565852" y="562735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/>
              <p:cNvSpPr>
                <a:spLocks noChangeAspect="1"/>
              </p:cNvSpPr>
              <p:nvPr/>
            </p:nvSpPr>
            <p:spPr>
              <a:xfrm>
                <a:off x="5026350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/>
              <p:cNvSpPr>
                <a:spLocks noChangeAspect="1"/>
              </p:cNvSpPr>
              <p:nvPr/>
            </p:nvSpPr>
            <p:spPr>
              <a:xfrm>
                <a:off x="4794574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>
                <a:spLocks noChangeAspect="1"/>
              </p:cNvSpPr>
              <p:nvPr/>
            </p:nvSpPr>
            <p:spPr>
              <a:xfrm>
                <a:off x="5257242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>
                <a:spLocks noChangeAspect="1"/>
              </p:cNvSpPr>
              <p:nvPr/>
            </p:nvSpPr>
            <p:spPr>
              <a:xfrm>
                <a:off x="5478515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/>
              <p:cNvSpPr>
                <a:spLocks noChangeAspect="1"/>
              </p:cNvSpPr>
              <p:nvPr/>
            </p:nvSpPr>
            <p:spPr>
              <a:xfrm>
                <a:off x="5709407" y="562476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/>
              <p:cNvSpPr>
                <a:spLocks noChangeAspect="1"/>
              </p:cNvSpPr>
              <p:nvPr/>
            </p:nvSpPr>
            <p:spPr>
              <a:xfrm>
                <a:off x="3035198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>
                <a:spLocks noChangeAspect="1"/>
              </p:cNvSpPr>
              <p:nvPr/>
            </p:nvSpPr>
            <p:spPr>
              <a:xfrm>
                <a:off x="3266090" y="5538233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>
                <a:spLocks noChangeAspect="1"/>
              </p:cNvSpPr>
              <p:nvPr/>
            </p:nvSpPr>
            <p:spPr>
              <a:xfrm>
                <a:off x="3726588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/>
              <p:cNvSpPr>
                <a:spLocks noChangeAspect="1"/>
              </p:cNvSpPr>
              <p:nvPr/>
            </p:nvSpPr>
            <p:spPr>
              <a:xfrm>
                <a:off x="3494812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/>
              <p:cNvSpPr>
                <a:spLocks noChangeAspect="1"/>
              </p:cNvSpPr>
              <p:nvPr/>
            </p:nvSpPr>
            <p:spPr>
              <a:xfrm>
                <a:off x="3957480" y="5535641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>
                <a:spLocks noChangeAspect="1"/>
              </p:cNvSpPr>
              <p:nvPr/>
            </p:nvSpPr>
            <p:spPr>
              <a:xfrm>
                <a:off x="4432040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>
                <a:spLocks noChangeAspect="1"/>
              </p:cNvSpPr>
              <p:nvPr/>
            </p:nvSpPr>
            <p:spPr>
              <a:xfrm>
                <a:off x="4200264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/>
              <p:cNvSpPr>
                <a:spLocks noChangeAspect="1"/>
              </p:cNvSpPr>
              <p:nvPr/>
            </p:nvSpPr>
            <p:spPr>
              <a:xfrm>
                <a:off x="4662932" y="5533049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>
                <a:spLocks noChangeAspect="1"/>
              </p:cNvSpPr>
              <p:nvPr/>
            </p:nvSpPr>
            <p:spPr>
              <a:xfrm>
                <a:off x="5123430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>
                <a:spLocks noChangeAspect="1"/>
              </p:cNvSpPr>
              <p:nvPr/>
            </p:nvSpPr>
            <p:spPr>
              <a:xfrm>
                <a:off x="4891654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>
                <a:spLocks noChangeAspect="1"/>
              </p:cNvSpPr>
              <p:nvPr/>
            </p:nvSpPr>
            <p:spPr>
              <a:xfrm>
                <a:off x="5354322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>
                <a:spLocks noChangeAspect="1"/>
              </p:cNvSpPr>
              <p:nvPr/>
            </p:nvSpPr>
            <p:spPr>
              <a:xfrm>
                <a:off x="5575595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>
                <a:spLocks noChangeAspect="1"/>
              </p:cNvSpPr>
              <p:nvPr/>
            </p:nvSpPr>
            <p:spPr>
              <a:xfrm>
                <a:off x="5806487" y="5530457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>
                <a:spLocks noChangeAspect="1"/>
              </p:cNvSpPr>
              <p:nvPr/>
            </p:nvSpPr>
            <p:spPr>
              <a:xfrm>
                <a:off x="3170523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>
                <a:spLocks noChangeAspect="1"/>
              </p:cNvSpPr>
              <p:nvPr/>
            </p:nvSpPr>
            <p:spPr>
              <a:xfrm>
                <a:off x="3401415" y="543901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>
                <a:spLocks noChangeAspect="1"/>
              </p:cNvSpPr>
              <p:nvPr/>
            </p:nvSpPr>
            <p:spPr>
              <a:xfrm>
                <a:off x="3861913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>
                <a:spLocks noChangeAspect="1"/>
              </p:cNvSpPr>
              <p:nvPr/>
            </p:nvSpPr>
            <p:spPr>
              <a:xfrm>
                <a:off x="3630137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>
                <a:spLocks noChangeAspect="1"/>
              </p:cNvSpPr>
              <p:nvPr/>
            </p:nvSpPr>
            <p:spPr>
              <a:xfrm>
                <a:off x="4092805" y="543642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>
                <a:spLocks noChangeAspect="1"/>
              </p:cNvSpPr>
              <p:nvPr/>
            </p:nvSpPr>
            <p:spPr>
              <a:xfrm>
                <a:off x="4567365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>
                <a:spLocks noChangeAspect="1"/>
              </p:cNvSpPr>
              <p:nvPr/>
            </p:nvSpPr>
            <p:spPr>
              <a:xfrm>
                <a:off x="4335589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>
                <a:spLocks noChangeAspect="1"/>
              </p:cNvSpPr>
              <p:nvPr/>
            </p:nvSpPr>
            <p:spPr>
              <a:xfrm>
                <a:off x="4798257" y="543383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>
                <a:spLocks noChangeAspect="1"/>
              </p:cNvSpPr>
              <p:nvPr/>
            </p:nvSpPr>
            <p:spPr>
              <a:xfrm>
                <a:off x="5258755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>
                <a:spLocks noChangeAspect="1"/>
              </p:cNvSpPr>
              <p:nvPr/>
            </p:nvSpPr>
            <p:spPr>
              <a:xfrm>
                <a:off x="5026979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>
                <a:spLocks noChangeAspect="1"/>
              </p:cNvSpPr>
              <p:nvPr/>
            </p:nvSpPr>
            <p:spPr>
              <a:xfrm>
                <a:off x="5489647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>
                <a:spLocks noChangeAspect="1"/>
              </p:cNvSpPr>
              <p:nvPr/>
            </p:nvSpPr>
            <p:spPr>
              <a:xfrm>
                <a:off x="5710920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>
                <a:spLocks noChangeAspect="1"/>
              </p:cNvSpPr>
              <p:nvPr/>
            </p:nvSpPr>
            <p:spPr>
              <a:xfrm>
                <a:off x="5941812" y="543123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>
                <a:spLocks noChangeAspect="1"/>
              </p:cNvSpPr>
              <p:nvPr/>
            </p:nvSpPr>
            <p:spPr>
              <a:xfrm>
                <a:off x="3327894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>
                <a:spLocks noChangeAspect="1"/>
              </p:cNvSpPr>
              <p:nvPr/>
            </p:nvSpPr>
            <p:spPr>
              <a:xfrm>
                <a:off x="3558786" y="5341244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>
                <a:spLocks noChangeAspect="1"/>
              </p:cNvSpPr>
              <p:nvPr/>
            </p:nvSpPr>
            <p:spPr>
              <a:xfrm>
                <a:off x="4019284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>
                <a:spLocks noChangeAspect="1"/>
              </p:cNvSpPr>
              <p:nvPr/>
            </p:nvSpPr>
            <p:spPr>
              <a:xfrm>
                <a:off x="3787508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>
                <a:spLocks noChangeAspect="1"/>
              </p:cNvSpPr>
              <p:nvPr/>
            </p:nvSpPr>
            <p:spPr>
              <a:xfrm>
                <a:off x="4250176" y="5338652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>
                <a:spLocks noChangeAspect="1"/>
              </p:cNvSpPr>
              <p:nvPr/>
            </p:nvSpPr>
            <p:spPr>
              <a:xfrm>
                <a:off x="4724736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>
                <a:spLocks noChangeAspect="1"/>
              </p:cNvSpPr>
              <p:nvPr/>
            </p:nvSpPr>
            <p:spPr>
              <a:xfrm>
                <a:off x="4492960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>
                <a:spLocks noChangeAspect="1"/>
              </p:cNvSpPr>
              <p:nvPr/>
            </p:nvSpPr>
            <p:spPr>
              <a:xfrm>
                <a:off x="4955628" y="5336060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>
                <a:spLocks noChangeAspect="1"/>
              </p:cNvSpPr>
              <p:nvPr/>
            </p:nvSpPr>
            <p:spPr>
              <a:xfrm>
                <a:off x="5416126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>
                <a:spLocks noChangeAspect="1"/>
              </p:cNvSpPr>
              <p:nvPr/>
            </p:nvSpPr>
            <p:spPr>
              <a:xfrm>
                <a:off x="5184350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Oval 608"/>
              <p:cNvSpPr>
                <a:spLocks noChangeAspect="1"/>
              </p:cNvSpPr>
              <p:nvPr/>
            </p:nvSpPr>
            <p:spPr>
              <a:xfrm>
                <a:off x="5647018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/>
              <p:cNvSpPr>
                <a:spLocks noChangeAspect="1"/>
              </p:cNvSpPr>
              <p:nvPr/>
            </p:nvSpPr>
            <p:spPr>
              <a:xfrm>
                <a:off x="5868291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>
                <a:spLocks noChangeAspect="1"/>
              </p:cNvSpPr>
              <p:nvPr/>
            </p:nvSpPr>
            <p:spPr>
              <a:xfrm>
                <a:off x="6099183" y="5333468"/>
                <a:ext cx="108147" cy="10814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1209927" y="1630680"/>
              <a:ext cx="4938816" cy="1087554"/>
              <a:chOff x="1937440" y="5216664"/>
              <a:chExt cx="4938816" cy="1087554"/>
            </a:xfrm>
          </p:grpSpPr>
          <p:cxnSp>
            <p:nvCxnSpPr>
              <p:cNvPr id="613" name="Straight Connector 612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/>
            <p:cNvGrpSpPr/>
            <p:nvPr/>
          </p:nvGrpSpPr>
          <p:grpSpPr>
            <a:xfrm>
              <a:off x="1476550" y="1654862"/>
              <a:ext cx="4391595" cy="1015546"/>
              <a:chOff x="1973171" y="2373062"/>
              <a:chExt cx="4391595" cy="1015546"/>
            </a:xfrm>
          </p:grpSpPr>
          <p:sp>
            <p:nvSpPr>
              <p:cNvPr id="618" name="Oval 617"/>
              <p:cNvSpPr>
                <a:spLocks noChangeAspect="1"/>
              </p:cNvSpPr>
              <p:nvPr/>
            </p:nvSpPr>
            <p:spPr>
              <a:xfrm>
                <a:off x="3492764" y="23808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/>
              <p:cNvSpPr>
                <a:spLocks noChangeAspect="1"/>
              </p:cNvSpPr>
              <p:nvPr/>
            </p:nvSpPr>
            <p:spPr>
              <a:xfrm>
                <a:off x="3260988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/>
              <p:cNvSpPr>
                <a:spLocks noChangeAspect="1"/>
              </p:cNvSpPr>
              <p:nvPr/>
            </p:nvSpPr>
            <p:spPr>
              <a:xfrm>
                <a:off x="3723656" y="23808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>
                <a:spLocks noChangeAspect="1"/>
              </p:cNvSpPr>
              <p:nvPr/>
            </p:nvSpPr>
            <p:spPr>
              <a:xfrm>
                <a:off x="4184154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>
                <a:spLocks noChangeAspect="1"/>
              </p:cNvSpPr>
              <p:nvPr/>
            </p:nvSpPr>
            <p:spPr>
              <a:xfrm>
                <a:off x="3952378" y="237824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>
                <a:spLocks noChangeAspect="1"/>
              </p:cNvSpPr>
              <p:nvPr/>
            </p:nvSpPr>
            <p:spPr>
              <a:xfrm>
                <a:off x="4415046" y="237824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>
                <a:spLocks noChangeAspect="1"/>
              </p:cNvSpPr>
              <p:nvPr/>
            </p:nvSpPr>
            <p:spPr>
              <a:xfrm>
                <a:off x="4889606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/>
              <p:cNvSpPr>
                <a:spLocks noChangeAspect="1"/>
              </p:cNvSpPr>
              <p:nvPr/>
            </p:nvSpPr>
            <p:spPr>
              <a:xfrm>
                <a:off x="4657830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>
                <a:spLocks noChangeAspect="1"/>
              </p:cNvSpPr>
              <p:nvPr/>
            </p:nvSpPr>
            <p:spPr>
              <a:xfrm>
                <a:off x="5120498" y="237565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>
                <a:spLocks noChangeAspect="1"/>
              </p:cNvSpPr>
              <p:nvPr/>
            </p:nvSpPr>
            <p:spPr>
              <a:xfrm>
                <a:off x="5580996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/>
              <p:cNvSpPr>
                <a:spLocks noChangeAspect="1"/>
              </p:cNvSpPr>
              <p:nvPr/>
            </p:nvSpPr>
            <p:spPr>
              <a:xfrm>
                <a:off x="5349220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/>
              <p:cNvSpPr>
                <a:spLocks noChangeAspect="1"/>
              </p:cNvSpPr>
              <p:nvPr/>
            </p:nvSpPr>
            <p:spPr>
              <a:xfrm>
                <a:off x="5811888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/>
              <p:cNvSpPr>
                <a:spLocks noChangeAspect="1"/>
              </p:cNvSpPr>
              <p:nvPr/>
            </p:nvSpPr>
            <p:spPr>
              <a:xfrm>
                <a:off x="6033161" y="2373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/>
              <p:cNvSpPr>
                <a:spLocks noChangeAspect="1"/>
              </p:cNvSpPr>
              <p:nvPr/>
            </p:nvSpPr>
            <p:spPr>
              <a:xfrm>
                <a:off x="6256619" y="23730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/>
              <p:cNvSpPr>
                <a:spLocks noChangeAspect="1"/>
              </p:cNvSpPr>
              <p:nvPr/>
            </p:nvSpPr>
            <p:spPr>
              <a:xfrm>
                <a:off x="3123105" y="2475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>
                <a:spLocks noChangeAspect="1"/>
              </p:cNvSpPr>
              <p:nvPr/>
            </p:nvSpPr>
            <p:spPr>
              <a:xfrm>
                <a:off x="2991457" y="25722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>
                <a:spLocks noChangeAspect="1"/>
              </p:cNvSpPr>
              <p:nvPr/>
            </p:nvSpPr>
            <p:spPr>
              <a:xfrm>
                <a:off x="2838706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/>
              <p:cNvSpPr>
                <a:spLocks noChangeAspect="1"/>
              </p:cNvSpPr>
              <p:nvPr/>
            </p:nvSpPr>
            <p:spPr>
              <a:xfrm>
                <a:off x="2703425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Oval 635"/>
              <p:cNvSpPr>
                <a:spLocks noChangeAspect="1"/>
              </p:cNvSpPr>
              <p:nvPr/>
            </p:nvSpPr>
            <p:spPr>
              <a:xfrm>
                <a:off x="2572976" y="28577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/>
              <p:cNvSpPr>
                <a:spLocks noChangeAspect="1"/>
              </p:cNvSpPr>
              <p:nvPr/>
            </p:nvSpPr>
            <p:spPr>
              <a:xfrm>
                <a:off x="2441328" y="29491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>
                <a:spLocks noChangeAspect="1"/>
              </p:cNvSpPr>
              <p:nvPr/>
            </p:nvSpPr>
            <p:spPr>
              <a:xfrm>
                <a:off x="2288577" y="3056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>
                <a:spLocks noChangeAspect="1"/>
              </p:cNvSpPr>
              <p:nvPr/>
            </p:nvSpPr>
            <p:spPr>
              <a:xfrm>
                <a:off x="2140790" y="31654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/>
              <p:cNvSpPr>
                <a:spLocks noChangeAspect="1"/>
              </p:cNvSpPr>
              <p:nvPr/>
            </p:nvSpPr>
            <p:spPr>
              <a:xfrm>
                <a:off x="1973171" y="32803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/>
              <p:cNvSpPr>
                <a:spLocks noChangeAspect="1"/>
              </p:cNvSpPr>
              <p:nvPr/>
            </p:nvSpPr>
            <p:spPr>
              <a:xfrm>
                <a:off x="2198952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>
                <a:spLocks noChangeAspect="1"/>
              </p:cNvSpPr>
              <p:nvPr/>
            </p:nvSpPr>
            <p:spPr>
              <a:xfrm>
                <a:off x="2429844" y="32804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>
                <a:spLocks noChangeAspect="1"/>
              </p:cNvSpPr>
              <p:nvPr/>
            </p:nvSpPr>
            <p:spPr>
              <a:xfrm>
                <a:off x="2890342" y="327786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/>
              <p:cNvSpPr>
                <a:spLocks noChangeAspect="1"/>
              </p:cNvSpPr>
              <p:nvPr/>
            </p:nvSpPr>
            <p:spPr>
              <a:xfrm>
                <a:off x="2658566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>
                <a:spLocks noChangeAspect="1"/>
              </p:cNvSpPr>
              <p:nvPr/>
            </p:nvSpPr>
            <p:spPr>
              <a:xfrm>
                <a:off x="3121234" y="32778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>
                <a:spLocks noChangeAspect="1"/>
              </p:cNvSpPr>
              <p:nvPr/>
            </p:nvSpPr>
            <p:spPr>
              <a:xfrm>
                <a:off x="3595794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>
                <a:spLocks noChangeAspect="1"/>
              </p:cNvSpPr>
              <p:nvPr/>
            </p:nvSpPr>
            <p:spPr>
              <a:xfrm>
                <a:off x="3364018" y="32752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>
                <a:spLocks noChangeAspect="1"/>
              </p:cNvSpPr>
              <p:nvPr/>
            </p:nvSpPr>
            <p:spPr>
              <a:xfrm>
                <a:off x="3826686" y="32752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Oval 648"/>
              <p:cNvSpPr>
                <a:spLocks noChangeAspect="1"/>
              </p:cNvSpPr>
              <p:nvPr/>
            </p:nvSpPr>
            <p:spPr>
              <a:xfrm>
                <a:off x="4287184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/>
              <p:cNvSpPr>
                <a:spLocks noChangeAspect="1"/>
              </p:cNvSpPr>
              <p:nvPr/>
            </p:nvSpPr>
            <p:spPr>
              <a:xfrm>
                <a:off x="4055408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/>
              <p:cNvSpPr>
                <a:spLocks noChangeAspect="1"/>
              </p:cNvSpPr>
              <p:nvPr/>
            </p:nvSpPr>
            <p:spPr>
              <a:xfrm>
                <a:off x="4518076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/>
              <p:cNvSpPr>
                <a:spLocks noChangeAspect="1"/>
              </p:cNvSpPr>
              <p:nvPr/>
            </p:nvSpPr>
            <p:spPr>
              <a:xfrm>
                <a:off x="4739349" y="32726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>
                <a:spLocks noChangeAspect="1"/>
              </p:cNvSpPr>
              <p:nvPr/>
            </p:nvSpPr>
            <p:spPr>
              <a:xfrm>
                <a:off x="4970241" y="32726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Oval 653"/>
              <p:cNvSpPr>
                <a:spLocks noChangeAspect="1"/>
              </p:cNvSpPr>
              <p:nvPr/>
            </p:nvSpPr>
            <p:spPr>
              <a:xfrm>
                <a:off x="2354620" y="317292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/>
              <p:cNvSpPr>
                <a:spLocks noChangeAspect="1"/>
              </p:cNvSpPr>
              <p:nvPr/>
            </p:nvSpPr>
            <p:spPr>
              <a:xfrm>
                <a:off x="2585512" y="317292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>
                <a:spLocks noChangeAspect="1"/>
              </p:cNvSpPr>
              <p:nvPr/>
            </p:nvSpPr>
            <p:spPr>
              <a:xfrm>
                <a:off x="3046010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/>
              <p:cNvSpPr>
                <a:spLocks noChangeAspect="1"/>
              </p:cNvSpPr>
              <p:nvPr/>
            </p:nvSpPr>
            <p:spPr>
              <a:xfrm>
                <a:off x="2814234" y="317033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/>
              <p:cNvSpPr>
                <a:spLocks noChangeAspect="1"/>
              </p:cNvSpPr>
              <p:nvPr/>
            </p:nvSpPr>
            <p:spPr>
              <a:xfrm>
                <a:off x="3276902" y="317033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/>
              <p:cNvSpPr>
                <a:spLocks noChangeAspect="1"/>
              </p:cNvSpPr>
              <p:nvPr/>
            </p:nvSpPr>
            <p:spPr>
              <a:xfrm>
                <a:off x="3751462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/>
              <p:cNvSpPr>
                <a:spLocks noChangeAspect="1"/>
              </p:cNvSpPr>
              <p:nvPr/>
            </p:nvSpPr>
            <p:spPr>
              <a:xfrm>
                <a:off x="3519686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/>
              <p:cNvSpPr>
                <a:spLocks noChangeAspect="1"/>
              </p:cNvSpPr>
              <p:nvPr/>
            </p:nvSpPr>
            <p:spPr>
              <a:xfrm>
                <a:off x="3982354" y="31677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/>
              <p:cNvSpPr>
                <a:spLocks noChangeAspect="1"/>
              </p:cNvSpPr>
              <p:nvPr/>
            </p:nvSpPr>
            <p:spPr>
              <a:xfrm>
                <a:off x="4442852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Oval 662"/>
              <p:cNvSpPr>
                <a:spLocks noChangeAspect="1"/>
              </p:cNvSpPr>
              <p:nvPr/>
            </p:nvSpPr>
            <p:spPr>
              <a:xfrm>
                <a:off x="4211076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>
                <a:spLocks noChangeAspect="1"/>
              </p:cNvSpPr>
              <p:nvPr/>
            </p:nvSpPr>
            <p:spPr>
              <a:xfrm>
                <a:off x="4673744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/>
              <p:cNvSpPr>
                <a:spLocks noChangeAspect="1"/>
              </p:cNvSpPr>
              <p:nvPr/>
            </p:nvSpPr>
            <p:spPr>
              <a:xfrm>
                <a:off x="4895017" y="31651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/>
              <p:cNvSpPr>
                <a:spLocks noChangeAspect="1"/>
              </p:cNvSpPr>
              <p:nvPr/>
            </p:nvSpPr>
            <p:spPr>
              <a:xfrm>
                <a:off x="5125909" y="31651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Oval 666"/>
              <p:cNvSpPr>
                <a:spLocks noChangeAspect="1"/>
              </p:cNvSpPr>
              <p:nvPr/>
            </p:nvSpPr>
            <p:spPr>
              <a:xfrm>
                <a:off x="2513504" y="30563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/>
              <p:cNvSpPr>
                <a:spLocks noChangeAspect="1"/>
              </p:cNvSpPr>
              <p:nvPr/>
            </p:nvSpPr>
            <p:spPr>
              <a:xfrm>
                <a:off x="2744396" y="30563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Oval 668"/>
              <p:cNvSpPr>
                <a:spLocks noChangeAspect="1"/>
              </p:cNvSpPr>
              <p:nvPr/>
            </p:nvSpPr>
            <p:spPr>
              <a:xfrm>
                <a:off x="3204894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669"/>
              <p:cNvSpPr>
                <a:spLocks noChangeAspect="1"/>
              </p:cNvSpPr>
              <p:nvPr/>
            </p:nvSpPr>
            <p:spPr>
              <a:xfrm>
                <a:off x="2973118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Oval 670"/>
              <p:cNvSpPr>
                <a:spLocks noChangeAspect="1"/>
              </p:cNvSpPr>
              <p:nvPr/>
            </p:nvSpPr>
            <p:spPr>
              <a:xfrm>
                <a:off x="3435786" y="30537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>
                <a:spLocks noChangeAspect="1"/>
              </p:cNvSpPr>
              <p:nvPr/>
            </p:nvSpPr>
            <p:spPr>
              <a:xfrm>
                <a:off x="3910346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Oval 672"/>
              <p:cNvSpPr>
                <a:spLocks noChangeAspect="1"/>
              </p:cNvSpPr>
              <p:nvPr/>
            </p:nvSpPr>
            <p:spPr>
              <a:xfrm>
                <a:off x="3678570" y="30511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/>
              <p:cNvSpPr>
                <a:spLocks noChangeAspect="1"/>
              </p:cNvSpPr>
              <p:nvPr/>
            </p:nvSpPr>
            <p:spPr>
              <a:xfrm>
                <a:off x="4141238" y="30511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/>
              <p:cNvSpPr>
                <a:spLocks noChangeAspect="1"/>
              </p:cNvSpPr>
              <p:nvPr/>
            </p:nvSpPr>
            <p:spPr>
              <a:xfrm>
                <a:off x="4601736" y="304853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/>
              <p:cNvSpPr>
                <a:spLocks noChangeAspect="1"/>
              </p:cNvSpPr>
              <p:nvPr/>
            </p:nvSpPr>
            <p:spPr>
              <a:xfrm>
                <a:off x="4369960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/>
              <p:cNvSpPr>
                <a:spLocks noChangeAspect="1"/>
              </p:cNvSpPr>
              <p:nvPr/>
            </p:nvSpPr>
            <p:spPr>
              <a:xfrm>
                <a:off x="4832628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Oval 677"/>
              <p:cNvSpPr>
                <a:spLocks noChangeAspect="1"/>
              </p:cNvSpPr>
              <p:nvPr/>
            </p:nvSpPr>
            <p:spPr>
              <a:xfrm>
                <a:off x="5053901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/>
              <p:cNvSpPr>
                <a:spLocks noChangeAspect="1"/>
              </p:cNvSpPr>
              <p:nvPr/>
            </p:nvSpPr>
            <p:spPr>
              <a:xfrm>
                <a:off x="5284793" y="304853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/>
              <p:cNvSpPr>
                <a:spLocks noChangeAspect="1"/>
              </p:cNvSpPr>
              <p:nvPr/>
            </p:nvSpPr>
            <p:spPr>
              <a:xfrm>
                <a:off x="2670940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/>
              <p:cNvSpPr>
                <a:spLocks noChangeAspect="1"/>
              </p:cNvSpPr>
              <p:nvPr/>
            </p:nvSpPr>
            <p:spPr>
              <a:xfrm>
                <a:off x="2901832" y="295015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3362330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/>
              <p:cNvSpPr>
                <a:spLocks noChangeAspect="1"/>
              </p:cNvSpPr>
              <p:nvPr/>
            </p:nvSpPr>
            <p:spPr>
              <a:xfrm>
                <a:off x="3130554" y="294756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Oval 683"/>
              <p:cNvSpPr>
                <a:spLocks noChangeAspect="1"/>
              </p:cNvSpPr>
              <p:nvPr/>
            </p:nvSpPr>
            <p:spPr>
              <a:xfrm>
                <a:off x="3593222" y="294756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/>
              <p:cNvSpPr>
                <a:spLocks noChangeAspect="1"/>
              </p:cNvSpPr>
              <p:nvPr/>
            </p:nvSpPr>
            <p:spPr>
              <a:xfrm>
                <a:off x="4067782" y="294497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/>
              <p:cNvSpPr>
                <a:spLocks noChangeAspect="1"/>
              </p:cNvSpPr>
              <p:nvPr/>
            </p:nvSpPr>
            <p:spPr>
              <a:xfrm>
                <a:off x="3836006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Oval 686"/>
              <p:cNvSpPr>
                <a:spLocks noChangeAspect="1"/>
              </p:cNvSpPr>
              <p:nvPr/>
            </p:nvSpPr>
            <p:spPr>
              <a:xfrm>
                <a:off x="4298674" y="294497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>
                <a:spLocks noChangeAspect="1"/>
              </p:cNvSpPr>
              <p:nvPr/>
            </p:nvSpPr>
            <p:spPr>
              <a:xfrm>
                <a:off x="4759172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/>
              <p:cNvSpPr>
                <a:spLocks noChangeAspect="1"/>
              </p:cNvSpPr>
              <p:nvPr/>
            </p:nvSpPr>
            <p:spPr>
              <a:xfrm>
                <a:off x="4527396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Oval 689"/>
              <p:cNvSpPr>
                <a:spLocks noChangeAspect="1"/>
              </p:cNvSpPr>
              <p:nvPr/>
            </p:nvSpPr>
            <p:spPr>
              <a:xfrm>
                <a:off x="4990064" y="294238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/>
              <p:cNvSpPr>
                <a:spLocks noChangeAspect="1"/>
              </p:cNvSpPr>
              <p:nvPr/>
            </p:nvSpPr>
            <p:spPr>
              <a:xfrm>
                <a:off x="5211337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/>
              <p:cNvSpPr>
                <a:spLocks noChangeAspect="1"/>
              </p:cNvSpPr>
              <p:nvPr/>
            </p:nvSpPr>
            <p:spPr>
              <a:xfrm>
                <a:off x="5442229" y="294238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Oval 692"/>
              <p:cNvSpPr>
                <a:spLocks noChangeAspect="1"/>
              </p:cNvSpPr>
              <p:nvPr/>
            </p:nvSpPr>
            <p:spPr>
              <a:xfrm>
                <a:off x="2805375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/>
              <p:cNvSpPr>
                <a:spLocks noChangeAspect="1"/>
              </p:cNvSpPr>
              <p:nvPr/>
            </p:nvSpPr>
            <p:spPr>
              <a:xfrm>
                <a:off x="3036267" y="286630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Oval 694"/>
              <p:cNvSpPr>
                <a:spLocks noChangeAspect="1"/>
              </p:cNvSpPr>
              <p:nvPr/>
            </p:nvSpPr>
            <p:spPr>
              <a:xfrm>
                <a:off x="3496765" y="286371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/>
              <p:cNvSpPr>
                <a:spLocks noChangeAspect="1"/>
              </p:cNvSpPr>
              <p:nvPr/>
            </p:nvSpPr>
            <p:spPr>
              <a:xfrm>
                <a:off x="3264989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>
                <a:spLocks noChangeAspect="1"/>
              </p:cNvSpPr>
              <p:nvPr/>
            </p:nvSpPr>
            <p:spPr>
              <a:xfrm>
                <a:off x="3727657" y="286371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/>
              <p:cNvSpPr>
                <a:spLocks noChangeAspect="1"/>
              </p:cNvSpPr>
              <p:nvPr/>
            </p:nvSpPr>
            <p:spPr>
              <a:xfrm>
                <a:off x="4202217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/>
              <p:cNvSpPr>
                <a:spLocks noChangeAspect="1"/>
              </p:cNvSpPr>
              <p:nvPr/>
            </p:nvSpPr>
            <p:spPr>
              <a:xfrm>
                <a:off x="3970441" y="286112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4433109" y="286112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/>
              <p:cNvSpPr>
                <a:spLocks noChangeAspect="1"/>
              </p:cNvSpPr>
              <p:nvPr/>
            </p:nvSpPr>
            <p:spPr>
              <a:xfrm>
                <a:off x="4893607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Oval 701"/>
              <p:cNvSpPr>
                <a:spLocks noChangeAspect="1"/>
              </p:cNvSpPr>
              <p:nvPr/>
            </p:nvSpPr>
            <p:spPr>
              <a:xfrm>
                <a:off x="4661831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/>
              <p:cNvSpPr>
                <a:spLocks noChangeAspect="1"/>
              </p:cNvSpPr>
              <p:nvPr/>
            </p:nvSpPr>
            <p:spPr>
              <a:xfrm>
                <a:off x="5124499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/>
              <p:cNvSpPr>
                <a:spLocks noChangeAspect="1"/>
              </p:cNvSpPr>
              <p:nvPr/>
            </p:nvSpPr>
            <p:spPr>
              <a:xfrm>
                <a:off x="5345772" y="285853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/>
              <p:cNvSpPr>
                <a:spLocks noChangeAspect="1"/>
              </p:cNvSpPr>
              <p:nvPr/>
            </p:nvSpPr>
            <p:spPr>
              <a:xfrm>
                <a:off x="5569230" y="28585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/>
              <p:cNvSpPr>
                <a:spLocks noChangeAspect="1"/>
              </p:cNvSpPr>
              <p:nvPr/>
            </p:nvSpPr>
            <p:spPr>
              <a:xfrm>
                <a:off x="2938118" y="276897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/>
              <p:cNvSpPr>
                <a:spLocks noChangeAspect="1"/>
              </p:cNvSpPr>
              <p:nvPr/>
            </p:nvSpPr>
            <p:spPr>
              <a:xfrm>
                <a:off x="3169010" y="276897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Oval 707"/>
              <p:cNvSpPr>
                <a:spLocks noChangeAspect="1"/>
              </p:cNvSpPr>
              <p:nvPr/>
            </p:nvSpPr>
            <p:spPr>
              <a:xfrm>
                <a:off x="3629508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Oval 708"/>
              <p:cNvSpPr>
                <a:spLocks noChangeAspect="1"/>
              </p:cNvSpPr>
              <p:nvPr/>
            </p:nvSpPr>
            <p:spPr>
              <a:xfrm>
                <a:off x="3397732" y="276637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Oval 709"/>
              <p:cNvSpPr>
                <a:spLocks noChangeAspect="1"/>
              </p:cNvSpPr>
              <p:nvPr/>
            </p:nvSpPr>
            <p:spPr>
              <a:xfrm>
                <a:off x="3860400" y="276637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Oval 710"/>
              <p:cNvSpPr>
                <a:spLocks noChangeAspect="1"/>
              </p:cNvSpPr>
              <p:nvPr/>
            </p:nvSpPr>
            <p:spPr>
              <a:xfrm>
                <a:off x="4334960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/>
              <p:cNvSpPr>
                <a:spLocks noChangeAspect="1"/>
              </p:cNvSpPr>
              <p:nvPr/>
            </p:nvSpPr>
            <p:spPr>
              <a:xfrm>
                <a:off x="4103184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Oval 712"/>
              <p:cNvSpPr>
                <a:spLocks noChangeAspect="1"/>
              </p:cNvSpPr>
              <p:nvPr/>
            </p:nvSpPr>
            <p:spPr>
              <a:xfrm>
                <a:off x="4565852" y="276378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>
                <a:spLocks noChangeAspect="1"/>
              </p:cNvSpPr>
              <p:nvPr/>
            </p:nvSpPr>
            <p:spPr>
              <a:xfrm>
                <a:off x="5026350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>
                <a:spLocks noChangeAspect="1"/>
              </p:cNvSpPr>
              <p:nvPr/>
            </p:nvSpPr>
            <p:spPr>
              <a:xfrm>
                <a:off x="4794574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>
                <a:spLocks noChangeAspect="1"/>
              </p:cNvSpPr>
              <p:nvPr/>
            </p:nvSpPr>
            <p:spPr>
              <a:xfrm>
                <a:off x="5257242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>
                <a:spLocks noChangeAspect="1"/>
              </p:cNvSpPr>
              <p:nvPr/>
            </p:nvSpPr>
            <p:spPr>
              <a:xfrm>
                <a:off x="5478515" y="276119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>
                <a:spLocks noChangeAspect="1"/>
              </p:cNvSpPr>
              <p:nvPr/>
            </p:nvSpPr>
            <p:spPr>
              <a:xfrm>
                <a:off x="5709407" y="276119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>
                <a:spLocks noChangeAspect="1"/>
              </p:cNvSpPr>
              <p:nvPr/>
            </p:nvSpPr>
            <p:spPr>
              <a:xfrm>
                <a:off x="3035198" y="267466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>
                <a:spLocks noChangeAspect="1"/>
              </p:cNvSpPr>
              <p:nvPr/>
            </p:nvSpPr>
            <p:spPr>
              <a:xfrm>
                <a:off x="3266090" y="267466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>
                <a:spLocks noChangeAspect="1"/>
              </p:cNvSpPr>
              <p:nvPr/>
            </p:nvSpPr>
            <p:spPr>
              <a:xfrm>
                <a:off x="3726588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>
                <a:spLocks noChangeAspect="1"/>
              </p:cNvSpPr>
              <p:nvPr/>
            </p:nvSpPr>
            <p:spPr>
              <a:xfrm>
                <a:off x="3494812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>
                <a:spLocks noChangeAspect="1"/>
              </p:cNvSpPr>
              <p:nvPr/>
            </p:nvSpPr>
            <p:spPr>
              <a:xfrm>
                <a:off x="3957480" y="267206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>
                <a:spLocks noChangeAspect="1"/>
              </p:cNvSpPr>
              <p:nvPr/>
            </p:nvSpPr>
            <p:spPr>
              <a:xfrm>
                <a:off x="4432040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Oval 724"/>
              <p:cNvSpPr>
                <a:spLocks noChangeAspect="1"/>
              </p:cNvSpPr>
              <p:nvPr/>
            </p:nvSpPr>
            <p:spPr>
              <a:xfrm>
                <a:off x="4200264" y="266947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>
                <a:spLocks noChangeAspect="1"/>
              </p:cNvSpPr>
              <p:nvPr/>
            </p:nvSpPr>
            <p:spPr>
              <a:xfrm>
                <a:off x="4662932" y="266947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>
                <a:spLocks noChangeAspect="1"/>
              </p:cNvSpPr>
              <p:nvPr/>
            </p:nvSpPr>
            <p:spPr>
              <a:xfrm>
                <a:off x="5123430" y="266688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>
                <a:spLocks noChangeAspect="1"/>
              </p:cNvSpPr>
              <p:nvPr/>
            </p:nvSpPr>
            <p:spPr>
              <a:xfrm>
                <a:off x="4891654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>
                <a:spLocks noChangeAspect="1"/>
              </p:cNvSpPr>
              <p:nvPr/>
            </p:nvSpPr>
            <p:spPr>
              <a:xfrm>
                <a:off x="5354322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>
                <a:spLocks noChangeAspect="1"/>
              </p:cNvSpPr>
              <p:nvPr/>
            </p:nvSpPr>
            <p:spPr>
              <a:xfrm>
                <a:off x="5575595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>
                <a:spLocks noChangeAspect="1"/>
              </p:cNvSpPr>
              <p:nvPr/>
            </p:nvSpPr>
            <p:spPr>
              <a:xfrm>
                <a:off x="5806487" y="266688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>
                <a:spLocks noChangeAspect="1"/>
              </p:cNvSpPr>
              <p:nvPr/>
            </p:nvSpPr>
            <p:spPr>
              <a:xfrm>
                <a:off x="3170523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>
                <a:spLocks noChangeAspect="1"/>
              </p:cNvSpPr>
              <p:nvPr/>
            </p:nvSpPr>
            <p:spPr>
              <a:xfrm>
                <a:off x="3401415" y="25754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>
                <a:spLocks noChangeAspect="1"/>
              </p:cNvSpPr>
              <p:nvPr/>
            </p:nvSpPr>
            <p:spPr>
              <a:xfrm>
                <a:off x="3861913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>
                <a:spLocks noChangeAspect="1"/>
              </p:cNvSpPr>
              <p:nvPr/>
            </p:nvSpPr>
            <p:spPr>
              <a:xfrm>
                <a:off x="3630137" y="25728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>
                <a:spLocks noChangeAspect="1"/>
              </p:cNvSpPr>
              <p:nvPr/>
            </p:nvSpPr>
            <p:spPr>
              <a:xfrm>
                <a:off x="4092805" y="25728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/>
              <p:cNvSpPr>
                <a:spLocks noChangeAspect="1"/>
              </p:cNvSpPr>
              <p:nvPr/>
            </p:nvSpPr>
            <p:spPr>
              <a:xfrm>
                <a:off x="4567365" y="25702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Oval 737"/>
              <p:cNvSpPr>
                <a:spLocks noChangeAspect="1"/>
              </p:cNvSpPr>
              <p:nvPr/>
            </p:nvSpPr>
            <p:spPr>
              <a:xfrm>
                <a:off x="4335589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/>
              <p:cNvSpPr>
                <a:spLocks noChangeAspect="1"/>
              </p:cNvSpPr>
              <p:nvPr/>
            </p:nvSpPr>
            <p:spPr>
              <a:xfrm>
                <a:off x="4798257" y="25702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Oval 739"/>
              <p:cNvSpPr>
                <a:spLocks noChangeAspect="1"/>
              </p:cNvSpPr>
              <p:nvPr/>
            </p:nvSpPr>
            <p:spPr>
              <a:xfrm>
                <a:off x="5258755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Oval 740"/>
              <p:cNvSpPr>
                <a:spLocks noChangeAspect="1"/>
              </p:cNvSpPr>
              <p:nvPr/>
            </p:nvSpPr>
            <p:spPr>
              <a:xfrm>
                <a:off x="5026979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/>
              <p:cNvSpPr>
                <a:spLocks noChangeAspect="1"/>
              </p:cNvSpPr>
              <p:nvPr/>
            </p:nvSpPr>
            <p:spPr>
              <a:xfrm>
                <a:off x="5489647" y="25676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/>
              <p:cNvSpPr>
                <a:spLocks noChangeAspect="1"/>
              </p:cNvSpPr>
              <p:nvPr/>
            </p:nvSpPr>
            <p:spPr>
              <a:xfrm>
                <a:off x="5710920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Oval 743"/>
              <p:cNvSpPr>
                <a:spLocks noChangeAspect="1"/>
              </p:cNvSpPr>
              <p:nvPr/>
            </p:nvSpPr>
            <p:spPr>
              <a:xfrm>
                <a:off x="5941812" y="25676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Oval 744"/>
              <p:cNvSpPr>
                <a:spLocks noChangeAspect="1"/>
              </p:cNvSpPr>
              <p:nvPr/>
            </p:nvSpPr>
            <p:spPr>
              <a:xfrm>
                <a:off x="3327894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/>
              <p:cNvSpPr>
                <a:spLocks noChangeAspect="1"/>
              </p:cNvSpPr>
              <p:nvPr/>
            </p:nvSpPr>
            <p:spPr>
              <a:xfrm>
                <a:off x="3558786" y="247767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/>
              <p:cNvSpPr>
                <a:spLocks noChangeAspect="1"/>
              </p:cNvSpPr>
              <p:nvPr/>
            </p:nvSpPr>
            <p:spPr>
              <a:xfrm>
                <a:off x="4019284" y="247508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/>
              <p:cNvSpPr>
                <a:spLocks noChangeAspect="1"/>
              </p:cNvSpPr>
              <p:nvPr/>
            </p:nvSpPr>
            <p:spPr>
              <a:xfrm>
                <a:off x="3787508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Oval 748"/>
              <p:cNvSpPr>
                <a:spLocks noChangeAspect="1"/>
              </p:cNvSpPr>
              <p:nvPr/>
            </p:nvSpPr>
            <p:spPr>
              <a:xfrm>
                <a:off x="4250176" y="247508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Oval 749"/>
              <p:cNvSpPr>
                <a:spLocks noChangeAspect="1"/>
              </p:cNvSpPr>
              <p:nvPr/>
            </p:nvSpPr>
            <p:spPr>
              <a:xfrm>
                <a:off x="4724736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/>
              <p:cNvSpPr>
                <a:spLocks noChangeAspect="1"/>
              </p:cNvSpPr>
              <p:nvPr/>
            </p:nvSpPr>
            <p:spPr>
              <a:xfrm>
                <a:off x="4492960" y="247248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Oval 751"/>
              <p:cNvSpPr>
                <a:spLocks noChangeAspect="1"/>
              </p:cNvSpPr>
              <p:nvPr/>
            </p:nvSpPr>
            <p:spPr>
              <a:xfrm>
                <a:off x="4955628" y="247248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Oval 752"/>
              <p:cNvSpPr>
                <a:spLocks noChangeAspect="1"/>
              </p:cNvSpPr>
              <p:nvPr/>
            </p:nvSpPr>
            <p:spPr>
              <a:xfrm>
                <a:off x="5416126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Oval 753"/>
              <p:cNvSpPr>
                <a:spLocks noChangeAspect="1"/>
              </p:cNvSpPr>
              <p:nvPr/>
            </p:nvSpPr>
            <p:spPr>
              <a:xfrm>
                <a:off x="5184350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Oval 754"/>
              <p:cNvSpPr>
                <a:spLocks noChangeAspect="1"/>
              </p:cNvSpPr>
              <p:nvPr/>
            </p:nvSpPr>
            <p:spPr>
              <a:xfrm>
                <a:off x="5647018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Oval 755"/>
              <p:cNvSpPr>
                <a:spLocks noChangeAspect="1"/>
              </p:cNvSpPr>
              <p:nvPr/>
            </p:nvSpPr>
            <p:spPr>
              <a:xfrm>
                <a:off x="5868291" y="246989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756"/>
              <p:cNvSpPr>
                <a:spLocks noChangeAspect="1"/>
              </p:cNvSpPr>
              <p:nvPr/>
            </p:nvSpPr>
            <p:spPr>
              <a:xfrm>
                <a:off x="6099183" y="246989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1209927" y="3063406"/>
              <a:ext cx="4938816" cy="1087554"/>
              <a:chOff x="1937440" y="5216664"/>
              <a:chExt cx="4938816" cy="1087554"/>
            </a:xfrm>
          </p:grpSpPr>
          <p:cxnSp>
            <p:nvCxnSpPr>
              <p:cNvPr id="759" name="Straight Connector 758"/>
              <p:cNvCxnSpPr/>
              <p:nvPr/>
            </p:nvCxnSpPr>
            <p:spPr>
              <a:xfrm flipH="1">
                <a:off x="1937440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H="1">
                <a:off x="1937440" y="6304218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5306948" y="5216664"/>
                <a:ext cx="1569308" cy="1087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H="1">
                <a:off x="3505012" y="5216664"/>
                <a:ext cx="33695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3" name="Group 762"/>
            <p:cNvGrpSpPr/>
            <p:nvPr/>
          </p:nvGrpSpPr>
          <p:grpSpPr>
            <a:xfrm>
              <a:off x="1476550" y="3087588"/>
              <a:ext cx="4391595" cy="1015546"/>
              <a:chOff x="2132055" y="2878998"/>
              <a:chExt cx="4391595" cy="1015546"/>
            </a:xfrm>
          </p:grpSpPr>
          <p:sp>
            <p:nvSpPr>
              <p:cNvPr id="764" name="Oval 763"/>
              <p:cNvSpPr>
                <a:spLocks noChangeAspect="1"/>
              </p:cNvSpPr>
              <p:nvPr/>
            </p:nvSpPr>
            <p:spPr>
              <a:xfrm>
                <a:off x="3651648" y="28867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/>
              <p:cNvSpPr>
                <a:spLocks noChangeAspect="1"/>
              </p:cNvSpPr>
              <p:nvPr/>
            </p:nvSpPr>
            <p:spPr>
              <a:xfrm>
                <a:off x="3419872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/>
              <p:cNvSpPr>
                <a:spLocks noChangeAspect="1"/>
              </p:cNvSpPr>
              <p:nvPr/>
            </p:nvSpPr>
            <p:spPr>
              <a:xfrm>
                <a:off x="3882540" y="28867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Oval 766"/>
              <p:cNvSpPr>
                <a:spLocks noChangeAspect="1"/>
              </p:cNvSpPr>
              <p:nvPr/>
            </p:nvSpPr>
            <p:spPr>
              <a:xfrm>
                <a:off x="4343038" y="288418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4111262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/>
              <p:cNvSpPr>
                <a:spLocks noChangeAspect="1"/>
              </p:cNvSpPr>
              <p:nvPr/>
            </p:nvSpPr>
            <p:spPr>
              <a:xfrm>
                <a:off x="4573930" y="288418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/>
              <p:cNvSpPr>
                <a:spLocks noChangeAspect="1"/>
              </p:cNvSpPr>
              <p:nvPr/>
            </p:nvSpPr>
            <p:spPr>
              <a:xfrm>
                <a:off x="5048490" y="288159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Oval 770"/>
              <p:cNvSpPr>
                <a:spLocks noChangeAspect="1"/>
              </p:cNvSpPr>
              <p:nvPr/>
            </p:nvSpPr>
            <p:spPr>
              <a:xfrm>
                <a:off x="4816714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Oval 771"/>
              <p:cNvSpPr>
                <a:spLocks noChangeAspect="1"/>
              </p:cNvSpPr>
              <p:nvPr/>
            </p:nvSpPr>
            <p:spPr>
              <a:xfrm>
                <a:off x="5279382" y="288159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Oval 772"/>
              <p:cNvSpPr>
                <a:spLocks noChangeAspect="1"/>
              </p:cNvSpPr>
              <p:nvPr/>
            </p:nvSpPr>
            <p:spPr>
              <a:xfrm>
                <a:off x="5739880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Oval 773"/>
              <p:cNvSpPr>
                <a:spLocks noChangeAspect="1"/>
              </p:cNvSpPr>
              <p:nvPr/>
            </p:nvSpPr>
            <p:spPr>
              <a:xfrm>
                <a:off x="5508104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Oval 774"/>
              <p:cNvSpPr>
                <a:spLocks noChangeAspect="1"/>
              </p:cNvSpPr>
              <p:nvPr/>
            </p:nvSpPr>
            <p:spPr>
              <a:xfrm>
                <a:off x="5970772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Oval 775"/>
              <p:cNvSpPr>
                <a:spLocks noChangeAspect="1"/>
              </p:cNvSpPr>
              <p:nvPr/>
            </p:nvSpPr>
            <p:spPr>
              <a:xfrm>
                <a:off x="6192045" y="287899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Oval 776"/>
              <p:cNvSpPr>
                <a:spLocks noChangeAspect="1"/>
              </p:cNvSpPr>
              <p:nvPr/>
            </p:nvSpPr>
            <p:spPr>
              <a:xfrm>
                <a:off x="6415503" y="287899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Oval 777"/>
              <p:cNvSpPr>
                <a:spLocks noChangeAspect="1"/>
              </p:cNvSpPr>
              <p:nvPr/>
            </p:nvSpPr>
            <p:spPr>
              <a:xfrm>
                <a:off x="3281989" y="2981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Oval 778"/>
              <p:cNvSpPr>
                <a:spLocks noChangeAspect="1"/>
              </p:cNvSpPr>
              <p:nvPr/>
            </p:nvSpPr>
            <p:spPr>
              <a:xfrm>
                <a:off x="3150341" y="307823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/>
              <p:cNvSpPr>
                <a:spLocks noChangeAspect="1"/>
              </p:cNvSpPr>
              <p:nvPr/>
            </p:nvSpPr>
            <p:spPr>
              <a:xfrm>
                <a:off x="2997590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/>
              <p:cNvSpPr>
                <a:spLocks noChangeAspect="1"/>
              </p:cNvSpPr>
              <p:nvPr/>
            </p:nvSpPr>
            <p:spPr>
              <a:xfrm>
                <a:off x="2862309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Oval 781"/>
              <p:cNvSpPr>
                <a:spLocks noChangeAspect="1"/>
              </p:cNvSpPr>
              <p:nvPr/>
            </p:nvSpPr>
            <p:spPr>
              <a:xfrm>
                <a:off x="2731860" y="33637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/>
              <p:cNvSpPr>
                <a:spLocks noChangeAspect="1"/>
              </p:cNvSpPr>
              <p:nvPr/>
            </p:nvSpPr>
            <p:spPr>
              <a:xfrm>
                <a:off x="2600212" y="34550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Oval 783"/>
              <p:cNvSpPr>
                <a:spLocks noChangeAspect="1"/>
              </p:cNvSpPr>
              <p:nvPr/>
            </p:nvSpPr>
            <p:spPr>
              <a:xfrm>
                <a:off x="2447461" y="3562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/>
              <p:cNvSpPr>
                <a:spLocks noChangeAspect="1"/>
              </p:cNvSpPr>
              <p:nvPr/>
            </p:nvSpPr>
            <p:spPr>
              <a:xfrm>
                <a:off x="2299674" y="36713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/>
              <p:cNvSpPr>
                <a:spLocks noChangeAspect="1"/>
              </p:cNvSpPr>
              <p:nvPr/>
            </p:nvSpPr>
            <p:spPr>
              <a:xfrm>
                <a:off x="2132055" y="37863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Oval 786"/>
              <p:cNvSpPr>
                <a:spLocks noChangeAspect="1"/>
              </p:cNvSpPr>
              <p:nvPr/>
            </p:nvSpPr>
            <p:spPr>
              <a:xfrm>
                <a:off x="2357836" y="37863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Oval 787"/>
              <p:cNvSpPr>
                <a:spLocks noChangeAspect="1"/>
              </p:cNvSpPr>
              <p:nvPr/>
            </p:nvSpPr>
            <p:spPr>
              <a:xfrm>
                <a:off x="2588728" y="37863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/>
              <p:cNvSpPr>
                <a:spLocks noChangeAspect="1"/>
              </p:cNvSpPr>
              <p:nvPr/>
            </p:nvSpPr>
            <p:spPr>
              <a:xfrm>
                <a:off x="3049226" y="37838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Oval 789"/>
              <p:cNvSpPr>
                <a:spLocks noChangeAspect="1"/>
              </p:cNvSpPr>
              <p:nvPr/>
            </p:nvSpPr>
            <p:spPr>
              <a:xfrm>
                <a:off x="2817450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Oval 790"/>
              <p:cNvSpPr>
                <a:spLocks noChangeAspect="1"/>
              </p:cNvSpPr>
              <p:nvPr/>
            </p:nvSpPr>
            <p:spPr>
              <a:xfrm>
                <a:off x="3280118" y="37838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Oval 791"/>
              <p:cNvSpPr>
                <a:spLocks noChangeAspect="1"/>
              </p:cNvSpPr>
              <p:nvPr/>
            </p:nvSpPr>
            <p:spPr>
              <a:xfrm>
                <a:off x="3754678" y="37812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/>
              <p:cNvSpPr>
                <a:spLocks noChangeAspect="1"/>
              </p:cNvSpPr>
              <p:nvPr/>
            </p:nvSpPr>
            <p:spPr>
              <a:xfrm>
                <a:off x="3522902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Oval 793"/>
              <p:cNvSpPr>
                <a:spLocks noChangeAspect="1"/>
              </p:cNvSpPr>
              <p:nvPr/>
            </p:nvSpPr>
            <p:spPr>
              <a:xfrm>
                <a:off x="3985570" y="37812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Oval 794"/>
              <p:cNvSpPr>
                <a:spLocks noChangeAspect="1"/>
              </p:cNvSpPr>
              <p:nvPr/>
            </p:nvSpPr>
            <p:spPr>
              <a:xfrm>
                <a:off x="4446068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/>
              <p:cNvSpPr>
                <a:spLocks noChangeAspect="1"/>
              </p:cNvSpPr>
              <p:nvPr/>
            </p:nvSpPr>
            <p:spPr>
              <a:xfrm>
                <a:off x="4214292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/>
              <p:cNvSpPr>
                <a:spLocks noChangeAspect="1"/>
              </p:cNvSpPr>
              <p:nvPr/>
            </p:nvSpPr>
            <p:spPr>
              <a:xfrm>
                <a:off x="4676960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/>
              <p:cNvSpPr>
                <a:spLocks noChangeAspect="1"/>
              </p:cNvSpPr>
              <p:nvPr/>
            </p:nvSpPr>
            <p:spPr>
              <a:xfrm>
                <a:off x="4898233" y="37786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/>
              <p:cNvSpPr>
                <a:spLocks noChangeAspect="1"/>
              </p:cNvSpPr>
              <p:nvPr/>
            </p:nvSpPr>
            <p:spPr>
              <a:xfrm>
                <a:off x="5129125" y="37786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2513504" y="367886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/>
              <p:cNvSpPr>
                <a:spLocks noChangeAspect="1"/>
              </p:cNvSpPr>
              <p:nvPr/>
            </p:nvSpPr>
            <p:spPr>
              <a:xfrm>
                <a:off x="2744396" y="367886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/>
              <p:cNvSpPr>
                <a:spLocks noChangeAspect="1"/>
              </p:cNvSpPr>
              <p:nvPr/>
            </p:nvSpPr>
            <p:spPr>
              <a:xfrm>
                <a:off x="3204894" y="367627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/>
              <p:cNvSpPr>
                <a:spLocks noChangeAspect="1"/>
              </p:cNvSpPr>
              <p:nvPr/>
            </p:nvSpPr>
            <p:spPr>
              <a:xfrm>
                <a:off x="2973118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Oval 803"/>
              <p:cNvSpPr>
                <a:spLocks noChangeAspect="1"/>
              </p:cNvSpPr>
              <p:nvPr/>
            </p:nvSpPr>
            <p:spPr>
              <a:xfrm>
                <a:off x="3435786" y="367627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Oval 804"/>
              <p:cNvSpPr>
                <a:spLocks noChangeAspect="1"/>
              </p:cNvSpPr>
              <p:nvPr/>
            </p:nvSpPr>
            <p:spPr>
              <a:xfrm>
                <a:off x="3910346" y="36736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Oval 805"/>
              <p:cNvSpPr>
                <a:spLocks noChangeAspect="1"/>
              </p:cNvSpPr>
              <p:nvPr/>
            </p:nvSpPr>
            <p:spPr>
              <a:xfrm>
                <a:off x="3678570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Oval 806"/>
              <p:cNvSpPr>
                <a:spLocks noChangeAspect="1"/>
              </p:cNvSpPr>
              <p:nvPr/>
            </p:nvSpPr>
            <p:spPr>
              <a:xfrm>
                <a:off x="4141238" y="36736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Oval 807"/>
              <p:cNvSpPr>
                <a:spLocks noChangeAspect="1"/>
              </p:cNvSpPr>
              <p:nvPr/>
            </p:nvSpPr>
            <p:spPr>
              <a:xfrm>
                <a:off x="4601736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Oval 808"/>
              <p:cNvSpPr>
                <a:spLocks noChangeAspect="1"/>
              </p:cNvSpPr>
              <p:nvPr/>
            </p:nvSpPr>
            <p:spPr>
              <a:xfrm>
                <a:off x="4369960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Oval 809"/>
              <p:cNvSpPr>
                <a:spLocks noChangeAspect="1"/>
              </p:cNvSpPr>
              <p:nvPr/>
            </p:nvSpPr>
            <p:spPr>
              <a:xfrm>
                <a:off x="4832628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Oval 810"/>
              <p:cNvSpPr>
                <a:spLocks noChangeAspect="1"/>
              </p:cNvSpPr>
              <p:nvPr/>
            </p:nvSpPr>
            <p:spPr>
              <a:xfrm>
                <a:off x="5053901" y="36710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Oval 811"/>
              <p:cNvSpPr>
                <a:spLocks noChangeAspect="1"/>
              </p:cNvSpPr>
              <p:nvPr/>
            </p:nvSpPr>
            <p:spPr>
              <a:xfrm>
                <a:off x="5284793" y="36710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Oval 812"/>
              <p:cNvSpPr>
                <a:spLocks noChangeAspect="1"/>
              </p:cNvSpPr>
              <p:nvPr/>
            </p:nvSpPr>
            <p:spPr>
              <a:xfrm>
                <a:off x="2672388" y="35622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Oval 813"/>
              <p:cNvSpPr>
                <a:spLocks noChangeAspect="1"/>
              </p:cNvSpPr>
              <p:nvPr/>
            </p:nvSpPr>
            <p:spPr>
              <a:xfrm>
                <a:off x="2903280" y="35622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Oval 814"/>
              <p:cNvSpPr>
                <a:spLocks noChangeAspect="1"/>
              </p:cNvSpPr>
              <p:nvPr/>
            </p:nvSpPr>
            <p:spPr>
              <a:xfrm>
                <a:off x="3363778" y="35596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Oval 815"/>
              <p:cNvSpPr>
                <a:spLocks noChangeAspect="1"/>
              </p:cNvSpPr>
              <p:nvPr/>
            </p:nvSpPr>
            <p:spPr>
              <a:xfrm>
                <a:off x="3132002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Oval 816"/>
              <p:cNvSpPr>
                <a:spLocks noChangeAspect="1"/>
              </p:cNvSpPr>
              <p:nvPr/>
            </p:nvSpPr>
            <p:spPr>
              <a:xfrm>
                <a:off x="3594670" y="35596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Oval 817"/>
              <p:cNvSpPr>
                <a:spLocks noChangeAspect="1"/>
              </p:cNvSpPr>
              <p:nvPr/>
            </p:nvSpPr>
            <p:spPr>
              <a:xfrm>
                <a:off x="4069230" y="35570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Oval 818"/>
              <p:cNvSpPr>
                <a:spLocks noChangeAspect="1"/>
              </p:cNvSpPr>
              <p:nvPr/>
            </p:nvSpPr>
            <p:spPr>
              <a:xfrm>
                <a:off x="3837454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Oval 819"/>
              <p:cNvSpPr>
                <a:spLocks noChangeAspect="1"/>
              </p:cNvSpPr>
              <p:nvPr/>
            </p:nvSpPr>
            <p:spPr>
              <a:xfrm>
                <a:off x="4300122" y="35570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Oval 820"/>
              <p:cNvSpPr>
                <a:spLocks noChangeAspect="1"/>
              </p:cNvSpPr>
              <p:nvPr/>
            </p:nvSpPr>
            <p:spPr>
              <a:xfrm>
                <a:off x="4760620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Oval 821"/>
              <p:cNvSpPr>
                <a:spLocks noChangeAspect="1"/>
              </p:cNvSpPr>
              <p:nvPr/>
            </p:nvSpPr>
            <p:spPr>
              <a:xfrm>
                <a:off x="4528844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Oval 822"/>
              <p:cNvSpPr>
                <a:spLocks noChangeAspect="1"/>
              </p:cNvSpPr>
              <p:nvPr/>
            </p:nvSpPr>
            <p:spPr>
              <a:xfrm>
                <a:off x="4991512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Oval 823"/>
              <p:cNvSpPr>
                <a:spLocks noChangeAspect="1"/>
              </p:cNvSpPr>
              <p:nvPr/>
            </p:nvSpPr>
            <p:spPr>
              <a:xfrm>
                <a:off x="5212785" y="355447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Oval 824"/>
              <p:cNvSpPr>
                <a:spLocks noChangeAspect="1"/>
              </p:cNvSpPr>
              <p:nvPr/>
            </p:nvSpPr>
            <p:spPr>
              <a:xfrm>
                <a:off x="5443677" y="355447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Oval 825"/>
              <p:cNvSpPr>
                <a:spLocks noChangeAspect="1"/>
              </p:cNvSpPr>
              <p:nvPr/>
            </p:nvSpPr>
            <p:spPr>
              <a:xfrm>
                <a:off x="2829824" y="345609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Oval 826"/>
              <p:cNvSpPr>
                <a:spLocks noChangeAspect="1"/>
              </p:cNvSpPr>
              <p:nvPr/>
            </p:nvSpPr>
            <p:spPr>
              <a:xfrm>
                <a:off x="3060716" y="345609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Oval 827"/>
              <p:cNvSpPr>
                <a:spLocks noChangeAspect="1"/>
              </p:cNvSpPr>
              <p:nvPr/>
            </p:nvSpPr>
            <p:spPr>
              <a:xfrm>
                <a:off x="3521214" y="345350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Oval 828"/>
              <p:cNvSpPr>
                <a:spLocks noChangeAspect="1"/>
              </p:cNvSpPr>
              <p:nvPr/>
            </p:nvSpPr>
            <p:spPr>
              <a:xfrm>
                <a:off x="3289438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Oval 829"/>
              <p:cNvSpPr>
                <a:spLocks noChangeAspect="1"/>
              </p:cNvSpPr>
              <p:nvPr/>
            </p:nvSpPr>
            <p:spPr>
              <a:xfrm>
                <a:off x="3752106" y="345350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Oval 830"/>
              <p:cNvSpPr>
                <a:spLocks noChangeAspect="1"/>
              </p:cNvSpPr>
              <p:nvPr/>
            </p:nvSpPr>
            <p:spPr>
              <a:xfrm>
                <a:off x="4226666" y="3450909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3994890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Oval 832"/>
              <p:cNvSpPr>
                <a:spLocks noChangeAspect="1"/>
              </p:cNvSpPr>
              <p:nvPr/>
            </p:nvSpPr>
            <p:spPr>
              <a:xfrm>
                <a:off x="4457558" y="3450909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Oval 833"/>
              <p:cNvSpPr>
                <a:spLocks noChangeAspect="1"/>
              </p:cNvSpPr>
              <p:nvPr/>
            </p:nvSpPr>
            <p:spPr>
              <a:xfrm>
                <a:off x="4918056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Oval 834"/>
              <p:cNvSpPr>
                <a:spLocks noChangeAspect="1"/>
              </p:cNvSpPr>
              <p:nvPr/>
            </p:nvSpPr>
            <p:spPr>
              <a:xfrm>
                <a:off x="4686280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Oval 835"/>
              <p:cNvSpPr>
                <a:spLocks noChangeAspect="1"/>
              </p:cNvSpPr>
              <p:nvPr/>
            </p:nvSpPr>
            <p:spPr>
              <a:xfrm>
                <a:off x="5148948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Oval 836"/>
              <p:cNvSpPr>
                <a:spLocks noChangeAspect="1"/>
              </p:cNvSpPr>
              <p:nvPr/>
            </p:nvSpPr>
            <p:spPr>
              <a:xfrm>
                <a:off x="5370221" y="344831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Oval 837"/>
              <p:cNvSpPr>
                <a:spLocks noChangeAspect="1"/>
              </p:cNvSpPr>
              <p:nvPr/>
            </p:nvSpPr>
            <p:spPr>
              <a:xfrm>
                <a:off x="5601113" y="344831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Oval 838"/>
              <p:cNvSpPr>
                <a:spLocks noChangeAspect="1"/>
              </p:cNvSpPr>
              <p:nvPr/>
            </p:nvSpPr>
            <p:spPr>
              <a:xfrm>
                <a:off x="2964259" y="337224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Oval 839"/>
              <p:cNvSpPr>
                <a:spLocks noChangeAspect="1"/>
              </p:cNvSpPr>
              <p:nvPr/>
            </p:nvSpPr>
            <p:spPr>
              <a:xfrm>
                <a:off x="3195151" y="337224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Oval 840"/>
              <p:cNvSpPr>
                <a:spLocks noChangeAspect="1"/>
              </p:cNvSpPr>
              <p:nvPr/>
            </p:nvSpPr>
            <p:spPr>
              <a:xfrm>
                <a:off x="3655649" y="3369650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Oval 841"/>
              <p:cNvSpPr>
                <a:spLocks noChangeAspect="1"/>
              </p:cNvSpPr>
              <p:nvPr/>
            </p:nvSpPr>
            <p:spPr>
              <a:xfrm>
                <a:off x="3423873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Oval 842"/>
              <p:cNvSpPr>
                <a:spLocks noChangeAspect="1"/>
              </p:cNvSpPr>
              <p:nvPr/>
            </p:nvSpPr>
            <p:spPr>
              <a:xfrm>
                <a:off x="3886541" y="3369650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Oval 843"/>
              <p:cNvSpPr>
                <a:spLocks noChangeAspect="1"/>
              </p:cNvSpPr>
              <p:nvPr/>
            </p:nvSpPr>
            <p:spPr>
              <a:xfrm>
                <a:off x="4361101" y="336705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Oval 844"/>
              <p:cNvSpPr>
                <a:spLocks noChangeAspect="1"/>
              </p:cNvSpPr>
              <p:nvPr/>
            </p:nvSpPr>
            <p:spPr>
              <a:xfrm>
                <a:off x="4129325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Oval 845"/>
              <p:cNvSpPr>
                <a:spLocks noChangeAspect="1"/>
              </p:cNvSpPr>
              <p:nvPr/>
            </p:nvSpPr>
            <p:spPr>
              <a:xfrm>
                <a:off x="4591993" y="336705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Oval 846"/>
              <p:cNvSpPr>
                <a:spLocks noChangeAspect="1"/>
              </p:cNvSpPr>
              <p:nvPr/>
            </p:nvSpPr>
            <p:spPr>
              <a:xfrm>
                <a:off x="5052491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Oval 847"/>
              <p:cNvSpPr>
                <a:spLocks noChangeAspect="1"/>
              </p:cNvSpPr>
              <p:nvPr/>
            </p:nvSpPr>
            <p:spPr>
              <a:xfrm>
                <a:off x="4820715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Oval 848"/>
              <p:cNvSpPr>
                <a:spLocks noChangeAspect="1"/>
              </p:cNvSpPr>
              <p:nvPr/>
            </p:nvSpPr>
            <p:spPr>
              <a:xfrm>
                <a:off x="5283383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Oval 849"/>
              <p:cNvSpPr>
                <a:spLocks noChangeAspect="1"/>
              </p:cNvSpPr>
              <p:nvPr/>
            </p:nvSpPr>
            <p:spPr>
              <a:xfrm>
                <a:off x="5504656" y="336446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Oval 850"/>
              <p:cNvSpPr>
                <a:spLocks noChangeAspect="1"/>
              </p:cNvSpPr>
              <p:nvPr/>
            </p:nvSpPr>
            <p:spPr>
              <a:xfrm>
                <a:off x="5728114" y="336446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Oval 851"/>
              <p:cNvSpPr>
                <a:spLocks noChangeAspect="1"/>
              </p:cNvSpPr>
              <p:nvPr/>
            </p:nvSpPr>
            <p:spPr>
              <a:xfrm>
                <a:off x="3097002" y="327490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Oval 852"/>
              <p:cNvSpPr>
                <a:spLocks noChangeAspect="1"/>
              </p:cNvSpPr>
              <p:nvPr/>
            </p:nvSpPr>
            <p:spPr>
              <a:xfrm>
                <a:off x="3327894" y="327490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Oval 853"/>
              <p:cNvSpPr>
                <a:spLocks noChangeAspect="1"/>
              </p:cNvSpPr>
              <p:nvPr/>
            </p:nvSpPr>
            <p:spPr>
              <a:xfrm>
                <a:off x="3788392" y="327231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Oval 854"/>
              <p:cNvSpPr>
                <a:spLocks noChangeAspect="1"/>
              </p:cNvSpPr>
              <p:nvPr/>
            </p:nvSpPr>
            <p:spPr>
              <a:xfrm>
                <a:off x="3556616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Oval 855"/>
              <p:cNvSpPr>
                <a:spLocks noChangeAspect="1"/>
              </p:cNvSpPr>
              <p:nvPr/>
            </p:nvSpPr>
            <p:spPr>
              <a:xfrm>
                <a:off x="4019284" y="327231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Oval 856"/>
              <p:cNvSpPr>
                <a:spLocks noChangeAspect="1"/>
              </p:cNvSpPr>
              <p:nvPr/>
            </p:nvSpPr>
            <p:spPr>
              <a:xfrm>
                <a:off x="4493844" y="326972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8" name="Oval 857"/>
              <p:cNvSpPr>
                <a:spLocks noChangeAspect="1"/>
              </p:cNvSpPr>
              <p:nvPr/>
            </p:nvSpPr>
            <p:spPr>
              <a:xfrm>
                <a:off x="4262068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Oval 858"/>
              <p:cNvSpPr>
                <a:spLocks noChangeAspect="1"/>
              </p:cNvSpPr>
              <p:nvPr/>
            </p:nvSpPr>
            <p:spPr>
              <a:xfrm>
                <a:off x="4724736" y="326972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Oval 859"/>
              <p:cNvSpPr>
                <a:spLocks noChangeAspect="1"/>
              </p:cNvSpPr>
              <p:nvPr/>
            </p:nvSpPr>
            <p:spPr>
              <a:xfrm>
                <a:off x="5185234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Oval 860"/>
              <p:cNvSpPr>
                <a:spLocks noChangeAspect="1"/>
              </p:cNvSpPr>
              <p:nvPr/>
            </p:nvSpPr>
            <p:spPr>
              <a:xfrm>
                <a:off x="4953458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Oval 861"/>
              <p:cNvSpPr>
                <a:spLocks noChangeAspect="1"/>
              </p:cNvSpPr>
              <p:nvPr/>
            </p:nvSpPr>
            <p:spPr>
              <a:xfrm>
                <a:off x="5416126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Oval 862"/>
              <p:cNvSpPr>
                <a:spLocks noChangeAspect="1"/>
              </p:cNvSpPr>
              <p:nvPr/>
            </p:nvSpPr>
            <p:spPr>
              <a:xfrm>
                <a:off x="5637399" y="326713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5868291" y="326713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Oval 864"/>
              <p:cNvSpPr>
                <a:spLocks noChangeAspect="1"/>
              </p:cNvSpPr>
              <p:nvPr/>
            </p:nvSpPr>
            <p:spPr>
              <a:xfrm>
                <a:off x="3194082" y="3180597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Oval 865"/>
              <p:cNvSpPr>
                <a:spLocks noChangeAspect="1"/>
              </p:cNvSpPr>
              <p:nvPr/>
            </p:nvSpPr>
            <p:spPr>
              <a:xfrm>
                <a:off x="3424974" y="3180597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Oval 866"/>
              <p:cNvSpPr>
                <a:spLocks noChangeAspect="1"/>
              </p:cNvSpPr>
              <p:nvPr/>
            </p:nvSpPr>
            <p:spPr>
              <a:xfrm>
                <a:off x="3885472" y="3178005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Oval 867"/>
              <p:cNvSpPr>
                <a:spLocks noChangeAspect="1"/>
              </p:cNvSpPr>
              <p:nvPr/>
            </p:nvSpPr>
            <p:spPr>
              <a:xfrm>
                <a:off x="3653696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Oval 868"/>
              <p:cNvSpPr>
                <a:spLocks noChangeAspect="1"/>
              </p:cNvSpPr>
              <p:nvPr/>
            </p:nvSpPr>
            <p:spPr>
              <a:xfrm>
                <a:off x="4116364" y="3178005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Oval 869"/>
              <p:cNvSpPr>
                <a:spLocks noChangeAspect="1"/>
              </p:cNvSpPr>
              <p:nvPr/>
            </p:nvSpPr>
            <p:spPr>
              <a:xfrm>
                <a:off x="4590924" y="3175413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Oval 870"/>
              <p:cNvSpPr>
                <a:spLocks noChangeAspect="1"/>
              </p:cNvSpPr>
              <p:nvPr/>
            </p:nvSpPr>
            <p:spPr>
              <a:xfrm>
                <a:off x="4359148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Oval 871"/>
              <p:cNvSpPr>
                <a:spLocks noChangeAspect="1"/>
              </p:cNvSpPr>
              <p:nvPr/>
            </p:nvSpPr>
            <p:spPr>
              <a:xfrm>
                <a:off x="4821816" y="3175413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Oval 872"/>
              <p:cNvSpPr>
                <a:spLocks noChangeAspect="1"/>
              </p:cNvSpPr>
              <p:nvPr/>
            </p:nvSpPr>
            <p:spPr>
              <a:xfrm>
                <a:off x="5282314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Oval 873"/>
              <p:cNvSpPr>
                <a:spLocks noChangeAspect="1"/>
              </p:cNvSpPr>
              <p:nvPr/>
            </p:nvSpPr>
            <p:spPr>
              <a:xfrm>
                <a:off x="5050538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Oval 874"/>
              <p:cNvSpPr>
                <a:spLocks noChangeAspect="1"/>
              </p:cNvSpPr>
              <p:nvPr/>
            </p:nvSpPr>
            <p:spPr>
              <a:xfrm>
                <a:off x="5513206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Oval 875"/>
              <p:cNvSpPr>
                <a:spLocks noChangeAspect="1"/>
              </p:cNvSpPr>
              <p:nvPr/>
            </p:nvSpPr>
            <p:spPr>
              <a:xfrm>
                <a:off x="5734479" y="3172821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Oval 876"/>
              <p:cNvSpPr>
                <a:spLocks noChangeAspect="1"/>
              </p:cNvSpPr>
              <p:nvPr/>
            </p:nvSpPr>
            <p:spPr>
              <a:xfrm>
                <a:off x="5965371" y="3172821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Oval 877"/>
              <p:cNvSpPr>
                <a:spLocks noChangeAspect="1"/>
              </p:cNvSpPr>
              <p:nvPr/>
            </p:nvSpPr>
            <p:spPr>
              <a:xfrm>
                <a:off x="3329407" y="308137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Oval 878"/>
              <p:cNvSpPr>
                <a:spLocks noChangeAspect="1"/>
              </p:cNvSpPr>
              <p:nvPr/>
            </p:nvSpPr>
            <p:spPr>
              <a:xfrm>
                <a:off x="3560299" y="308137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Oval 879"/>
              <p:cNvSpPr>
                <a:spLocks noChangeAspect="1"/>
              </p:cNvSpPr>
              <p:nvPr/>
            </p:nvSpPr>
            <p:spPr>
              <a:xfrm>
                <a:off x="4020797" y="307878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Oval 880"/>
              <p:cNvSpPr>
                <a:spLocks noChangeAspect="1"/>
              </p:cNvSpPr>
              <p:nvPr/>
            </p:nvSpPr>
            <p:spPr>
              <a:xfrm>
                <a:off x="3789021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Oval 881"/>
              <p:cNvSpPr>
                <a:spLocks noChangeAspect="1"/>
              </p:cNvSpPr>
              <p:nvPr/>
            </p:nvSpPr>
            <p:spPr>
              <a:xfrm>
                <a:off x="4251689" y="307878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Oval 882"/>
              <p:cNvSpPr>
                <a:spLocks noChangeAspect="1"/>
              </p:cNvSpPr>
              <p:nvPr/>
            </p:nvSpPr>
            <p:spPr>
              <a:xfrm>
                <a:off x="4726249" y="307619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Oval 883"/>
              <p:cNvSpPr>
                <a:spLocks noChangeAspect="1"/>
              </p:cNvSpPr>
              <p:nvPr/>
            </p:nvSpPr>
            <p:spPr>
              <a:xfrm>
                <a:off x="4494473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Oval 884"/>
              <p:cNvSpPr>
                <a:spLocks noChangeAspect="1"/>
              </p:cNvSpPr>
              <p:nvPr/>
            </p:nvSpPr>
            <p:spPr>
              <a:xfrm>
                <a:off x="4957141" y="307619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Oval 885"/>
              <p:cNvSpPr>
                <a:spLocks noChangeAspect="1"/>
              </p:cNvSpPr>
              <p:nvPr/>
            </p:nvSpPr>
            <p:spPr>
              <a:xfrm>
                <a:off x="5417639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Oval 886"/>
              <p:cNvSpPr>
                <a:spLocks noChangeAspect="1"/>
              </p:cNvSpPr>
              <p:nvPr/>
            </p:nvSpPr>
            <p:spPr>
              <a:xfrm>
                <a:off x="5185863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Oval 887"/>
              <p:cNvSpPr>
                <a:spLocks noChangeAspect="1"/>
              </p:cNvSpPr>
              <p:nvPr/>
            </p:nvSpPr>
            <p:spPr>
              <a:xfrm>
                <a:off x="5648531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Oval 888"/>
              <p:cNvSpPr>
                <a:spLocks noChangeAspect="1"/>
              </p:cNvSpPr>
              <p:nvPr/>
            </p:nvSpPr>
            <p:spPr>
              <a:xfrm>
                <a:off x="5869804" y="307360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Oval 889"/>
              <p:cNvSpPr>
                <a:spLocks noChangeAspect="1"/>
              </p:cNvSpPr>
              <p:nvPr/>
            </p:nvSpPr>
            <p:spPr>
              <a:xfrm>
                <a:off x="6100696" y="307360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Oval 890"/>
              <p:cNvSpPr>
                <a:spLocks noChangeAspect="1"/>
              </p:cNvSpPr>
              <p:nvPr/>
            </p:nvSpPr>
            <p:spPr>
              <a:xfrm>
                <a:off x="3486778" y="2983608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Oval 891"/>
              <p:cNvSpPr>
                <a:spLocks noChangeAspect="1"/>
              </p:cNvSpPr>
              <p:nvPr/>
            </p:nvSpPr>
            <p:spPr>
              <a:xfrm>
                <a:off x="3717670" y="2983608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Oval 892"/>
              <p:cNvSpPr>
                <a:spLocks noChangeAspect="1"/>
              </p:cNvSpPr>
              <p:nvPr/>
            </p:nvSpPr>
            <p:spPr>
              <a:xfrm>
                <a:off x="4178168" y="2981016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Oval 893"/>
              <p:cNvSpPr>
                <a:spLocks noChangeAspect="1"/>
              </p:cNvSpPr>
              <p:nvPr/>
            </p:nvSpPr>
            <p:spPr>
              <a:xfrm>
                <a:off x="3946392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Oval 894"/>
              <p:cNvSpPr>
                <a:spLocks noChangeAspect="1"/>
              </p:cNvSpPr>
              <p:nvPr/>
            </p:nvSpPr>
            <p:spPr>
              <a:xfrm>
                <a:off x="4409060" y="2981016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Oval 895"/>
              <p:cNvSpPr>
                <a:spLocks noChangeAspect="1"/>
              </p:cNvSpPr>
              <p:nvPr/>
            </p:nvSpPr>
            <p:spPr>
              <a:xfrm>
                <a:off x="4883620" y="2978424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Oval 896"/>
              <p:cNvSpPr>
                <a:spLocks noChangeAspect="1"/>
              </p:cNvSpPr>
              <p:nvPr/>
            </p:nvSpPr>
            <p:spPr>
              <a:xfrm>
                <a:off x="4651844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Oval 897"/>
              <p:cNvSpPr>
                <a:spLocks noChangeAspect="1"/>
              </p:cNvSpPr>
              <p:nvPr/>
            </p:nvSpPr>
            <p:spPr>
              <a:xfrm>
                <a:off x="5114512" y="2978424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Oval 898"/>
              <p:cNvSpPr>
                <a:spLocks noChangeAspect="1"/>
              </p:cNvSpPr>
              <p:nvPr/>
            </p:nvSpPr>
            <p:spPr>
              <a:xfrm>
                <a:off x="5575010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Oval 899"/>
              <p:cNvSpPr>
                <a:spLocks noChangeAspect="1"/>
              </p:cNvSpPr>
              <p:nvPr/>
            </p:nvSpPr>
            <p:spPr>
              <a:xfrm>
                <a:off x="5343234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Oval 900"/>
              <p:cNvSpPr>
                <a:spLocks noChangeAspect="1"/>
              </p:cNvSpPr>
              <p:nvPr/>
            </p:nvSpPr>
            <p:spPr>
              <a:xfrm>
                <a:off x="5805902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Oval 901"/>
              <p:cNvSpPr>
                <a:spLocks noChangeAspect="1"/>
              </p:cNvSpPr>
              <p:nvPr/>
            </p:nvSpPr>
            <p:spPr>
              <a:xfrm>
                <a:off x="6027175" y="2975832"/>
                <a:ext cx="108147" cy="108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Oval 902"/>
              <p:cNvSpPr>
                <a:spLocks noChangeAspect="1"/>
              </p:cNvSpPr>
              <p:nvPr/>
            </p:nvSpPr>
            <p:spPr>
              <a:xfrm>
                <a:off x="6258067" y="2975832"/>
                <a:ext cx="108147" cy="1081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4" name="TextBox 903"/>
            <p:cNvSpPr txBox="1"/>
            <p:nvPr/>
          </p:nvSpPr>
          <p:spPr>
            <a:xfrm>
              <a:off x="4755409" y="3838433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905" name="TextBox 904"/>
            <p:cNvSpPr txBox="1"/>
            <p:nvPr/>
          </p:nvSpPr>
          <p:spPr>
            <a:xfrm>
              <a:off x="4755409" y="5256491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0</a:t>
              </a:r>
              <a:endParaRPr lang="en-US" sz="1400" baseline="-25000" dirty="0"/>
            </a:p>
          </p:txBody>
        </p:sp>
        <p:sp>
          <p:nvSpPr>
            <p:cNvPr id="906" name="TextBox 905"/>
            <p:cNvSpPr txBox="1"/>
            <p:nvPr/>
          </p:nvSpPr>
          <p:spPr>
            <a:xfrm>
              <a:off x="4755409" y="2356169"/>
              <a:ext cx="316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s</a:t>
              </a:r>
              <a:r>
                <a:rPr lang="de-CH" sz="1400" baseline="-25000" dirty="0"/>
                <a:t>2</a:t>
              </a:r>
              <a:endParaRPr lang="en-US" sz="1400" baseline="-25000" dirty="0"/>
            </a:p>
          </p:txBody>
        </p:sp>
        <p:sp>
          <p:nvSpPr>
            <p:cNvPr id="907" name="Freeform 906"/>
            <p:cNvSpPr/>
            <p:nvPr/>
          </p:nvSpPr>
          <p:spPr>
            <a:xfrm>
              <a:off x="1362547" y="1647733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8" name="Group 907"/>
            <p:cNvGrpSpPr/>
            <p:nvPr/>
          </p:nvGrpSpPr>
          <p:grpSpPr>
            <a:xfrm>
              <a:off x="2264128" y="2047967"/>
              <a:ext cx="1812179" cy="620269"/>
              <a:chOff x="2264127" y="2047965"/>
              <a:chExt cx="1812179" cy="620269"/>
            </a:xfrm>
          </p:grpSpPr>
          <p:cxnSp>
            <p:nvCxnSpPr>
              <p:cNvPr id="909" name="Straight Connector 908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3" name="Freeform 912"/>
            <p:cNvSpPr/>
            <p:nvPr/>
          </p:nvSpPr>
          <p:spPr>
            <a:xfrm>
              <a:off x="1323832" y="3094650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4" name="Group 913"/>
            <p:cNvGrpSpPr/>
            <p:nvPr/>
          </p:nvGrpSpPr>
          <p:grpSpPr>
            <a:xfrm>
              <a:off x="2267111" y="3483498"/>
              <a:ext cx="1812179" cy="620269"/>
              <a:chOff x="2264127" y="2047965"/>
              <a:chExt cx="1812179" cy="620269"/>
            </a:xfrm>
          </p:grpSpPr>
          <p:cxnSp>
            <p:nvCxnSpPr>
              <p:cNvPr id="915" name="Straight Connector 914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9" name="Freeform 918"/>
            <p:cNvSpPr/>
            <p:nvPr/>
          </p:nvSpPr>
          <p:spPr>
            <a:xfrm>
              <a:off x="1350846" y="4509122"/>
              <a:ext cx="4667061" cy="1036621"/>
            </a:xfrm>
            <a:custGeom>
              <a:avLst/>
              <a:gdLst>
                <a:gd name="connsiteX0" fmla="*/ 1430447 w 4667061"/>
                <a:gd name="connsiteY0" fmla="*/ 0 h 1036621"/>
                <a:gd name="connsiteX1" fmla="*/ 1430447 w 4667061"/>
                <a:gd name="connsiteY1" fmla="*/ 0 h 1036621"/>
                <a:gd name="connsiteX2" fmla="*/ 0 w 4667061"/>
                <a:gd name="connsiteY2" fmla="*/ 1009461 h 1036621"/>
                <a:gd name="connsiteX3" fmla="*/ 873659 w 4667061"/>
                <a:gd name="connsiteY3" fmla="*/ 1027568 h 1036621"/>
                <a:gd name="connsiteX4" fmla="*/ 1797112 w 4667061"/>
                <a:gd name="connsiteY4" fmla="*/ 384772 h 1036621"/>
                <a:gd name="connsiteX5" fmla="*/ 2706986 w 4667061"/>
                <a:gd name="connsiteY5" fmla="*/ 407406 h 1036621"/>
                <a:gd name="connsiteX6" fmla="*/ 1828800 w 4667061"/>
                <a:gd name="connsiteY6" fmla="*/ 1027568 h 1036621"/>
                <a:gd name="connsiteX7" fmla="*/ 3232087 w 4667061"/>
                <a:gd name="connsiteY7" fmla="*/ 1036621 h 1036621"/>
                <a:gd name="connsiteX8" fmla="*/ 4667061 w 4667061"/>
                <a:gd name="connsiteY8" fmla="*/ 18107 h 1036621"/>
                <a:gd name="connsiteX9" fmla="*/ 1430447 w 4667061"/>
                <a:gd name="connsiteY9" fmla="*/ 0 h 103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061" h="1036621">
                  <a:moveTo>
                    <a:pt x="1430447" y="0"/>
                  </a:moveTo>
                  <a:lnTo>
                    <a:pt x="1430447" y="0"/>
                  </a:lnTo>
                  <a:lnTo>
                    <a:pt x="0" y="1009461"/>
                  </a:lnTo>
                  <a:lnTo>
                    <a:pt x="873659" y="1027568"/>
                  </a:lnTo>
                  <a:lnTo>
                    <a:pt x="1797112" y="384772"/>
                  </a:lnTo>
                  <a:lnTo>
                    <a:pt x="2706986" y="407406"/>
                  </a:lnTo>
                  <a:lnTo>
                    <a:pt x="1828800" y="1027568"/>
                  </a:lnTo>
                  <a:lnTo>
                    <a:pt x="3232087" y="1036621"/>
                  </a:lnTo>
                  <a:lnTo>
                    <a:pt x="4667061" y="18107"/>
                  </a:lnTo>
                  <a:lnTo>
                    <a:pt x="1430447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0" name="Group 919"/>
            <p:cNvGrpSpPr/>
            <p:nvPr/>
          </p:nvGrpSpPr>
          <p:grpSpPr>
            <a:xfrm>
              <a:off x="2262806" y="4918484"/>
              <a:ext cx="1812179" cy="620269"/>
              <a:chOff x="2264127" y="2047965"/>
              <a:chExt cx="1812179" cy="620269"/>
            </a:xfrm>
          </p:grpSpPr>
          <p:cxnSp>
            <p:nvCxnSpPr>
              <p:cNvPr id="921" name="Straight Connector 920"/>
              <p:cNvCxnSpPr>
                <a:cxnSpLocks noChangeAspect="1"/>
              </p:cNvCxnSpPr>
              <p:nvPr/>
            </p:nvCxnSpPr>
            <p:spPr>
              <a:xfrm flipH="1">
                <a:off x="2264127" y="2047965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>
                <a:cxnSpLocks noChangeAspect="1"/>
              </p:cNvCxnSpPr>
              <p:nvPr/>
            </p:nvCxnSpPr>
            <p:spPr>
              <a:xfrm flipH="1">
                <a:off x="3193209" y="2056234"/>
                <a:ext cx="883097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 flipH="1">
                <a:off x="3130301" y="2055916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 flipH="1">
                <a:off x="2268748" y="2659965"/>
                <a:ext cx="93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5" name="TextBox 924"/>
            <p:cNvSpPr txBox="1"/>
            <p:nvPr/>
          </p:nvSpPr>
          <p:spPr>
            <a:xfrm>
              <a:off x="2234602" y="2617169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 smtClean="0"/>
                <a:t>2,G</a:t>
              </a:r>
              <a:endParaRPr lang="en-US" sz="1400" b="1" baseline="-25000" dirty="0"/>
            </a:p>
          </p:txBody>
        </p:sp>
        <p:sp>
          <p:nvSpPr>
            <p:cNvPr id="926" name="TextBox 925"/>
            <p:cNvSpPr txBox="1"/>
            <p:nvPr/>
          </p:nvSpPr>
          <p:spPr>
            <a:xfrm>
              <a:off x="2240213" y="4057329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/>
                <a:t>1</a:t>
              </a:r>
              <a:r>
                <a:rPr lang="de-CH" sz="1400" b="1" baseline="-25000" dirty="0" smtClean="0"/>
                <a:t>,G</a:t>
              </a:r>
              <a:endParaRPr lang="en-US" sz="1400" b="1" baseline="-25000" dirty="0"/>
            </a:p>
          </p:txBody>
        </p:sp>
        <p:sp>
          <p:nvSpPr>
            <p:cNvPr id="927" name="TextBox 926"/>
            <p:cNvSpPr txBox="1"/>
            <p:nvPr/>
          </p:nvSpPr>
          <p:spPr>
            <a:xfrm>
              <a:off x="2240213" y="5490174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b="1" dirty="0" smtClean="0"/>
                <a:t>s</a:t>
              </a:r>
              <a:r>
                <a:rPr lang="de-CH" sz="1400" b="1" baseline="-25000" dirty="0" smtClean="0"/>
                <a:t>0,G</a:t>
              </a:r>
              <a:endParaRPr lang="en-US" sz="1400" b="1" baseline="-25000" dirty="0"/>
            </a:p>
          </p:txBody>
        </p:sp>
      </p:grpSp>
      <p:cxnSp>
        <p:nvCxnSpPr>
          <p:cNvPr id="932" name="Straight Connector 931"/>
          <p:cNvCxnSpPr/>
          <p:nvPr/>
        </p:nvCxnSpPr>
        <p:spPr>
          <a:xfrm flipV="1">
            <a:off x="4802633" y="1748271"/>
            <a:ext cx="5173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934"/>
          <p:cNvSpPr txBox="1"/>
          <p:nvPr/>
        </p:nvSpPr>
        <p:spPr>
          <a:xfrm rot="16200000">
            <a:off x="4319750" y="2959837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Two</a:t>
            </a:r>
            <a:r>
              <a:rPr lang="de-CH" sz="900" dirty="0"/>
              <a:t> </a:t>
            </a:r>
            <a:r>
              <a:rPr lang="de-CH" sz="900" dirty="0" smtClean="0"/>
              <a:t>phase sampling</a:t>
            </a:r>
            <a:endParaRPr lang="en-US" sz="900" dirty="0"/>
          </a:p>
        </p:txBody>
      </p:sp>
      <p:cxnSp>
        <p:nvCxnSpPr>
          <p:cNvPr id="936" name="Straight Connector 935"/>
          <p:cNvCxnSpPr/>
          <p:nvPr/>
        </p:nvCxnSpPr>
        <p:spPr>
          <a:xfrm flipV="1">
            <a:off x="4453283" y="1756029"/>
            <a:ext cx="2399" cy="79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/>
          <p:cNvCxnSpPr/>
          <p:nvPr/>
        </p:nvCxnSpPr>
        <p:spPr>
          <a:xfrm>
            <a:off x="4350535" y="2544808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938"/>
          <p:cNvSpPr txBox="1"/>
          <p:nvPr/>
        </p:nvSpPr>
        <p:spPr>
          <a:xfrm rot="16200000">
            <a:off x="3962999" y="2019910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One phase sampling</a:t>
            </a:r>
            <a:endParaRPr lang="en-US" sz="900" dirty="0"/>
          </a:p>
        </p:txBody>
      </p:sp>
      <p:cxnSp>
        <p:nvCxnSpPr>
          <p:cNvPr id="940" name="Straight Connector 939"/>
          <p:cNvCxnSpPr/>
          <p:nvPr/>
        </p:nvCxnSpPr>
        <p:spPr>
          <a:xfrm flipV="1">
            <a:off x="5126425" y="1755637"/>
            <a:ext cx="25422" cy="2804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TextBox 942"/>
          <p:cNvSpPr txBox="1"/>
          <p:nvPr/>
        </p:nvSpPr>
        <p:spPr>
          <a:xfrm rot="16200000">
            <a:off x="4603733" y="3923903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Three phase sampling</a:t>
            </a:r>
            <a:endParaRPr lang="en-US" sz="900" dirty="0"/>
          </a:p>
        </p:txBody>
      </p:sp>
      <p:cxnSp>
        <p:nvCxnSpPr>
          <p:cNvPr id="955" name="Straight Connector 954"/>
          <p:cNvCxnSpPr/>
          <p:nvPr/>
        </p:nvCxnSpPr>
        <p:spPr>
          <a:xfrm>
            <a:off x="4356118" y="1752923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>
            <a:off x="4694633" y="3552920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>
            <a:off x="4702243" y="1755567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5043847" y="1757099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>
            <a:off x="5014325" y="4555835"/>
            <a:ext cx="1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/>
          <p:nvPr/>
        </p:nvCxnSpPr>
        <p:spPr>
          <a:xfrm flipV="1">
            <a:off x="309149" y="1772823"/>
            <a:ext cx="25422" cy="2804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0" name="TextBox 929"/>
          <p:cNvSpPr txBox="1"/>
          <p:nvPr/>
        </p:nvSpPr>
        <p:spPr>
          <a:xfrm rot="16200000">
            <a:off x="-465259" y="230842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Precision of information</a:t>
            </a:r>
            <a:endParaRPr lang="en-US" sz="900" dirty="0"/>
          </a:p>
        </p:txBody>
      </p:sp>
      <p:cxnSp>
        <p:nvCxnSpPr>
          <p:cNvPr id="933" name="Straight Connector 932"/>
          <p:cNvCxnSpPr/>
          <p:nvPr/>
        </p:nvCxnSpPr>
        <p:spPr>
          <a:xfrm flipV="1">
            <a:off x="437471" y="1776728"/>
            <a:ext cx="25422" cy="280418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TextBox 933"/>
          <p:cNvSpPr txBox="1"/>
          <p:nvPr/>
        </p:nvSpPr>
        <p:spPr>
          <a:xfrm rot="16200000">
            <a:off x="-116661" y="3836148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smtClean="0"/>
              <a:t>Quantity of information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65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62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</dc:creator>
  <cp:lastModifiedBy>hilla</cp:lastModifiedBy>
  <cp:revision>140</cp:revision>
  <dcterms:created xsi:type="dcterms:W3CDTF">2017-07-27T08:37:53Z</dcterms:created>
  <dcterms:modified xsi:type="dcterms:W3CDTF">2017-07-28T07:02:13Z</dcterms:modified>
</cp:coreProperties>
</file>