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A60-993F-4882-8FE6-26718E7C716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4AF-6CE7-498F-A47A-7E8A4E59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A60-993F-4882-8FE6-26718E7C716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4AF-6CE7-498F-A47A-7E8A4E59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A60-993F-4882-8FE6-26718E7C716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4AF-6CE7-498F-A47A-7E8A4E59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5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A60-993F-4882-8FE6-26718E7C716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4AF-6CE7-498F-A47A-7E8A4E59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A60-993F-4882-8FE6-26718E7C716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4AF-6CE7-498F-A47A-7E8A4E59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A60-993F-4882-8FE6-26718E7C716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4AF-6CE7-498F-A47A-7E8A4E59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A60-993F-4882-8FE6-26718E7C716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4AF-6CE7-498F-A47A-7E8A4E59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A60-993F-4882-8FE6-26718E7C716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4AF-6CE7-498F-A47A-7E8A4E59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A60-993F-4882-8FE6-26718E7C716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4AF-6CE7-498F-A47A-7E8A4E59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A60-993F-4882-8FE6-26718E7C716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4AF-6CE7-498F-A47A-7E8A4E59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A60-993F-4882-8FE6-26718E7C716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D4AF-6CE7-498F-A47A-7E8A4E59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7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1A60-993F-4882-8FE6-26718E7C716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D4AF-6CE7-498F-A47A-7E8A4E59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97268"/>
          </a:xfrm>
        </p:spPr>
        <p:txBody>
          <a:bodyPr>
            <a:normAutofit fontScale="90000"/>
          </a:bodyPr>
          <a:lstStyle/>
          <a:p>
            <a:r>
              <a:rPr lang="da-DK" sz="6700" dirty="0" smtClean="0"/>
              <a:t>Merchant API</a:t>
            </a:r>
            <a:r>
              <a:rPr lang="da-DK" dirty="0" smtClean="0"/>
              <a:t> Security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26080"/>
            <a:ext cx="9144000" cy="23317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3200" dirty="0" smtClean="0"/>
              <a:t>Merchant </a:t>
            </a:r>
            <a:r>
              <a:rPr lang="da-DK" sz="3200" dirty="0" err="1"/>
              <a:t>O</a:t>
            </a:r>
            <a:r>
              <a:rPr lang="da-DK" sz="3200" dirty="0" err="1" smtClean="0"/>
              <a:t>nboarding</a:t>
            </a:r>
            <a:r>
              <a:rPr lang="da-DK" sz="3200" dirty="0" smtClean="0"/>
              <a:t> </a:t>
            </a:r>
            <a:br>
              <a:rPr lang="da-DK" sz="3200" dirty="0" smtClean="0"/>
            </a:br>
            <a:endParaRPr lang="da-DK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Secure Merchant Requests to MobilePay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1590033" y="1947683"/>
            <a:ext cx="458780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71287" y="1976439"/>
            <a:ext cx="243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Certificate Provider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79304" y="2148678"/>
            <a:ext cx="4329234" cy="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87578" y="2220636"/>
            <a:ext cx="26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Merchant acquires certificate that supports SHA-256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91619" y="1978232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Merchant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Merchant Onboarding</a:t>
            </a:r>
            <a:endParaRPr lang="en-US" dirty="0"/>
          </a:p>
        </p:txBody>
      </p:sp>
      <p:sp>
        <p:nvSpPr>
          <p:cNvPr id="44" name="Content Placeholder 6"/>
          <p:cNvSpPr txBox="1">
            <a:spLocks/>
          </p:cNvSpPr>
          <p:nvPr/>
        </p:nvSpPr>
        <p:spPr>
          <a:xfrm>
            <a:off x="1590033" y="3089562"/>
            <a:ext cx="458780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95344" y="2849299"/>
            <a:ext cx="243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MobilePay’s</a:t>
            </a:r>
            <a:r>
              <a:rPr lang="en-US" dirty="0"/>
              <a:t> Azure API</a:t>
            </a:r>
            <a:br>
              <a:rPr lang="en-US" dirty="0"/>
            </a:br>
            <a:r>
              <a:rPr lang="en-US" dirty="0"/>
              <a:t>Management Developer Portal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379304" y="3290557"/>
            <a:ext cx="4329234" cy="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87578" y="3362515"/>
            <a:ext cx="26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Merchant signs up on the developer portal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91619" y="3120111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Merchant</a:t>
            </a:r>
            <a:endParaRPr lang="en-US" dirty="0"/>
          </a:p>
        </p:txBody>
      </p:sp>
      <p:sp>
        <p:nvSpPr>
          <p:cNvPr id="49" name="Content Placeholder 6"/>
          <p:cNvSpPr txBox="1">
            <a:spLocks/>
          </p:cNvSpPr>
          <p:nvPr/>
        </p:nvSpPr>
        <p:spPr>
          <a:xfrm>
            <a:off x="1590033" y="4267044"/>
            <a:ext cx="458780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48844" y="4295799"/>
            <a:ext cx="243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MobilePay API </a:t>
            </a:r>
            <a:r>
              <a:rPr lang="da-DK" dirty="0" err="1"/>
              <a:t>Admin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379304" y="4468039"/>
            <a:ext cx="4329234" cy="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87578" y="4539997"/>
            <a:ext cx="26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Merchant </a:t>
            </a:r>
            <a:r>
              <a:rPr lang="da-DK" sz="1200" dirty="0" err="1"/>
              <a:t>requests</a:t>
            </a:r>
            <a:r>
              <a:rPr lang="da-DK" sz="1200" dirty="0"/>
              <a:t> a </a:t>
            </a:r>
            <a:r>
              <a:rPr lang="da-DK" sz="1200" dirty="0" err="1"/>
              <a:t>subscription</a:t>
            </a:r>
            <a:r>
              <a:rPr lang="da-DK" sz="1200" dirty="0"/>
              <a:t> for </a:t>
            </a:r>
            <a:r>
              <a:rPr lang="da-DK" sz="1200" dirty="0" err="1"/>
              <a:t>desired</a:t>
            </a:r>
            <a:r>
              <a:rPr lang="da-DK" sz="1200" dirty="0"/>
              <a:t> API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191619" y="4297593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Merchant</a:t>
            </a:r>
            <a:endParaRPr lang="en-US" dirty="0"/>
          </a:p>
        </p:txBody>
      </p:sp>
      <p:sp>
        <p:nvSpPr>
          <p:cNvPr id="54" name="Content Placeholder 6"/>
          <p:cNvSpPr txBox="1">
            <a:spLocks/>
          </p:cNvSpPr>
          <p:nvPr/>
        </p:nvSpPr>
        <p:spPr>
          <a:xfrm>
            <a:off x="1590033" y="5364453"/>
            <a:ext cx="458780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48844" y="5393208"/>
            <a:ext cx="243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MobilePay API </a:t>
            </a:r>
            <a:r>
              <a:rPr lang="da-DK" dirty="0" err="1"/>
              <a:t>Admin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379304" y="5565448"/>
            <a:ext cx="4329234" cy="2485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87578" y="5637406"/>
            <a:ext cx="26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MobilePay API </a:t>
            </a:r>
            <a:r>
              <a:rPr lang="da-DK" sz="1200" dirty="0" err="1"/>
              <a:t>Admin</a:t>
            </a:r>
            <a:r>
              <a:rPr lang="da-DK" sz="1200" dirty="0"/>
              <a:t> </a:t>
            </a:r>
            <a:r>
              <a:rPr lang="da-DK" sz="1200" dirty="0" err="1"/>
              <a:t>approves</a:t>
            </a:r>
            <a:r>
              <a:rPr lang="da-DK" sz="1200" dirty="0"/>
              <a:t> </a:t>
            </a:r>
            <a:r>
              <a:rPr lang="da-DK" sz="1200" dirty="0" err="1"/>
              <a:t>merchant</a:t>
            </a:r>
            <a:r>
              <a:rPr lang="da-DK" sz="1200" dirty="0"/>
              <a:t> </a:t>
            </a:r>
            <a:r>
              <a:rPr lang="da-DK" sz="1200" dirty="0" err="1"/>
              <a:t>subscription</a:t>
            </a:r>
            <a:r>
              <a:rPr lang="da-DK" sz="1200" dirty="0"/>
              <a:t> </a:t>
            </a:r>
            <a:r>
              <a:rPr lang="da-DK" sz="1200" dirty="0" err="1"/>
              <a:t>request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191619" y="5395002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Merchant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1807047" y="4997723"/>
            <a:ext cx="458780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7</a:t>
            </a:r>
            <a:r>
              <a:rPr lang="da-DK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14305" y="5028272"/>
            <a:ext cx="243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MobilePay</a:t>
            </a:r>
            <a:r>
              <a:rPr lang="da-DK" dirty="0" smtClean="0"/>
              <a:t> Merchant </a:t>
            </a:r>
            <a:r>
              <a:rPr lang="da-DK" dirty="0"/>
              <a:t>Security </a:t>
            </a:r>
            <a:r>
              <a:rPr lang="da-DK" dirty="0" err="1" smtClean="0"/>
              <a:t>Admin</a:t>
            </a:r>
            <a:r>
              <a:rPr lang="da-DK" dirty="0" smtClean="0"/>
              <a:t> API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69168" y="5248219"/>
            <a:ext cx="4329234" cy="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7443" y="5351437"/>
            <a:ext cx="2755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 smtClean="0"/>
              <a:t>MobilePay</a:t>
            </a:r>
            <a:r>
              <a:rPr lang="da-DK" sz="1200" dirty="0" smtClean="0"/>
              <a:t> API </a:t>
            </a:r>
            <a:r>
              <a:rPr lang="da-DK" sz="1200" dirty="0" err="1" smtClean="0"/>
              <a:t>Admin</a:t>
            </a:r>
            <a:r>
              <a:rPr lang="da-DK" sz="1200" dirty="0" smtClean="0"/>
              <a:t> </a:t>
            </a:r>
            <a:r>
              <a:rPr lang="da-DK" sz="1200" dirty="0" err="1" smtClean="0"/>
              <a:t>decrypts</a:t>
            </a:r>
            <a:r>
              <a:rPr lang="da-DK" sz="1200" dirty="0" smtClean="0"/>
              <a:t> </a:t>
            </a:r>
            <a:r>
              <a:rPr lang="da-DK" sz="1200" dirty="0" err="1" smtClean="0"/>
              <a:t>merchant’s</a:t>
            </a:r>
            <a:r>
              <a:rPr lang="da-DK" sz="1200" dirty="0" smtClean="0"/>
              <a:t> </a:t>
            </a:r>
            <a:r>
              <a:rPr lang="da-DK" sz="1200" dirty="0" err="1" smtClean="0"/>
              <a:t>app</a:t>
            </a:r>
            <a:r>
              <a:rPr lang="da-DK" sz="1200" dirty="0" smtClean="0"/>
              <a:t> </a:t>
            </a:r>
            <a:r>
              <a:rPr lang="da-DK" sz="1200" dirty="0" err="1" smtClean="0"/>
              <a:t>key</a:t>
            </a:r>
            <a:r>
              <a:rPr lang="da-DK" sz="1200" dirty="0" smtClean="0"/>
              <a:t>, </a:t>
            </a:r>
            <a:r>
              <a:rPr lang="da-DK" sz="1200" dirty="0" err="1" smtClean="0"/>
              <a:t>verifies</a:t>
            </a:r>
            <a:r>
              <a:rPr lang="da-DK" sz="1200" dirty="0" smtClean="0"/>
              <a:t> </a:t>
            </a:r>
            <a:r>
              <a:rPr lang="da-DK" sz="1200" dirty="0" err="1" smtClean="0"/>
              <a:t>that</a:t>
            </a:r>
            <a:r>
              <a:rPr lang="da-DK" sz="1200" dirty="0" smtClean="0"/>
              <a:t> it </a:t>
            </a:r>
            <a:r>
              <a:rPr lang="da-DK" sz="1200" dirty="0" err="1" smtClean="0"/>
              <a:t>corresponds</a:t>
            </a:r>
            <a:r>
              <a:rPr lang="da-DK" sz="1200" dirty="0" smtClean="0"/>
              <a:t> to </a:t>
            </a:r>
            <a:r>
              <a:rPr lang="da-DK" sz="1200" dirty="0" err="1" smtClean="0"/>
              <a:t>expected</a:t>
            </a:r>
            <a:r>
              <a:rPr lang="da-DK" sz="1200" dirty="0" smtClean="0"/>
              <a:t> </a:t>
            </a:r>
            <a:r>
              <a:rPr lang="da-DK" sz="1200" dirty="0" err="1" smtClean="0"/>
              <a:t>merchant</a:t>
            </a:r>
            <a:r>
              <a:rPr lang="da-DK" sz="1200" dirty="0" smtClean="0"/>
              <a:t> and </a:t>
            </a:r>
            <a:r>
              <a:rPr lang="da-DK" sz="1200" dirty="0" err="1" smtClean="0"/>
              <a:t>uploads</a:t>
            </a:r>
            <a:r>
              <a:rPr lang="da-DK" sz="1200" dirty="0" smtClean="0"/>
              <a:t> the public </a:t>
            </a:r>
            <a:r>
              <a:rPr lang="da-DK" sz="1200" dirty="0" err="1" smtClean="0"/>
              <a:t>key</a:t>
            </a:r>
            <a:r>
              <a:rPr lang="da-DK" sz="1200" dirty="0" smtClean="0"/>
              <a:t> </a:t>
            </a:r>
            <a:r>
              <a:rPr lang="da-DK" sz="1200" dirty="0" err="1" smtClean="0"/>
              <a:t>using</a:t>
            </a:r>
            <a:r>
              <a:rPr lang="da-DK" sz="1200" dirty="0" smtClean="0"/>
              <a:t> </a:t>
            </a:r>
            <a:r>
              <a:rPr lang="da-DK" sz="1200" dirty="0" err="1"/>
              <a:t>MobilePay</a:t>
            </a:r>
            <a:r>
              <a:rPr lang="da-DK" sz="1200" dirty="0"/>
              <a:t> Merchant Security </a:t>
            </a:r>
            <a:r>
              <a:rPr lang="da-DK" sz="1200" dirty="0" err="1"/>
              <a:t>Admin</a:t>
            </a:r>
            <a:r>
              <a:rPr lang="da-DK" sz="1200" dirty="0"/>
              <a:t> API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08633" y="5028272"/>
            <a:ext cx="144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MobilePay</a:t>
            </a:r>
            <a:r>
              <a:rPr lang="da-DK" dirty="0" smtClean="0"/>
              <a:t> API Security </a:t>
            </a:r>
            <a:r>
              <a:rPr lang="da-DK" dirty="0" err="1" smtClean="0"/>
              <a:t>Admin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08632" y="3506048"/>
            <a:ext cx="118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Merchant</a:t>
            </a:r>
            <a:endParaRPr lang="en-US" dirty="0"/>
          </a:p>
        </p:txBody>
      </p:sp>
      <p:sp>
        <p:nvSpPr>
          <p:cNvPr id="39" name="Content Placeholder 6"/>
          <p:cNvSpPr txBox="1">
            <a:spLocks/>
          </p:cNvSpPr>
          <p:nvPr/>
        </p:nvSpPr>
        <p:spPr>
          <a:xfrm>
            <a:off x="1807047" y="3450648"/>
            <a:ext cx="458780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6</a:t>
            </a:r>
            <a:r>
              <a:rPr lang="da-DK" dirty="0" smtClean="0"/>
              <a:t>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113442" y="3506048"/>
            <a:ext cx="284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MobilePay</a:t>
            </a:r>
            <a:r>
              <a:rPr lang="da-DK" dirty="0" smtClean="0"/>
              <a:t> API Security </a:t>
            </a:r>
            <a:r>
              <a:rPr lang="da-DK" dirty="0" err="1" smtClean="0"/>
              <a:t>Admin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61540" y="3793728"/>
            <a:ext cx="2671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Merchant </a:t>
            </a:r>
            <a:r>
              <a:rPr lang="da-DK" sz="1200" dirty="0" err="1" smtClean="0"/>
              <a:t>uses</a:t>
            </a:r>
            <a:r>
              <a:rPr lang="da-DK" sz="1200" dirty="0" smtClean="0"/>
              <a:t> the MobilePay public </a:t>
            </a:r>
            <a:r>
              <a:rPr lang="da-DK" sz="1200" dirty="0" err="1" smtClean="0"/>
              <a:t>key</a:t>
            </a:r>
            <a:r>
              <a:rPr lang="da-DK" sz="1200" dirty="0" smtClean="0"/>
              <a:t> to </a:t>
            </a:r>
            <a:r>
              <a:rPr lang="da-DK" sz="1200" dirty="0" err="1" smtClean="0"/>
              <a:t>encrypt</a:t>
            </a:r>
            <a:r>
              <a:rPr lang="da-DK" sz="1200" dirty="0" smtClean="0"/>
              <a:t> </a:t>
            </a:r>
            <a:r>
              <a:rPr lang="da-DK" sz="1200" dirty="0" err="1" smtClean="0"/>
              <a:t>its</a:t>
            </a:r>
            <a:r>
              <a:rPr lang="da-DK" sz="1200" dirty="0" smtClean="0"/>
              <a:t> </a:t>
            </a:r>
            <a:r>
              <a:rPr lang="da-DK" sz="1200" dirty="0" err="1" smtClean="0"/>
              <a:t>own</a:t>
            </a:r>
            <a:r>
              <a:rPr lang="da-DK" sz="1200" dirty="0" smtClean="0"/>
              <a:t> public </a:t>
            </a:r>
            <a:r>
              <a:rPr lang="da-DK" sz="1200" dirty="0" err="1"/>
              <a:t>key</a:t>
            </a:r>
            <a:r>
              <a:rPr lang="da-DK" sz="1200" dirty="0"/>
              <a:t> and </a:t>
            </a:r>
            <a:r>
              <a:rPr lang="da-DK" sz="1200" dirty="0" err="1" smtClean="0"/>
              <a:t>appkey</a:t>
            </a:r>
            <a:r>
              <a:rPr lang="da-DK" sz="1200" dirty="0" smtClean="0"/>
              <a:t>, and </a:t>
            </a:r>
            <a:r>
              <a:rPr lang="da-DK" sz="1200" dirty="0" err="1" smtClean="0"/>
              <a:t>emails</a:t>
            </a:r>
            <a:r>
              <a:rPr lang="da-DK" sz="1200" dirty="0" smtClean="0"/>
              <a:t> it to a MobilePay API Security </a:t>
            </a:r>
            <a:r>
              <a:rPr lang="da-DK" sz="1200" dirty="0" err="1" smtClean="0"/>
              <a:t>admin</a:t>
            </a:r>
            <a:r>
              <a:rPr lang="da-DK" sz="1200" dirty="0" smtClean="0"/>
              <a:t>. </a:t>
            </a:r>
            <a:r>
              <a:rPr lang="da-DK" sz="1200" dirty="0" err="1" smtClean="0"/>
              <a:t>We</a:t>
            </a:r>
            <a:r>
              <a:rPr lang="da-DK" sz="1200" dirty="0" smtClean="0"/>
              <a:t> provide a </a:t>
            </a:r>
            <a:r>
              <a:rPr lang="da-DK" sz="1200" dirty="0" err="1" smtClean="0"/>
              <a:t>command</a:t>
            </a:r>
            <a:r>
              <a:rPr lang="da-DK" sz="1200" dirty="0" smtClean="0"/>
              <a:t> line </a:t>
            </a:r>
            <a:r>
              <a:rPr lang="da-DK" sz="1200" dirty="0" err="1" smtClean="0"/>
              <a:t>tool</a:t>
            </a:r>
            <a:r>
              <a:rPr lang="da-DK" sz="1200" dirty="0" smtClean="0"/>
              <a:t> </a:t>
            </a:r>
            <a:r>
              <a:rPr lang="da-DK" sz="1200" dirty="0" err="1" smtClean="0"/>
              <a:t>easy</a:t>
            </a:r>
            <a:r>
              <a:rPr lang="da-DK" sz="1200" dirty="0" smtClean="0"/>
              <a:t> </a:t>
            </a:r>
            <a:r>
              <a:rPr lang="da-DK" sz="1200" dirty="0" err="1" smtClean="0"/>
              <a:t>correct</a:t>
            </a:r>
            <a:r>
              <a:rPr lang="da-DK" sz="1200" dirty="0" smtClean="0"/>
              <a:t> </a:t>
            </a:r>
            <a:r>
              <a:rPr lang="da-DK" sz="1200" dirty="0" err="1" smtClean="0"/>
              <a:t>encryption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853265" y="3690714"/>
            <a:ext cx="4329234" cy="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511262" y="11780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Merchant Onboarding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08632" y="2151329"/>
            <a:ext cx="118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Merchant</a:t>
            </a:r>
            <a:endParaRPr lang="en-US" dirty="0"/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1807047" y="2095929"/>
            <a:ext cx="458780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12096" y="2123844"/>
            <a:ext cx="284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MobilePay Merchant Security API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7443" y="2421193"/>
            <a:ext cx="2671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Merchant adds subscription to and calls </a:t>
            </a:r>
            <a:r>
              <a:rPr lang="en-US" sz="1200" dirty="0" err="1" smtClean="0"/>
              <a:t>MobilePay’s</a:t>
            </a:r>
            <a:r>
              <a:rPr lang="en-US" sz="1200" dirty="0" smtClean="0"/>
              <a:t> Merchant Security API to acquire the MobilePay Merchant public key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853265" y="2323568"/>
            <a:ext cx="4329234" cy="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1590033" y="1947683"/>
            <a:ext cx="458780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smtClean="0"/>
              <a:t>1.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38335" y="1864584"/>
            <a:ext cx="243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MobilePay</a:t>
            </a:r>
            <a:r>
              <a:rPr lang="da-DK" dirty="0" smtClean="0"/>
              <a:t> Merchant API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09101" y="2150471"/>
            <a:ext cx="4329234" cy="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66483" y="2280082"/>
            <a:ext cx="3745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Merchant </a:t>
            </a:r>
            <a:r>
              <a:rPr lang="da-DK" sz="1200" dirty="0" err="1" smtClean="0"/>
              <a:t>app</a:t>
            </a:r>
            <a:r>
              <a:rPr lang="da-DK" sz="1200" dirty="0" smtClean="0"/>
              <a:t> </a:t>
            </a:r>
            <a:r>
              <a:rPr lang="da-DK" sz="1200" dirty="0" err="1" smtClean="0"/>
              <a:t>calls</a:t>
            </a:r>
            <a:r>
              <a:rPr lang="da-DK" sz="1200" dirty="0" smtClean="0"/>
              <a:t> the </a:t>
            </a:r>
            <a:r>
              <a:rPr lang="da-DK" sz="1200" dirty="0" err="1" smtClean="0"/>
              <a:t>regular</a:t>
            </a:r>
            <a:r>
              <a:rPr lang="da-DK" sz="1200" dirty="0" smtClean="0"/>
              <a:t> </a:t>
            </a:r>
            <a:r>
              <a:rPr lang="da-DK" sz="1200" dirty="0" err="1" smtClean="0"/>
              <a:t>MobilePay</a:t>
            </a:r>
            <a:r>
              <a:rPr lang="da-DK" sz="1200" dirty="0" smtClean="0"/>
              <a:t> Merchant API. </a:t>
            </a:r>
            <a:r>
              <a:rPr lang="da-DK" sz="1200" dirty="0" err="1" smtClean="0"/>
              <a:t>AppKey</a:t>
            </a:r>
            <a:r>
              <a:rPr lang="da-DK" sz="1200" dirty="0" smtClean="0"/>
              <a:t> and a signature must </a:t>
            </a:r>
            <a:r>
              <a:rPr lang="da-DK" sz="1200" dirty="0" err="1" smtClean="0"/>
              <a:t>be</a:t>
            </a:r>
            <a:r>
              <a:rPr lang="da-DK" sz="1200" dirty="0" smtClean="0"/>
              <a:t> </a:t>
            </a:r>
            <a:r>
              <a:rPr lang="da-DK" sz="1200" dirty="0" err="1" smtClean="0"/>
              <a:t>included</a:t>
            </a:r>
            <a:r>
              <a:rPr lang="da-DK" sz="1200" dirty="0" smtClean="0"/>
              <a:t> in the http header. The signature format is JWS and </a:t>
            </a:r>
            <a:r>
              <a:rPr lang="da-DK" sz="1200" dirty="0" err="1" smtClean="0"/>
              <a:t>uses</a:t>
            </a:r>
            <a:r>
              <a:rPr lang="da-DK" sz="1200" dirty="0" smtClean="0"/>
              <a:t> </a:t>
            </a:r>
            <a:r>
              <a:rPr lang="en-US" sz="1200" dirty="0" smtClean="0"/>
              <a:t>SHA-256 hashing algorithm to encode a SHA-1 hashed version of </a:t>
            </a:r>
            <a:r>
              <a:rPr lang="en-US" sz="1200" dirty="0" err="1" smtClean="0"/>
              <a:t>RequestUrl</a:t>
            </a:r>
            <a:r>
              <a:rPr lang="en-US" sz="1200" dirty="0" smtClean="0"/>
              <a:t> + Body.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91619" y="1978232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Merchant </a:t>
            </a:r>
            <a:r>
              <a:rPr lang="da-DK" dirty="0" err="1" smtClean="0"/>
              <a:t>app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48813" y="3571736"/>
            <a:ext cx="179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MobilePay</a:t>
            </a:r>
            <a:r>
              <a:rPr lang="da-DK" dirty="0" smtClean="0"/>
              <a:t> </a:t>
            </a:r>
            <a:r>
              <a:rPr lang="da-DK" dirty="0" err="1" smtClean="0"/>
              <a:t>Azure</a:t>
            </a:r>
            <a:r>
              <a:rPr lang="da-DK" dirty="0" smtClean="0"/>
              <a:t> API Management Gateway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Secure Merchant Requests to </a:t>
            </a:r>
            <a:r>
              <a:rPr lang="en-US" dirty="0"/>
              <a:t>MobilePay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38334" y="3571736"/>
            <a:ext cx="284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MobilePay</a:t>
            </a:r>
            <a:r>
              <a:rPr lang="da-DK" dirty="0" smtClean="0"/>
              <a:t> Security </a:t>
            </a:r>
            <a:r>
              <a:rPr lang="da-DK" dirty="0" err="1" smtClean="0"/>
              <a:t>Bounded</a:t>
            </a:r>
            <a:r>
              <a:rPr lang="da-DK" dirty="0" smtClean="0"/>
              <a:t> </a:t>
            </a:r>
            <a:r>
              <a:rPr lang="da-DK" dirty="0" err="1" smtClean="0"/>
              <a:t>Context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6483" y="3880417"/>
            <a:ext cx="374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The API Gateway </a:t>
            </a:r>
            <a:r>
              <a:rPr lang="da-DK" sz="1200" dirty="0" err="1" smtClean="0"/>
              <a:t>calls</a:t>
            </a:r>
            <a:r>
              <a:rPr lang="da-DK" sz="1200" dirty="0" smtClean="0"/>
              <a:t> </a:t>
            </a:r>
            <a:r>
              <a:rPr lang="da-DK" sz="1200" dirty="0" err="1" smtClean="0"/>
              <a:t>MobilePay</a:t>
            </a:r>
            <a:r>
              <a:rPr lang="da-DK" sz="1200" dirty="0" smtClean="0"/>
              <a:t> Security </a:t>
            </a:r>
            <a:r>
              <a:rPr lang="da-DK" sz="1200" dirty="0" err="1" smtClean="0"/>
              <a:t>Bounded</a:t>
            </a:r>
            <a:r>
              <a:rPr lang="da-DK" sz="1200" dirty="0" smtClean="0"/>
              <a:t> </a:t>
            </a:r>
            <a:r>
              <a:rPr lang="da-DK" sz="1200" dirty="0" err="1" smtClean="0"/>
              <a:t>Context</a:t>
            </a:r>
            <a:r>
              <a:rPr lang="da-DK" sz="1200" dirty="0" smtClean="0"/>
              <a:t> to </a:t>
            </a:r>
            <a:r>
              <a:rPr lang="da-DK" sz="1200" dirty="0" err="1" smtClean="0"/>
              <a:t>verify</a:t>
            </a:r>
            <a:r>
              <a:rPr lang="da-DK" sz="1200" dirty="0" smtClean="0"/>
              <a:t> the </a:t>
            </a:r>
            <a:r>
              <a:rPr lang="da-DK" sz="1200" dirty="0" err="1" smtClean="0"/>
              <a:t>merchant</a:t>
            </a:r>
            <a:r>
              <a:rPr lang="da-DK" sz="1200" dirty="0" smtClean="0"/>
              <a:t> </a:t>
            </a:r>
            <a:r>
              <a:rPr lang="da-DK" sz="1200" dirty="0" err="1" smtClean="0"/>
              <a:t>request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909100" y="3775659"/>
            <a:ext cx="4329234" cy="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48813" y="4706719"/>
            <a:ext cx="179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MobilePay</a:t>
            </a:r>
            <a:r>
              <a:rPr lang="da-DK" dirty="0"/>
              <a:t> </a:t>
            </a:r>
            <a:r>
              <a:rPr lang="da-DK" dirty="0" err="1"/>
              <a:t>Azure</a:t>
            </a:r>
            <a:r>
              <a:rPr lang="da-DK" dirty="0"/>
              <a:t> API Management Gateway</a:t>
            </a:r>
            <a:endParaRPr lang="en-US" dirty="0"/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1590033" y="4667784"/>
            <a:ext cx="458780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3</a:t>
            </a:r>
            <a:r>
              <a:rPr lang="da-DK" dirty="0" smtClean="0"/>
              <a:t>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238334" y="4723184"/>
            <a:ext cx="284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MobilePay</a:t>
            </a:r>
            <a:r>
              <a:rPr lang="da-DK" dirty="0"/>
              <a:t> Security </a:t>
            </a:r>
            <a:r>
              <a:rPr lang="da-DK" dirty="0" err="1"/>
              <a:t>Bounded</a:t>
            </a:r>
            <a:r>
              <a:rPr lang="da-DK" dirty="0"/>
              <a:t> </a:t>
            </a:r>
            <a:r>
              <a:rPr lang="da-DK" dirty="0" err="1"/>
              <a:t>Context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09100" y="4927107"/>
            <a:ext cx="4329234" cy="2485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6"/>
          <p:cNvSpPr txBox="1">
            <a:spLocks/>
          </p:cNvSpPr>
          <p:nvPr/>
        </p:nvSpPr>
        <p:spPr>
          <a:xfrm>
            <a:off x="1590033" y="3553270"/>
            <a:ext cx="458780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2</a:t>
            </a:r>
            <a:r>
              <a:rPr lang="da-DK" dirty="0" smtClean="0"/>
              <a:t>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66483" y="5028137"/>
            <a:ext cx="3745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MobilePay Security Bounded Context uses the </a:t>
            </a:r>
            <a:r>
              <a:rPr lang="en-US" sz="1200" dirty="0" err="1" smtClean="0"/>
              <a:t>AppKey</a:t>
            </a:r>
            <a:r>
              <a:rPr lang="en-US" sz="1200" dirty="0" smtClean="0"/>
              <a:t> to fetch the corresponding public key. The public key is used to </a:t>
            </a:r>
            <a:r>
              <a:rPr lang="en-US" sz="1200" dirty="0" err="1" smtClean="0"/>
              <a:t>vertify</a:t>
            </a:r>
            <a:r>
              <a:rPr lang="en-US" sz="1200" dirty="0" smtClean="0"/>
              <a:t> the JWS token and “401 Unauthorized” is send if the signature is not valid or the hashes does not match.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3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1590033" y="1947683"/>
            <a:ext cx="630301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smtClean="0"/>
              <a:t>4a.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38335" y="1864584"/>
            <a:ext cx="243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MobilePay</a:t>
            </a:r>
            <a:r>
              <a:rPr lang="da-DK" dirty="0"/>
              <a:t> </a:t>
            </a:r>
            <a:r>
              <a:rPr lang="da-DK" dirty="0" err="1"/>
              <a:t>Azure</a:t>
            </a:r>
            <a:r>
              <a:rPr lang="da-DK" dirty="0"/>
              <a:t> API Management Gateway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09101" y="2150471"/>
            <a:ext cx="4329234" cy="2485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66483" y="2280082"/>
            <a:ext cx="3745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request’s signature could not be verified, a “401 Unauthorized” is send back to the Merchant app and the actual request is never sent to the MobilePay Merchant API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91619" y="1978232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Merchant </a:t>
            </a:r>
            <a:r>
              <a:rPr lang="da-DK" dirty="0" err="1" smtClean="0"/>
              <a:t>app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Secure Merchant Requests to MobilePay APIs</a:t>
            </a: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1590033" y="3542384"/>
            <a:ext cx="647934" cy="4801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smtClean="0"/>
              <a:t>4b.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38335" y="3459285"/>
            <a:ext cx="243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MobilePay</a:t>
            </a:r>
            <a:r>
              <a:rPr lang="da-DK" dirty="0"/>
              <a:t> </a:t>
            </a:r>
            <a:r>
              <a:rPr lang="da-DK" dirty="0" smtClean="0"/>
              <a:t>Merchant API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09101" y="3745172"/>
            <a:ext cx="4329234" cy="248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66483" y="3874783"/>
            <a:ext cx="374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request’s signature is verified, the actual request is sent to the MobilePay Merchant API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191619" y="3572932"/>
            <a:ext cx="185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MobilePay</a:t>
            </a:r>
            <a:r>
              <a:rPr lang="da-DK" dirty="0"/>
              <a:t> </a:t>
            </a:r>
            <a:r>
              <a:rPr lang="da-DK" dirty="0" err="1"/>
              <a:t>Azure</a:t>
            </a:r>
            <a:r>
              <a:rPr lang="da-DK" dirty="0"/>
              <a:t> API Management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Merchant API Security</vt:lpstr>
      <vt:lpstr>Merchant Onboarding</vt:lpstr>
      <vt:lpstr>Merchant Onboarding</vt:lpstr>
      <vt:lpstr>Secure Merchant Requests to MobilePay APIs</vt:lpstr>
      <vt:lpstr>Secure Merchant Requests to MobilePay APIs</vt:lpstr>
    </vt:vector>
  </TitlesOfParts>
  <Company>Danske Bank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Certifikat udveksling Merchant – DB API</dc:title>
  <dc:creator>BB8191</dc:creator>
  <cp:lastModifiedBy>BB8191</cp:lastModifiedBy>
  <cp:revision>39</cp:revision>
  <dcterms:created xsi:type="dcterms:W3CDTF">2016-04-08T11:44:22Z</dcterms:created>
  <dcterms:modified xsi:type="dcterms:W3CDTF">2016-06-17T09:40:14Z</dcterms:modified>
</cp:coreProperties>
</file>