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18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521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318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945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36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239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3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74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96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55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8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822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0875-FCEC-4FF8-861B-BE8452D0EFCE}" type="datetimeFigureOut">
              <a:rPr lang="en-CH" smtClean="0"/>
              <a:t>07/15/2022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C98C-2D89-49A8-8CD0-C0822D1690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818" y="360116"/>
            <a:ext cx="6082308" cy="2684524"/>
            <a:chOff x="632818" y="360116"/>
            <a:chExt cx="6082308" cy="26845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F09C81-8F8D-480F-A1F0-573B402A9AA0}"/>
                </a:ext>
              </a:extLst>
            </p:cNvPr>
            <p:cNvSpPr/>
            <p:nvPr/>
          </p:nvSpPr>
          <p:spPr>
            <a:xfrm>
              <a:off x="632818" y="360116"/>
              <a:ext cx="6082308" cy="581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Persons with insurance coverage between 1 Jan 2011 and </a:t>
              </a:r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Mar 2020</a:t>
              </a:r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1,537,056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0D3AB5-30BE-4728-ACB9-2FEEBE5EA605}"/>
                </a:ext>
              </a:extLst>
            </p:cNvPr>
            <p:cNvSpPr/>
            <p:nvPr/>
          </p:nvSpPr>
          <p:spPr>
            <a:xfrm>
              <a:off x="1459408" y="1180761"/>
              <a:ext cx="4112717" cy="1005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Excluded: n = </a:t>
              </a:r>
              <a:r>
                <a:rPr lang="en-GB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527,857 </a:t>
              </a:r>
              <a:r>
                <a:rPr lang="en-GB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34.3)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Unknown </a:t>
              </a:r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sex: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9,928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(0.6%) 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Unknown age: n =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9,108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(0.6%)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Age at end of follow-up &lt;</a:t>
              </a:r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 </a:t>
              </a:r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years: 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438,759 (28.5%) </a:t>
              </a:r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Not 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linked to NPR: n = </a:t>
              </a:r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70,062 (4.6%)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11CD01-8DA2-4A6F-9F48-394553744D70}"/>
                </a:ext>
              </a:extLst>
            </p:cNvPr>
            <p:cNvSpPr/>
            <p:nvPr/>
          </p:nvSpPr>
          <p:spPr>
            <a:xfrm>
              <a:off x="632818" y="2463455"/>
              <a:ext cx="6082308" cy="58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Eligible for analysis: n = </a:t>
              </a:r>
              <a:r>
                <a:rPr lang="en-GB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1,009,199 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86A531C-6833-4F4F-AEAB-AF524CEE0D2B}"/>
                </a:ext>
              </a:extLst>
            </p:cNvPr>
            <p:cNvCxnSpPr>
              <a:cxnSpLocks/>
            </p:cNvCxnSpPr>
            <p:nvPr/>
          </p:nvCxnSpPr>
          <p:spPr>
            <a:xfrm>
              <a:off x="917019" y="941302"/>
              <a:ext cx="0" cy="152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F1C10A-D6F6-46A3-9756-6994CC3E200E}"/>
                </a:ext>
              </a:extLst>
            </p:cNvPr>
            <p:cNvCxnSpPr>
              <a:cxnSpLocks/>
            </p:cNvCxnSpPr>
            <p:nvPr/>
          </p:nvCxnSpPr>
          <p:spPr>
            <a:xfrm>
              <a:off x="917019" y="1683329"/>
              <a:ext cx="5159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3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Lienhard, Raphael Andreas (ISPM)</dc:creator>
  <cp:lastModifiedBy>Mesa Vieira, Cristina (ISPM)</cp:lastModifiedBy>
  <cp:revision>50</cp:revision>
  <dcterms:created xsi:type="dcterms:W3CDTF">2022-01-27T16:18:56Z</dcterms:created>
  <dcterms:modified xsi:type="dcterms:W3CDTF">2022-07-15T09:03:24Z</dcterms:modified>
</cp:coreProperties>
</file>