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14" y="12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082D-FF9C-4224-92DA-5DE8318472CA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0F32-3EDE-4B73-AA22-85085029F9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74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082D-FF9C-4224-92DA-5DE8318472CA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0F32-3EDE-4B73-AA22-85085029F9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458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082D-FF9C-4224-92DA-5DE8318472CA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0F32-3EDE-4B73-AA22-85085029F9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70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082D-FF9C-4224-92DA-5DE8318472CA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0F32-3EDE-4B73-AA22-85085029F9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08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082D-FF9C-4224-92DA-5DE8318472CA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0F32-3EDE-4B73-AA22-85085029F9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18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082D-FF9C-4224-92DA-5DE8318472CA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0F32-3EDE-4B73-AA22-85085029F9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6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082D-FF9C-4224-92DA-5DE8318472CA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0F32-3EDE-4B73-AA22-85085029F9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16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082D-FF9C-4224-92DA-5DE8318472CA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0F32-3EDE-4B73-AA22-85085029F9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50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082D-FF9C-4224-92DA-5DE8318472CA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0F32-3EDE-4B73-AA22-85085029F9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48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082D-FF9C-4224-92DA-5DE8318472CA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0F32-3EDE-4B73-AA22-85085029F9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6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082D-FF9C-4224-92DA-5DE8318472CA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0F32-3EDE-4B73-AA22-85085029F9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76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0082D-FF9C-4224-92DA-5DE8318472CA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60F32-3EDE-4B73-AA22-85085029F9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71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/>
          <p:cNvGrpSpPr/>
          <p:nvPr/>
        </p:nvGrpSpPr>
        <p:grpSpPr>
          <a:xfrm>
            <a:off x="801624" y="957763"/>
            <a:ext cx="10588752" cy="4068188"/>
            <a:chOff x="347472" y="2079628"/>
            <a:chExt cx="10588752" cy="4068188"/>
          </a:xfrm>
        </p:grpSpPr>
        <p:cxnSp>
          <p:nvCxnSpPr>
            <p:cNvPr id="24" name="Straight Arrow Connector 23"/>
            <p:cNvCxnSpPr>
              <a:stCxn id="4" idx="4"/>
              <a:endCxn id="22" idx="0"/>
            </p:cNvCxnSpPr>
            <p:nvPr/>
          </p:nvCxnSpPr>
          <p:spPr>
            <a:xfrm>
              <a:off x="969264" y="3861816"/>
              <a:ext cx="0" cy="14691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>
              <a:off x="347472" y="2079628"/>
              <a:ext cx="10588752" cy="4068188"/>
              <a:chOff x="347472" y="2055244"/>
              <a:chExt cx="10588752" cy="4068188"/>
            </a:xfrm>
          </p:grpSpPr>
          <p:cxnSp>
            <p:nvCxnSpPr>
              <p:cNvPr id="19" name="Straight Arrow Connector 18"/>
              <p:cNvCxnSpPr>
                <a:stCxn id="4" idx="6"/>
                <a:endCxn id="6" idx="2"/>
              </p:cNvCxnSpPr>
              <p:nvPr/>
            </p:nvCxnSpPr>
            <p:spPr>
              <a:xfrm>
                <a:off x="1591056" y="3429000"/>
                <a:ext cx="22189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urved Connector 50"/>
              <p:cNvCxnSpPr>
                <a:stCxn id="5" idx="6"/>
                <a:endCxn id="6" idx="0"/>
              </p:cNvCxnSpPr>
              <p:nvPr/>
            </p:nvCxnSpPr>
            <p:spPr>
              <a:xfrm>
                <a:off x="3456432" y="2463676"/>
                <a:ext cx="975360" cy="556892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6" idx="6"/>
                <a:endCxn id="7" idx="2"/>
              </p:cNvCxnSpPr>
              <p:nvPr/>
            </p:nvCxnSpPr>
            <p:spPr>
              <a:xfrm>
                <a:off x="5053584" y="3429000"/>
                <a:ext cx="7200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Group 91"/>
              <p:cNvGrpSpPr/>
              <p:nvPr/>
            </p:nvGrpSpPr>
            <p:grpSpPr>
              <a:xfrm>
                <a:off x="347472" y="2055244"/>
                <a:ext cx="10588752" cy="4068188"/>
                <a:chOff x="347472" y="2055244"/>
                <a:chExt cx="10588752" cy="4068188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347472" y="3020568"/>
                  <a:ext cx="1243584" cy="81686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 smtClean="0">
                      <a:solidFill>
                        <a:schemeClr val="tx1"/>
                      </a:solidFill>
                    </a:rPr>
                    <a:t>Ethnicity, SES, health insurance</a:t>
                  </a:r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2212848" y="2055244"/>
                  <a:ext cx="1243584" cy="816864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 smtClean="0">
                      <a:solidFill>
                        <a:schemeClr val="tx1"/>
                      </a:solidFill>
                    </a:rPr>
                    <a:t>PTSD</a:t>
                  </a:r>
                  <a:r>
                    <a:rPr lang="en-GB" sz="1200" baseline="-25000" dirty="0" smtClean="0">
                      <a:solidFill>
                        <a:schemeClr val="tx1"/>
                      </a:solidFill>
                    </a:rPr>
                    <a:t>0</a:t>
                  </a:r>
                  <a:endParaRPr lang="en-GB" sz="1200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810000" y="3020568"/>
                  <a:ext cx="1243584" cy="81686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 smtClean="0">
                      <a:solidFill>
                        <a:schemeClr val="tx1"/>
                      </a:solidFill>
                    </a:rPr>
                    <a:t>HBP, obesity, DM, HCL</a:t>
                  </a:r>
                  <a:r>
                    <a:rPr lang="en-GB" sz="1200" baseline="-25000" dirty="0" smtClean="0">
                      <a:solidFill>
                        <a:schemeClr val="tx1"/>
                      </a:solidFill>
                    </a:rPr>
                    <a:t>0</a:t>
                  </a:r>
                  <a:endParaRPr lang="en-GB" sz="1200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5773673" y="3020568"/>
                  <a:ext cx="1243584" cy="81686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 smtClean="0">
                      <a:solidFill>
                        <a:schemeClr val="tx1"/>
                      </a:solidFill>
                    </a:rPr>
                    <a:t>CVD</a:t>
                  </a:r>
                  <a:r>
                    <a:rPr lang="en-GB" sz="1200" baseline="-25000" dirty="0" smtClean="0">
                      <a:solidFill>
                        <a:schemeClr val="tx1"/>
                      </a:solidFill>
                    </a:rPr>
                    <a:t>0</a:t>
                  </a:r>
                  <a:endParaRPr lang="en-GB" sz="1200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7649719" y="3026919"/>
                  <a:ext cx="1243584" cy="81686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 smtClean="0">
                      <a:solidFill>
                        <a:schemeClr val="tx1"/>
                      </a:solidFill>
                    </a:rPr>
                    <a:t>HBP, obesity, DM, HCL</a:t>
                  </a:r>
                  <a:r>
                    <a:rPr lang="en-GB" sz="1200" baseline="-25000" dirty="0" smtClean="0">
                      <a:solidFill>
                        <a:schemeClr val="tx1"/>
                      </a:solidFill>
                    </a:rPr>
                    <a:t>1</a:t>
                  </a:r>
                  <a:endParaRPr lang="en-GB" sz="1200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2212848" y="3989832"/>
                  <a:ext cx="1243584" cy="816864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100" dirty="0" smtClean="0">
                      <a:solidFill>
                        <a:schemeClr val="tx1"/>
                      </a:solidFill>
                    </a:rPr>
                    <a:t>Depression</a:t>
                  </a:r>
                  <a:r>
                    <a:rPr lang="en-GB" sz="1100" baseline="-25000" dirty="0" smtClean="0">
                      <a:solidFill>
                        <a:schemeClr val="tx1"/>
                      </a:solidFill>
                    </a:rPr>
                    <a:t>0</a:t>
                  </a:r>
                  <a:endParaRPr lang="en-GB" sz="1100" baseline="-25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" name="Curved Connector 11"/>
                <p:cNvCxnSpPr>
                  <a:stCxn id="4" idx="7"/>
                  <a:endCxn id="5" idx="2"/>
                </p:cNvCxnSpPr>
                <p:nvPr/>
              </p:nvCxnSpPr>
              <p:spPr>
                <a:xfrm rot="5400000" flipH="1" flipV="1">
                  <a:off x="1472633" y="2399981"/>
                  <a:ext cx="676519" cy="803911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urved Connector 13"/>
                <p:cNvCxnSpPr>
                  <a:stCxn id="4" idx="0"/>
                  <a:endCxn id="7" idx="0"/>
                </p:cNvCxnSpPr>
                <p:nvPr/>
              </p:nvCxnSpPr>
              <p:spPr>
                <a:xfrm rot="5400000" flipH="1" flipV="1">
                  <a:off x="3682364" y="307468"/>
                  <a:ext cx="12700" cy="5426201"/>
                </a:xfrm>
                <a:prstGeom prst="curvedConnector3">
                  <a:avLst>
                    <a:gd name="adj1" fmla="val 9576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urved Connector 16"/>
                <p:cNvCxnSpPr>
                  <a:stCxn id="4" idx="5"/>
                  <a:endCxn id="10" idx="2"/>
                </p:cNvCxnSpPr>
                <p:nvPr/>
              </p:nvCxnSpPr>
              <p:spPr>
                <a:xfrm rot="16200000" flipH="1">
                  <a:off x="1470663" y="3656078"/>
                  <a:ext cx="680459" cy="803911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Oval 21"/>
                <p:cNvSpPr/>
                <p:nvPr/>
              </p:nvSpPr>
              <p:spPr>
                <a:xfrm>
                  <a:off x="347472" y="5306568"/>
                  <a:ext cx="1243584" cy="816864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 smtClean="0">
                      <a:solidFill>
                        <a:schemeClr val="tx1"/>
                      </a:solidFill>
                    </a:rPr>
                    <a:t>Lifestyle</a:t>
                  </a:r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" name="Straight Arrow Connector 27"/>
                <p:cNvCxnSpPr>
                  <a:stCxn id="10" idx="4"/>
                  <a:endCxn id="22" idx="6"/>
                </p:cNvCxnSpPr>
                <p:nvPr/>
              </p:nvCxnSpPr>
              <p:spPr>
                <a:xfrm flipH="1">
                  <a:off x="1591056" y="4806696"/>
                  <a:ext cx="1243584" cy="9083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urved Connector 29"/>
                <p:cNvCxnSpPr>
                  <a:stCxn id="22" idx="5"/>
                  <a:endCxn id="6" idx="5"/>
                </p:cNvCxnSpPr>
                <p:nvPr/>
              </p:nvCxnSpPr>
              <p:spPr>
                <a:xfrm rot="5400000" flipH="1" flipV="1">
                  <a:off x="1997201" y="3129541"/>
                  <a:ext cx="2286000" cy="3462528"/>
                </a:xfrm>
                <a:prstGeom prst="curvedConnector3">
                  <a:avLst>
                    <a:gd name="adj1" fmla="val 61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urved Connector 33"/>
                <p:cNvCxnSpPr>
                  <a:stCxn id="22" idx="4"/>
                  <a:endCxn id="7" idx="4"/>
                </p:cNvCxnSpPr>
                <p:nvPr/>
              </p:nvCxnSpPr>
              <p:spPr>
                <a:xfrm rot="5400000" flipH="1" flipV="1">
                  <a:off x="2539364" y="2267331"/>
                  <a:ext cx="2286000" cy="5426201"/>
                </a:xfrm>
                <a:prstGeom prst="curvedConnector3">
                  <a:avLst>
                    <a:gd name="adj1" fmla="val 133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urved Connector 35"/>
                <p:cNvCxnSpPr>
                  <a:stCxn id="22" idx="3"/>
                  <a:endCxn id="8" idx="4"/>
                </p:cNvCxnSpPr>
                <p:nvPr/>
              </p:nvCxnSpPr>
              <p:spPr>
                <a:xfrm rot="5400000" flipH="1" flipV="1">
                  <a:off x="3320540" y="1052834"/>
                  <a:ext cx="2160022" cy="7741920"/>
                </a:xfrm>
                <a:prstGeom prst="curvedConnector3">
                  <a:avLst>
                    <a:gd name="adj1" fmla="val -18379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5" idx="3"/>
                  <a:endCxn id="22" idx="7"/>
                </p:cNvCxnSpPr>
                <p:nvPr/>
              </p:nvCxnSpPr>
              <p:spPr>
                <a:xfrm flipH="1">
                  <a:off x="1408937" y="2752481"/>
                  <a:ext cx="986030" cy="267371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urved Connector 52"/>
                <p:cNvCxnSpPr>
                  <a:stCxn id="10" idx="6"/>
                  <a:endCxn id="6" idx="4"/>
                </p:cNvCxnSpPr>
                <p:nvPr/>
              </p:nvCxnSpPr>
              <p:spPr>
                <a:xfrm flipV="1">
                  <a:off x="3456432" y="3837432"/>
                  <a:ext cx="975360" cy="560832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>
                  <a:stCxn id="7" idx="6"/>
                  <a:endCxn id="8" idx="2"/>
                </p:cNvCxnSpPr>
                <p:nvPr/>
              </p:nvCxnSpPr>
              <p:spPr>
                <a:xfrm>
                  <a:off x="7017257" y="3429000"/>
                  <a:ext cx="632462" cy="635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Oval 64"/>
                <p:cNvSpPr/>
                <p:nvPr/>
              </p:nvSpPr>
              <p:spPr>
                <a:xfrm>
                  <a:off x="9692640" y="3989831"/>
                  <a:ext cx="1243584" cy="816864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100" dirty="0" smtClean="0">
                      <a:solidFill>
                        <a:schemeClr val="tx1"/>
                      </a:solidFill>
                    </a:rPr>
                    <a:t>Depression</a:t>
                  </a:r>
                  <a:r>
                    <a:rPr lang="en-GB" sz="1100" baseline="-25000" dirty="0" smtClean="0">
                      <a:solidFill>
                        <a:schemeClr val="tx1"/>
                      </a:solidFill>
                    </a:rPr>
                    <a:t>1</a:t>
                  </a:r>
                  <a:endParaRPr lang="en-GB" sz="1100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9692640" y="2055244"/>
                  <a:ext cx="1243584" cy="816864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 smtClean="0">
                      <a:solidFill>
                        <a:schemeClr val="tx1"/>
                      </a:solidFill>
                    </a:rPr>
                    <a:t>PTSD</a:t>
                  </a:r>
                  <a:r>
                    <a:rPr lang="en-GB" sz="1200" baseline="-25000" dirty="0" smtClean="0">
                      <a:solidFill>
                        <a:schemeClr val="tx1"/>
                      </a:solidFill>
                    </a:rPr>
                    <a:t>1</a:t>
                  </a:r>
                  <a:endParaRPr lang="en-GB" sz="1200" baseline="-25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8" name="Curved Connector 67"/>
                <p:cNvCxnSpPr>
                  <a:stCxn id="7" idx="7"/>
                  <a:endCxn id="66" idx="1"/>
                </p:cNvCxnSpPr>
                <p:nvPr/>
              </p:nvCxnSpPr>
              <p:spPr>
                <a:xfrm rot="5400000" flipH="1" flipV="1">
                  <a:off x="7872286" y="1137723"/>
                  <a:ext cx="965324" cy="3039621"/>
                </a:xfrm>
                <a:prstGeom prst="curvedConnector3">
                  <a:avLst>
                    <a:gd name="adj1" fmla="val 105762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urved Connector 72"/>
                <p:cNvCxnSpPr>
                  <a:stCxn id="7" idx="5"/>
                  <a:endCxn id="65" idx="3"/>
                </p:cNvCxnSpPr>
                <p:nvPr/>
              </p:nvCxnSpPr>
              <p:spPr>
                <a:xfrm rot="16200000" flipH="1">
                  <a:off x="7870317" y="2682625"/>
                  <a:ext cx="969263" cy="3039621"/>
                </a:xfrm>
                <a:prstGeom prst="curvedConnector3">
                  <a:avLst>
                    <a:gd name="adj1" fmla="val 103223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>
                  <a:stCxn id="8" idx="7"/>
                  <a:endCxn id="66" idx="3"/>
                </p:cNvCxnSpPr>
                <p:nvPr/>
              </p:nvCxnSpPr>
              <p:spPr>
                <a:xfrm flipV="1">
                  <a:off x="8711184" y="2752481"/>
                  <a:ext cx="1163575" cy="39406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/>
                <p:cNvCxnSpPr>
                  <a:stCxn id="8" idx="5"/>
                  <a:endCxn id="65" idx="1"/>
                </p:cNvCxnSpPr>
                <p:nvPr/>
              </p:nvCxnSpPr>
              <p:spPr>
                <a:xfrm>
                  <a:off x="8711184" y="3724156"/>
                  <a:ext cx="1163575" cy="3853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07" name="Group 106"/>
          <p:cNvGrpSpPr/>
          <p:nvPr/>
        </p:nvGrpSpPr>
        <p:grpSpPr>
          <a:xfrm>
            <a:off x="10329959" y="5207004"/>
            <a:ext cx="1407602" cy="1406298"/>
            <a:chOff x="9784855" y="4207260"/>
            <a:chExt cx="1407602" cy="1406298"/>
          </a:xfrm>
        </p:grpSpPr>
        <p:grpSp>
          <p:nvGrpSpPr>
            <p:cNvPr id="97" name="Group 96"/>
            <p:cNvGrpSpPr/>
            <p:nvPr/>
          </p:nvGrpSpPr>
          <p:grpSpPr>
            <a:xfrm>
              <a:off x="9790176" y="4207260"/>
              <a:ext cx="1243584" cy="317747"/>
              <a:chOff x="9790176" y="4207260"/>
              <a:chExt cx="1243584" cy="317747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9790176" y="4207260"/>
                <a:ext cx="531114" cy="3177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0250404" y="4232664"/>
                <a:ext cx="7833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Observed</a:t>
                </a:r>
                <a:endParaRPr lang="en-GB" sz="1200" dirty="0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9790176" y="4565149"/>
              <a:ext cx="1402281" cy="317747"/>
              <a:chOff x="9790176" y="4207260"/>
              <a:chExt cx="1402281" cy="317747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9790176" y="4207260"/>
                <a:ext cx="531114" cy="31774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0250404" y="4232664"/>
                <a:ext cx="9420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Unobserved</a:t>
                </a:r>
                <a:endParaRPr lang="en-GB" sz="1200" dirty="0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9784855" y="5295811"/>
              <a:ext cx="1223642" cy="317747"/>
              <a:chOff x="9790176" y="4207260"/>
              <a:chExt cx="1223642" cy="317747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9790176" y="4207260"/>
                <a:ext cx="531114" cy="317747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0250404" y="4232664"/>
                <a:ext cx="7634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Outcome</a:t>
                </a:r>
                <a:endParaRPr lang="en-GB" sz="1200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9790176" y="4923038"/>
              <a:ext cx="1218321" cy="317747"/>
              <a:chOff x="9790176" y="4207260"/>
              <a:chExt cx="1218321" cy="317747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9790176" y="4207260"/>
                <a:ext cx="531114" cy="317747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0250404" y="4232664"/>
                <a:ext cx="75809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Exposure</a:t>
                </a:r>
                <a:endParaRPr lang="en-GB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1589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C24F36D94FA7344BB3E0B4AA0DB4E80" ma:contentTypeVersion="12" ma:contentTypeDescription="Ein neues Dokument erstellen." ma:contentTypeScope="" ma:versionID="4fe25dcebb4579af966fc682207a9ee0">
  <xsd:schema xmlns:xsd="http://www.w3.org/2001/XMLSchema" xmlns:xs="http://www.w3.org/2001/XMLSchema" xmlns:p="http://schemas.microsoft.com/office/2006/metadata/properties" xmlns:ns3="ee0705cc-60b6-4088-824c-e0531e52d70b" xmlns:ns4="2fdf8392-1b95-4d24-bcfd-b57a4453a5a8" targetNamespace="http://schemas.microsoft.com/office/2006/metadata/properties" ma:root="true" ma:fieldsID="188d374c87fc4c73df5f674171bc0113" ns3:_="" ns4:_="">
    <xsd:import namespace="ee0705cc-60b6-4088-824c-e0531e52d70b"/>
    <xsd:import namespace="2fdf8392-1b95-4d24-bcfd-b57a4453a5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0705cc-60b6-4088-824c-e0531e52d7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df8392-1b95-4d24-bcfd-b57a4453a5a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862D46-0E1B-427C-AA7F-C37365993A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0705cc-60b6-4088-824c-e0531e52d70b"/>
    <ds:schemaRef ds:uri="2fdf8392-1b95-4d24-bcfd-b57a4453a5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4B07B9-5C85-44EC-8365-E4CBB5EF16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ABCC93-644A-4237-9A60-A1E0A12F9AE7}">
  <ds:schemaRefs>
    <ds:schemaRef ds:uri="http://purl.org/dc/terms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2fdf8392-1b95-4d24-bcfd-b57a4453a5a8"/>
    <ds:schemaRef ds:uri="ee0705cc-60b6-4088-824c-e0531e52d70b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Mesa Vieira, Cristina (ISPM)</dc:creator>
  <cp:lastModifiedBy>Mesa Vieira, Cristina (ISPM)</cp:lastModifiedBy>
  <cp:revision>6</cp:revision>
  <dcterms:created xsi:type="dcterms:W3CDTF">2022-03-28T10:02:27Z</dcterms:created>
  <dcterms:modified xsi:type="dcterms:W3CDTF">2022-03-28T15:57:18Z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0x0101004C24F36D94FA7344BB3E0B4AA0DB4E80</vt:lpwstr>
  </property>
</Properties>
</file>