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428" r:id="rId3"/>
    <p:sldId id="426" r:id="rId4"/>
    <p:sldId id="427" r:id="rId5"/>
    <p:sldId id="429" r:id="rId6"/>
    <p:sldId id="416" r:id="rId7"/>
    <p:sldId id="417" r:id="rId8"/>
    <p:sldId id="430" r:id="rId9"/>
    <p:sldId id="333" r:id="rId10"/>
    <p:sldId id="397" r:id="rId11"/>
    <p:sldId id="398" r:id="rId12"/>
    <p:sldId id="421" r:id="rId13"/>
    <p:sldId id="422" r:id="rId14"/>
    <p:sldId id="425" r:id="rId15"/>
    <p:sldId id="424" r:id="rId16"/>
    <p:sldId id="400" r:id="rId17"/>
    <p:sldId id="418" r:id="rId18"/>
    <p:sldId id="409" r:id="rId19"/>
    <p:sldId id="419" r:id="rId20"/>
    <p:sldId id="420" r:id="rId21"/>
    <p:sldId id="431" r:id="rId22"/>
    <p:sldId id="414" r:id="rId23"/>
    <p:sldId id="408" r:id="rId24"/>
    <p:sldId id="415" r:id="rId25"/>
    <p:sldId id="432" r:id="rId26"/>
    <p:sldId id="411" r:id="rId27"/>
    <p:sldId id="402" r:id="rId28"/>
    <p:sldId id="401" r:id="rId29"/>
    <p:sldId id="412" r:id="rId30"/>
    <p:sldId id="403" r:id="rId31"/>
    <p:sldId id="413" r:id="rId32"/>
    <p:sldId id="404" r:id="rId33"/>
    <p:sldId id="405" r:id="rId34"/>
    <p:sldId id="406" r:id="rId35"/>
    <p:sldId id="407" r:id="rId36"/>
    <p:sldId id="410" r:id="rId37"/>
  </p:sldIdLst>
  <p:sldSz cx="9144000" cy="6858000" type="screen4x3"/>
  <p:notesSz cx="6867525" cy="99949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933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86383" autoAdjust="0"/>
  </p:normalViewPr>
  <p:slideViewPr>
    <p:cSldViewPr>
      <p:cViewPr varScale="1">
        <p:scale>
          <a:sx n="64" d="100"/>
          <a:sy n="64" d="100"/>
        </p:scale>
        <p:origin x="69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10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8C6969-57BC-422B-A7D8-CEB736D20A22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777570-94A7-4320-B723-D6A66C313179}">
      <dgm:prSet phldrT="[Text]"/>
      <dgm:spPr/>
      <dgm:t>
        <a:bodyPr/>
        <a:lstStyle/>
        <a:p>
          <a:r>
            <a:rPr lang="en-US" dirty="0" smtClean="0"/>
            <a:t>Issuer</a:t>
          </a:r>
          <a:endParaRPr lang="en-US" dirty="0"/>
        </a:p>
      </dgm:t>
    </dgm:pt>
    <dgm:pt modelId="{B9F1CB2A-7DCC-459F-86B0-4E34DD104B92}" type="parTrans" cxnId="{D559203D-4470-4F22-831F-CC50AFA8D35B}">
      <dgm:prSet/>
      <dgm:spPr/>
      <dgm:t>
        <a:bodyPr/>
        <a:lstStyle/>
        <a:p>
          <a:endParaRPr lang="en-US"/>
        </a:p>
      </dgm:t>
    </dgm:pt>
    <dgm:pt modelId="{3058B941-7B65-4F0E-A84D-2774EB2CD7C4}" type="sibTrans" cxnId="{D559203D-4470-4F22-831F-CC50AFA8D35B}">
      <dgm:prSet/>
      <dgm:spPr/>
      <dgm:t>
        <a:bodyPr/>
        <a:lstStyle/>
        <a:p>
          <a:endParaRPr lang="en-US"/>
        </a:p>
      </dgm:t>
    </dgm:pt>
    <dgm:pt modelId="{84380697-93A1-4717-937D-A583453B6A3A}">
      <dgm:prSet phldrT="[Text]"/>
      <dgm:spPr/>
      <dgm:t>
        <a:bodyPr/>
        <a:lstStyle/>
        <a:p>
          <a:r>
            <a:rPr lang="en-US" dirty="0" smtClean="0"/>
            <a:t>Type</a:t>
          </a:r>
        </a:p>
      </dgm:t>
    </dgm:pt>
    <dgm:pt modelId="{C9BAA796-0BEA-4615-AA5E-2BE19FDBE6A2}" type="parTrans" cxnId="{B0BEBB14-4FA9-4D62-948B-0BA3F59D42C5}">
      <dgm:prSet/>
      <dgm:spPr/>
      <dgm:t>
        <a:bodyPr/>
        <a:lstStyle/>
        <a:p>
          <a:endParaRPr lang="en-US"/>
        </a:p>
      </dgm:t>
    </dgm:pt>
    <dgm:pt modelId="{4A909D9C-235E-4B5F-9214-778AACB66D6F}" type="sibTrans" cxnId="{B0BEBB14-4FA9-4D62-948B-0BA3F59D42C5}">
      <dgm:prSet/>
      <dgm:spPr/>
      <dgm:t>
        <a:bodyPr/>
        <a:lstStyle/>
        <a:p>
          <a:endParaRPr lang="en-US"/>
        </a:p>
      </dgm:t>
    </dgm:pt>
    <dgm:pt modelId="{53E479E8-975F-4705-83A5-4755CEAB668E}">
      <dgm:prSet phldrT="[Text]"/>
      <dgm:spPr/>
      <dgm:t>
        <a:bodyPr/>
        <a:lstStyle/>
        <a:p>
          <a:r>
            <a:rPr lang="en-US" dirty="0" smtClean="0"/>
            <a:t>Value</a:t>
          </a:r>
        </a:p>
      </dgm:t>
    </dgm:pt>
    <dgm:pt modelId="{94A7142F-E62F-4C8D-87C6-97A92D059A94}" type="parTrans" cxnId="{39079DED-A848-4F98-B223-0886EF93E3FA}">
      <dgm:prSet/>
      <dgm:spPr/>
      <dgm:t>
        <a:bodyPr/>
        <a:lstStyle/>
        <a:p>
          <a:endParaRPr lang="en-US"/>
        </a:p>
      </dgm:t>
    </dgm:pt>
    <dgm:pt modelId="{1ED6F0FB-2C58-4525-8AD7-FA2CACFC61EB}" type="sibTrans" cxnId="{39079DED-A848-4F98-B223-0886EF93E3FA}">
      <dgm:prSet/>
      <dgm:spPr/>
      <dgm:t>
        <a:bodyPr/>
        <a:lstStyle/>
        <a:p>
          <a:endParaRPr lang="en-US"/>
        </a:p>
      </dgm:t>
    </dgm:pt>
    <dgm:pt modelId="{7E829DBF-11EB-4D72-AD4A-9FFEFE4340A9}">
      <dgm:prSet phldrT="[Text]"/>
      <dgm:spPr/>
      <dgm:t>
        <a:bodyPr/>
        <a:lstStyle/>
        <a:p>
          <a:r>
            <a:rPr lang="en-US" dirty="0" smtClean="0"/>
            <a:t>Claim</a:t>
          </a:r>
          <a:endParaRPr lang="en-US" dirty="0"/>
        </a:p>
      </dgm:t>
    </dgm:pt>
    <dgm:pt modelId="{48762A67-82F8-401B-A9A5-4615EBFB853F}" type="sibTrans" cxnId="{A13A4508-9D1D-4EA7-92B5-7D7B353A0321}">
      <dgm:prSet/>
      <dgm:spPr/>
      <dgm:t>
        <a:bodyPr/>
        <a:lstStyle/>
        <a:p>
          <a:endParaRPr lang="en-US"/>
        </a:p>
      </dgm:t>
    </dgm:pt>
    <dgm:pt modelId="{B79A9084-4702-49D3-9B1F-C522F5B6A9D5}" type="parTrans" cxnId="{A13A4508-9D1D-4EA7-92B5-7D7B353A0321}">
      <dgm:prSet/>
      <dgm:spPr/>
      <dgm:t>
        <a:bodyPr/>
        <a:lstStyle/>
        <a:p>
          <a:endParaRPr lang="en-US"/>
        </a:p>
      </dgm:t>
    </dgm:pt>
    <dgm:pt modelId="{190BD860-8DD3-474B-98D0-B37BA6B8475C}" type="pres">
      <dgm:prSet presAssocID="{1F8C6969-57BC-422B-A7D8-CEB736D20A2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C224A2-AA2C-4437-94AF-8BB1AD7BFE17}" type="pres">
      <dgm:prSet presAssocID="{7E829DBF-11EB-4D72-AD4A-9FFEFE4340A9}" presName="boxAndChildren" presStyleCnt="0"/>
      <dgm:spPr/>
    </dgm:pt>
    <dgm:pt modelId="{4C771A66-447A-40E9-AFD2-909B3A45C9E6}" type="pres">
      <dgm:prSet presAssocID="{7E829DBF-11EB-4D72-AD4A-9FFEFE4340A9}" presName="parentTextBox" presStyleLbl="node1" presStyleIdx="0" presStyleCnt="1"/>
      <dgm:spPr/>
      <dgm:t>
        <a:bodyPr/>
        <a:lstStyle/>
        <a:p>
          <a:endParaRPr lang="en-US"/>
        </a:p>
      </dgm:t>
    </dgm:pt>
    <dgm:pt modelId="{082C1469-7809-41E5-B99E-9BA48C43295F}" type="pres">
      <dgm:prSet presAssocID="{7E829DBF-11EB-4D72-AD4A-9FFEFE4340A9}" presName="entireBox" presStyleLbl="node1" presStyleIdx="0" presStyleCnt="1" custLinFactNeighborX="10000" custLinFactNeighborY="-6250"/>
      <dgm:spPr/>
      <dgm:t>
        <a:bodyPr/>
        <a:lstStyle/>
        <a:p>
          <a:endParaRPr lang="en-US"/>
        </a:p>
      </dgm:t>
    </dgm:pt>
    <dgm:pt modelId="{20630852-F7AC-4C9B-BACB-E5CA7A64DD6A}" type="pres">
      <dgm:prSet presAssocID="{7E829DBF-11EB-4D72-AD4A-9FFEFE4340A9}" presName="descendantBox" presStyleCnt="0"/>
      <dgm:spPr/>
    </dgm:pt>
    <dgm:pt modelId="{9CD6F3CA-B3FC-45CD-AFE8-83034A1E12CA}" type="pres">
      <dgm:prSet presAssocID="{B5777570-94A7-4320-B723-D6A66C313179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7BECB4-76D7-4619-97E8-90E69CEEB64A}" type="pres">
      <dgm:prSet presAssocID="{84380697-93A1-4717-937D-A583453B6A3A}" presName="childTextBo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CB6101-9D66-43DB-9447-0F2A9C6FB0A0}" type="pres">
      <dgm:prSet presAssocID="{53E479E8-975F-4705-83A5-4755CEAB668E}" presName="childTextBo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59203D-4470-4F22-831F-CC50AFA8D35B}" srcId="{7E829DBF-11EB-4D72-AD4A-9FFEFE4340A9}" destId="{B5777570-94A7-4320-B723-D6A66C313179}" srcOrd="0" destOrd="0" parTransId="{B9F1CB2A-7DCC-459F-86B0-4E34DD104B92}" sibTransId="{3058B941-7B65-4F0E-A84D-2774EB2CD7C4}"/>
    <dgm:cxn modelId="{E49F6AD4-F870-41DA-BC0A-4AA65250A8C8}" type="presOf" srcId="{53E479E8-975F-4705-83A5-4755CEAB668E}" destId="{15CB6101-9D66-43DB-9447-0F2A9C6FB0A0}" srcOrd="0" destOrd="0" presId="urn:microsoft.com/office/officeart/2005/8/layout/process4"/>
    <dgm:cxn modelId="{A13A4508-9D1D-4EA7-92B5-7D7B353A0321}" srcId="{1F8C6969-57BC-422B-A7D8-CEB736D20A22}" destId="{7E829DBF-11EB-4D72-AD4A-9FFEFE4340A9}" srcOrd="0" destOrd="0" parTransId="{B79A9084-4702-49D3-9B1F-C522F5B6A9D5}" sibTransId="{48762A67-82F8-401B-A9A5-4615EBFB853F}"/>
    <dgm:cxn modelId="{C09D57C1-61A5-4E4A-BC45-4E372C467F47}" type="presOf" srcId="{B5777570-94A7-4320-B723-D6A66C313179}" destId="{9CD6F3CA-B3FC-45CD-AFE8-83034A1E12CA}" srcOrd="0" destOrd="0" presId="urn:microsoft.com/office/officeart/2005/8/layout/process4"/>
    <dgm:cxn modelId="{39079DED-A848-4F98-B223-0886EF93E3FA}" srcId="{7E829DBF-11EB-4D72-AD4A-9FFEFE4340A9}" destId="{53E479E8-975F-4705-83A5-4755CEAB668E}" srcOrd="2" destOrd="0" parTransId="{94A7142F-E62F-4C8D-87C6-97A92D059A94}" sibTransId="{1ED6F0FB-2C58-4525-8AD7-FA2CACFC61EB}"/>
    <dgm:cxn modelId="{04D13D58-756A-4350-BABD-FF111E30EE70}" type="presOf" srcId="{1F8C6969-57BC-422B-A7D8-CEB736D20A22}" destId="{190BD860-8DD3-474B-98D0-B37BA6B8475C}" srcOrd="0" destOrd="0" presId="urn:microsoft.com/office/officeart/2005/8/layout/process4"/>
    <dgm:cxn modelId="{CC010DB7-2FB7-46A9-9731-5776D4E9EF93}" type="presOf" srcId="{7E829DBF-11EB-4D72-AD4A-9FFEFE4340A9}" destId="{4C771A66-447A-40E9-AFD2-909B3A45C9E6}" srcOrd="0" destOrd="0" presId="urn:microsoft.com/office/officeart/2005/8/layout/process4"/>
    <dgm:cxn modelId="{B0BEBB14-4FA9-4D62-948B-0BA3F59D42C5}" srcId="{7E829DBF-11EB-4D72-AD4A-9FFEFE4340A9}" destId="{84380697-93A1-4717-937D-A583453B6A3A}" srcOrd="1" destOrd="0" parTransId="{C9BAA796-0BEA-4615-AA5E-2BE19FDBE6A2}" sibTransId="{4A909D9C-235E-4B5F-9214-778AACB66D6F}"/>
    <dgm:cxn modelId="{669A0BF6-54EC-455E-ABDC-D8436162110A}" type="presOf" srcId="{7E829DBF-11EB-4D72-AD4A-9FFEFE4340A9}" destId="{082C1469-7809-41E5-B99E-9BA48C43295F}" srcOrd="1" destOrd="0" presId="urn:microsoft.com/office/officeart/2005/8/layout/process4"/>
    <dgm:cxn modelId="{01F95AAB-1E8B-4929-BC33-7F5AC6ED091E}" type="presOf" srcId="{84380697-93A1-4717-937D-A583453B6A3A}" destId="{1F7BECB4-76D7-4619-97E8-90E69CEEB64A}" srcOrd="0" destOrd="0" presId="urn:microsoft.com/office/officeart/2005/8/layout/process4"/>
    <dgm:cxn modelId="{12A71E5A-4B3C-4D4E-AE0B-6D16BF8710F2}" type="presParOf" srcId="{190BD860-8DD3-474B-98D0-B37BA6B8475C}" destId="{A8C224A2-AA2C-4437-94AF-8BB1AD7BFE17}" srcOrd="0" destOrd="0" presId="urn:microsoft.com/office/officeart/2005/8/layout/process4"/>
    <dgm:cxn modelId="{FF4296DF-FF05-40FD-824D-627C83B2DF01}" type="presParOf" srcId="{A8C224A2-AA2C-4437-94AF-8BB1AD7BFE17}" destId="{4C771A66-447A-40E9-AFD2-909B3A45C9E6}" srcOrd="0" destOrd="0" presId="urn:microsoft.com/office/officeart/2005/8/layout/process4"/>
    <dgm:cxn modelId="{6244597A-4301-4C48-B2F9-656C118DAEED}" type="presParOf" srcId="{A8C224A2-AA2C-4437-94AF-8BB1AD7BFE17}" destId="{082C1469-7809-41E5-B99E-9BA48C43295F}" srcOrd="1" destOrd="0" presId="urn:microsoft.com/office/officeart/2005/8/layout/process4"/>
    <dgm:cxn modelId="{095298C9-09E9-49CC-BC87-740C43318A68}" type="presParOf" srcId="{A8C224A2-AA2C-4437-94AF-8BB1AD7BFE17}" destId="{20630852-F7AC-4C9B-BACB-E5CA7A64DD6A}" srcOrd="2" destOrd="0" presId="urn:microsoft.com/office/officeart/2005/8/layout/process4"/>
    <dgm:cxn modelId="{B20A77D1-EFB9-413F-A540-13B649AB74D6}" type="presParOf" srcId="{20630852-F7AC-4C9B-BACB-E5CA7A64DD6A}" destId="{9CD6F3CA-B3FC-45CD-AFE8-83034A1E12CA}" srcOrd="0" destOrd="0" presId="urn:microsoft.com/office/officeart/2005/8/layout/process4"/>
    <dgm:cxn modelId="{350B0E05-4D3E-48D4-BC66-A05A8CA551D8}" type="presParOf" srcId="{20630852-F7AC-4C9B-BACB-E5CA7A64DD6A}" destId="{1F7BECB4-76D7-4619-97E8-90E69CEEB64A}" srcOrd="1" destOrd="0" presId="urn:microsoft.com/office/officeart/2005/8/layout/process4"/>
    <dgm:cxn modelId="{B16AA92F-3088-4DF5-8BA4-A4530E466637}" type="presParOf" srcId="{20630852-F7AC-4C9B-BACB-E5CA7A64DD6A}" destId="{15CB6101-9D66-43DB-9447-0F2A9C6FB0A0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8C6969-57BC-422B-A7D8-CEB736D20A22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777570-94A7-4320-B723-D6A66C313179}">
      <dgm:prSet phldrT="[Text]" custT="1"/>
      <dgm:spPr/>
      <dgm:t>
        <a:bodyPr/>
        <a:lstStyle/>
        <a:p>
          <a:r>
            <a:rPr lang="en-US" sz="1200" dirty="0" smtClean="0"/>
            <a:t>Government</a:t>
          </a:r>
          <a:endParaRPr lang="en-US" sz="1200" dirty="0"/>
        </a:p>
      </dgm:t>
    </dgm:pt>
    <dgm:pt modelId="{B9F1CB2A-7DCC-459F-86B0-4E34DD104B92}" type="parTrans" cxnId="{D559203D-4470-4F22-831F-CC50AFA8D35B}">
      <dgm:prSet/>
      <dgm:spPr/>
      <dgm:t>
        <a:bodyPr/>
        <a:lstStyle/>
        <a:p>
          <a:endParaRPr lang="en-US"/>
        </a:p>
      </dgm:t>
    </dgm:pt>
    <dgm:pt modelId="{3058B941-7B65-4F0E-A84D-2774EB2CD7C4}" type="sibTrans" cxnId="{D559203D-4470-4F22-831F-CC50AFA8D35B}">
      <dgm:prSet/>
      <dgm:spPr/>
      <dgm:t>
        <a:bodyPr/>
        <a:lstStyle/>
        <a:p>
          <a:endParaRPr lang="en-US"/>
        </a:p>
      </dgm:t>
    </dgm:pt>
    <dgm:pt modelId="{84380697-93A1-4717-937D-A583453B6A3A}">
      <dgm:prSet phldrT="[Text]" custT="1"/>
      <dgm:spPr/>
      <dgm:t>
        <a:bodyPr/>
        <a:lstStyle/>
        <a:p>
          <a:r>
            <a:rPr lang="en-US" sz="1600" dirty="0" smtClean="0"/>
            <a:t>Social Security Number</a:t>
          </a:r>
        </a:p>
      </dgm:t>
    </dgm:pt>
    <dgm:pt modelId="{C9BAA796-0BEA-4615-AA5E-2BE19FDBE6A2}" type="parTrans" cxnId="{B0BEBB14-4FA9-4D62-948B-0BA3F59D42C5}">
      <dgm:prSet/>
      <dgm:spPr/>
      <dgm:t>
        <a:bodyPr/>
        <a:lstStyle/>
        <a:p>
          <a:endParaRPr lang="en-US"/>
        </a:p>
      </dgm:t>
    </dgm:pt>
    <dgm:pt modelId="{4A909D9C-235E-4B5F-9214-778AACB66D6F}" type="sibTrans" cxnId="{B0BEBB14-4FA9-4D62-948B-0BA3F59D42C5}">
      <dgm:prSet/>
      <dgm:spPr/>
      <dgm:t>
        <a:bodyPr/>
        <a:lstStyle/>
        <a:p>
          <a:endParaRPr lang="en-US"/>
        </a:p>
      </dgm:t>
    </dgm:pt>
    <dgm:pt modelId="{53E479E8-975F-4705-83A5-4755CEAB668E}">
      <dgm:prSet phldrT="[Text]" custT="1"/>
      <dgm:spPr/>
      <dgm:t>
        <a:bodyPr/>
        <a:lstStyle/>
        <a:p>
          <a:r>
            <a:rPr lang="en-US" sz="1600" dirty="0" smtClean="0"/>
            <a:t>860228-4792</a:t>
          </a:r>
        </a:p>
      </dgm:t>
    </dgm:pt>
    <dgm:pt modelId="{94A7142F-E62F-4C8D-87C6-97A92D059A94}" type="parTrans" cxnId="{39079DED-A848-4F98-B223-0886EF93E3FA}">
      <dgm:prSet/>
      <dgm:spPr/>
      <dgm:t>
        <a:bodyPr/>
        <a:lstStyle/>
        <a:p>
          <a:endParaRPr lang="en-US"/>
        </a:p>
      </dgm:t>
    </dgm:pt>
    <dgm:pt modelId="{1ED6F0FB-2C58-4525-8AD7-FA2CACFC61EB}" type="sibTrans" cxnId="{39079DED-A848-4F98-B223-0886EF93E3FA}">
      <dgm:prSet/>
      <dgm:spPr/>
      <dgm:t>
        <a:bodyPr/>
        <a:lstStyle/>
        <a:p>
          <a:endParaRPr lang="en-US"/>
        </a:p>
      </dgm:t>
    </dgm:pt>
    <dgm:pt modelId="{7E829DBF-11EB-4D72-AD4A-9FFEFE4340A9}">
      <dgm:prSet phldrT="[Text]"/>
      <dgm:spPr/>
      <dgm:t>
        <a:bodyPr/>
        <a:lstStyle/>
        <a:p>
          <a:r>
            <a:rPr lang="en-US" dirty="0" smtClean="0"/>
            <a:t>Claim</a:t>
          </a:r>
          <a:endParaRPr lang="en-US" dirty="0"/>
        </a:p>
      </dgm:t>
    </dgm:pt>
    <dgm:pt modelId="{48762A67-82F8-401B-A9A5-4615EBFB853F}" type="sibTrans" cxnId="{A13A4508-9D1D-4EA7-92B5-7D7B353A0321}">
      <dgm:prSet/>
      <dgm:spPr/>
      <dgm:t>
        <a:bodyPr/>
        <a:lstStyle/>
        <a:p>
          <a:endParaRPr lang="en-US"/>
        </a:p>
      </dgm:t>
    </dgm:pt>
    <dgm:pt modelId="{B79A9084-4702-49D3-9B1F-C522F5B6A9D5}" type="parTrans" cxnId="{A13A4508-9D1D-4EA7-92B5-7D7B353A0321}">
      <dgm:prSet/>
      <dgm:spPr/>
      <dgm:t>
        <a:bodyPr/>
        <a:lstStyle/>
        <a:p>
          <a:endParaRPr lang="en-US"/>
        </a:p>
      </dgm:t>
    </dgm:pt>
    <dgm:pt modelId="{190BD860-8DD3-474B-98D0-B37BA6B8475C}" type="pres">
      <dgm:prSet presAssocID="{1F8C6969-57BC-422B-A7D8-CEB736D20A2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C224A2-AA2C-4437-94AF-8BB1AD7BFE17}" type="pres">
      <dgm:prSet presAssocID="{7E829DBF-11EB-4D72-AD4A-9FFEFE4340A9}" presName="boxAndChildren" presStyleCnt="0"/>
      <dgm:spPr/>
    </dgm:pt>
    <dgm:pt modelId="{4C771A66-447A-40E9-AFD2-909B3A45C9E6}" type="pres">
      <dgm:prSet presAssocID="{7E829DBF-11EB-4D72-AD4A-9FFEFE4340A9}" presName="parentTextBox" presStyleLbl="node1" presStyleIdx="0" presStyleCnt="1"/>
      <dgm:spPr/>
      <dgm:t>
        <a:bodyPr/>
        <a:lstStyle/>
        <a:p>
          <a:endParaRPr lang="en-US"/>
        </a:p>
      </dgm:t>
    </dgm:pt>
    <dgm:pt modelId="{082C1469-7809-41E5-B99E-9BA48C43295F}" type="pres">
      <dgm:prSet presAssocID="{7E829DBF-11EB-4D72-AD4A-9FFEFE4340A9}" presName="entireBox" presStyleLbl="node1" presStyleIdx="0" presStyleCnt="1" custLinFactNeighborY="2852"/>
      <dgm:spPr/>
      <dgm:t>
        <a:bodyPr/>
        <a:lstStyle/>
        <a:p>
          <a:endParaRPr lang="en-US"/>
        </a:p>
      </dgm:t>
    </dgm:pt>
    <dgm:pt modelId="{20630852-F7AC-4C9B-BACB-E5CA7A64DD6A}" type="pres">
      <dgm:prSet presAssocID="{7E829DBF-11EB-4D72-AD4A-9FFEFE4340A9}" presName="descendantBox" presStyleCnt="0"/>
      <dgm:spPr/>
    </dgm:pt>
    <dgm:pt modelId="{9CD6F3CA-B3FC-45CD-AFE8-83034A1E12CA}" type="pres">
      <dgm:prSet presAssocID="{B5777570-94A7-4320-B723-D6A66C313179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7BECB4-76D7-4619-97E8-90E69CEEB64A}" type="pres">
      <dgm:prSet presAssocID="{84380697-93A1-4717-937D-A583453B6A3A}" presName="childTextBo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CB6101-9D66-43DB-9447-0F2A9C6FB0A0}" type="pres">
      <dgm:prSet presAssocID="{53E479E8-975F-4705-83A5-4755CEAB668E}" presName="childTextBo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540D3B-AA7B-47BB-A3CE-6F55EABFDF35}" type="presOf" srcId="{84380697-93A1-4717-937D-A583453B6A3A}" destId="{1F7BECB4-76D7-4619-97E8-90E69CEEB64A}" srcOrd="0" destOrd="0" presId="urn:microsoft.com/office/officeart/2005/8/layout/process4"/>
    <dgm:cxn modelId="{D559203D-4470-4F22-831F-CC50AFA8D35B}" srcId="{7E829DBF-11EB-4D72-AD4A-9FFEFE4340A9}" destId="{B5777570-94A7-4320-B723-D6A66C313179}" srcOrd="0" destOrd="0" parTransId="{B9F1CB2A-7DCC-459F-86B0-4E34DD104B92}" sibTransId="{3058B941-7B65-4F0E-A84D-2774EB2CD7C4}"/>
    <dgm:cxn modelId="{CF0B8744-2D7D-4C91-A936-545EA7DF304D}" type="presOf" srcId="{B5777570-94A7-4320-B723-D6A66C313179}" destId="{9CD6F3CA-B3FC-45CD-AFE8-83034A1E12CA}" srcOrd="0" destOrd="0" presId="urn:microsoft.com/office/officeart/2005/8/layout/process4"/>
    <dgm:cxn modelId="{423B5C52-4BB1-47C7-9CFB-5372EF1ED0B3}" type="presOf" srcId="{53E479E8-975F-4705-83A5-4755CEAB668E}" destId="{15CB6101-9D66-43DB-9447-0F2A9C6FB0A0}" srcOrd="0" destOrd="0" presId="urn:microsoft.com/office/officeart/2005/8/layout/process4"/>
    <dgm:cxn modelId="{A13A4508-9D1D-4EA7-92B5-7D7B353A0321}" srcId="{1F8C6969-57BC-422B-A7D8-CEB736D20A22}" destId="{7E829DBF-11EB-4D72-AD4A-9FFEFE4340A9}" srcOrd="0" destOrd="0" parTransId="{B79A9084-4702-49D3-9B1F-C522F5B6A9D5}" sibTransId="{48762A67-82F8-401B-A9A5-4615EBFB853F}"/>
    <dgm:cxn modelId="{39079DED-A848-4F98-B223-0886EF93E3FA}" srcId="{7E829DBF-11EB-4D72-AD4A-9FFEFE4340A9}" destId="{53E479E8-975F-4705-83A5-4755CEAB668E}" srcOrd="2" destOrd="0" parTransId="{94A7142F-E62F-4C8D-87C6-97A92D059A94}" sibTransId="{1ED6F0FB-2C58-4525-8AD7-FA2CACFC61EB}"/>
    <dgm:cxn modelId="{B99E2AE6-C7B4-44DC-A4B7-E9095ED43E69}" type="presOf" srcId="{1F8C6969-57BC-422B-A7D8-CEB736D20A22}" destId="{190BD860-8DD3-474B-98D0-B37BA6B8475C}" srcOrd="0" destOrd="0" presId="urn:microsoft.com/office/officeart/2005/8/layout/process4"/>
    <dgm:cxn modelId="{B0BEBB14-4FA9-4D62-948B-0BA3F59D42C5}" srcId="{7E829DBF-11EB-4D72-AD4A-9FFEFE4340A9}" destId="{84380697-93A1-4717-937D-A583453B6A3A}" srcOrd="1" destOrd="0" parTransId="{C9BAA796-0BEA-4615-AA5E-2BE19FDBE6A2}" sibTransId="{4A909D9C-235E-4B5F-9214-778AACB66D6F}"/>
    <dgm:cxn modelId="{0D1EB22D-4B30-405F-9623-29FEA568C41E}" type="presOf" srcId="{7E829DBF-11EB-4D72-AD4A-9FFEFE4340A9}" destId="{4C771A66-447A-40E9-AFD2-909B3A45C9E6}" srcOrd="0" destOrd="0" presId="urn:microsoft.com/office/officeart/2005/8/layout/process4"/>
    <dgm:cxn modelId="{98E42384-81AD-4FCA-87CC-18237B002BF1}" type="presOf" srcId="{7E829DBF-11EB-4D72-AD4A-9FFEFE4340A9}" destId="{082C1469-7809-41E5-B99E-9BA48C43295F}" srcOrd="1" destOrd="0" presId="urn:microsoft.com/office/officeart/2005/8/layout/process4"/>
    <dgm:cxn modelId="{B66B039B-E1EA-4838-A266-09139C8ACBAD}" type="presParOf" srcId="{190BD860-8DD3-474B-98D0-B37BA6B8475C}" destId="{A8C224A2-AA2C-4437-94AF-8BB1AD7BFE17}" srcOrd="0" destOrd="0" presId="urn:microsoft.com/office/officeart/2005/8/layout/process4"/>
    <dgm:cxn modelId="{6F84D19A-0993-48B7-A4BA-74CEE765A761}" type="presParOf" srcId="{A8C224A2-AA2C-4437-94AF-8BB1AD7BFE17}" destId="{4C771A66-447A-40E9-AFD2-909B3A45C9E6}" srcOrd="0" destOrd="0" presId="urn:microsoft.com/office/officeart/2005/8/layout/process4"/>
    <dgm:cxn modelId="{07E807E6-E6A8-41D0-9DDC-180643ECF5FB}" type="presParOf" srcId="{A8C224A2-AA2C-4437-94AF-8BB1AD7BFE17}" destId="{082C1469-7809-41E5-B99E-9BA48C43295F}" srcOrd="1" destOrd="0" presId="urn:microsoft.com/office/officeart/2005/8/layout/process4"/>
    <dgm:cxn modelId="{CACA4DC8-9B9E-4685-AFF8-F7959912B715}" type="presParOf" srcId="{A8C224A2-AA2C-4437-94AF-8BB1AD7BFE17}" destId="{20630852-F7AC-4C9B-BACB-E5CA7A64DD6A}" srcOrd="2" destOrd="0" presId="urn:microsoft.com/office/officeart/2005/8/layout/process4"/>
    <dgm:cxn modelId="{AD42DD85-83D0-464E-9A5F-448F65A34252}" type="presParOf" srcId="{20630852-F7AC-4C9B-BACB-E5CA7A64DD6A}" destId="{9CD6F3CA-B3FC-45CD-AFE8-83034A1E12CA}" srcOrd="0" destOrd="0" presId="urn:microsoft.com/office/officeart/2005/8/layout/process4"/>
    <dgm:cxn modelId="{FDB2A14C-AB98-4EAE-AC75-03FDB3F80F5D}" type="presParOf" srcId="{20630852-F7AC-4C9B-BACB-E5CA7A64DD6A}" destId="{1F7BECB4-76D7-4619-97E8-90E69CEEB64A}" srcOrd="1" destOrd="0" presId="urn:microsoft.com/office/officeart/2005/8/layout/process4"/>
    <dgm:cxn modelId="{A571FA05-D344-4C0E-B992-BFFB85C92A2F}" type="presParOf" srcId="{20630852-F7AC-4C9B-BACB-E5CA7A64DD6A}" destId="{15CB6101-9D66-43DB-9447-0F2A9C6FB0A0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8C6969-57BC-422B-A7D8-CEB736D20A22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777570-94A7-4320-B723-D6A66C313179}">
      <dgm:prSet phldrT="[Text]" custT="1"/>
      <dgm:spPr/>
      <dgm:t>
        <a:bodyPr/>
        <a:lstStyle/>
        <a:p>
          <a:r>
            <a:rPr lang="en-US" sz="1200" dirty="0" smtClean="0"/>
            <a:t>Associate</a:t>
          </a:r>
          <a:endParaRPr lang="en-US" sz="1200" dirty="0"/>
        </a:p>
      </dgm:t>
    </dgm:pt>
    <dgm:pt modelId="{B9F1CB2A-7DCC-459F-86B0-4E34DD104B92}" type="parTrans" cxnId="{D559203D-4470-4F22-831F-CC50AFA8D35B}">
      <dgm:prSet/>
      <dgm:spPr/>
      <dgm:t>
        <a:bodyPr/>
        <a:lstStyle/>
        <a:p>
          <a:endParaRPr lang="en-US"/>
        </a:p>
      </dgm:t>
    </dgm:pt>
    <dgm:pt modelId="{3058B941-7B65-4F0E-A84D-2774EB2CD7C4}" type="sibTrans" cxnId="{D559203D-4470-4F22-831F-CC50AFA8D35B}">
      <dgm:prSet/>
      <dgm:spPr/>
      <dgm:t>
        <a:bodyPr/>
        <a:lstStyle/>
        <a:p>
          <a:endParaRPr lang="en-US"/>
        </a:p>
      </dgm:t>
    </dgm:pt>
    <dgm:pt modelId="{84380697-93A1-4717-937D-A583453B6A3A}">
      <dgm:prSet phldrT="[Text]"/>
      <dgm:spPr/>
      <dgm:t>
        <a:bodyPr/>
        <a:lstStyle/>
        <a:p>
          <a:r>
            <a:rPr lang="en-US" dirty="0" smtClean="0"/>
            <a:t>Social Security Number</a:t>
          </a:r>
        </a:p>
      </dgm:t>
    </dgm:pt>
    <dgm:pt modelId="{C9BAA796-0BEA-4615-AA5E-2BE19FDBE6A2}" type="parTrans" cxnId="{B0BEBB14-4FA9-4D62-948B-0BA3F59D42C5}">
      <dgm:prSet/>
      <dgm:spPr/>
      <dgm:t>
        <a:bodyPr/>
        <a:lstStyle/>
        <a:p>
          <a:endParaRPr lang="en-US"/>
        </a:p>
      </dgm:t>
    </dgm:pt>
    <dgm:pt modelId="{4A909D9C-235E-4B5F-9214-778AACB66D6F}" type="sibTrans" cxnId="{B0BEBB14-4FA9-4D62-948B-0BA3F59D42C5}">
      <dgm:prSet/>
      <dgm:spPr/>
      <dgm:t>
        <a:bodyPr/>
        <a:lstStyle/>
        <a:p>
          <a:endParaRPr lang="en-US"/>
        </a:p>
      </dgm:t>
    </dgm:pt>
    <dgm:pt modelId="{53E479E8-975F-4705-83A5-4755CEAB668E}">
      <dgm:prSet phldrT="[Text]"/>
      <dgm:spPr/>
      <dgm:t>
        <a:bodyPr/>
        <a:lstStyle/>
        <a:p>
          <a:r>
            <a:rPr lang="en-US" dirty="0" smtClean="0"/>
            <a:t>840228-4792</a:t>
          </a:r>
        </a:p>
      </dgm:t>
    </dgm:pt>
    <dgm:pt modelId="{94A7142F-E62F-4C8D-87C6-97A92D059A94}" type="parTrans" cxnId="{39079DED-A848-4F98-B223-0886EF93E3FA}">
      <dgm:prSet/>
      <dgm:spPr/>
      <dgm:t>
        <a:bodyPr/>
        <a:lstStyle/>
        <a:p>
          <a:endParaRPr lang="en-US"/>
        </a:p>
      </dgm:t>
    </dgm:pt>
    <dgm:pt modelId="{1ED6F0FB-2C58-4525-8AD7-FA2CACFC61EB}" type="sibTrans" cxnId="{39079DED-A848-4F98-B223-0886EF93E3FA}">
      <dgm:prSet/>
      <dgm:spPr/>
      <dgm:t>
        <a:bodyPr/>
        <a:lstStyle/>
        <a:p>
          <a:endParaRPr lang="en-US"/>
        </a:p>
      </dgm:t>
    </dgm:pt>
    <dgm:pt modelId="{7E829DBF-11EB-4D72-AD4A-9FFEFE4340A9}">
      <dgm:prSet phldrT="[Text]"/>
      <dgm:spPr/>
      <dgm:t>
        <a:bodyPr/>
        <a:lstStyle/>
        <a:p>
          <a:r>
            <a:rPr lang="en-US" dirty="0" smtClean="0"/>
            <a:t>Claim</a:t>
          </a:r>
          <a:endParaRPr lang="en-US" dirty="0"/>
        </a:p>
      </dgm:t>
    </dgm:pt>
    <dgm:pt modelId="{48762A67-82F8-401B-A9A5-4615EBFB853F}" type="sibTrans" cxnId="{A13A4508-9D1D-4EA7-92B5-7D7B353A0321}">
      <dgm:prSet/>
      <dgm:spPr/>
      <dgm:t>
        <a:bodyPr/>
        <a:lstStyle/>
        <a:p>
          <a:endParaRPr lang="en-US"/>
        </a:p>
      </dgm:t>
    </dgm:pt>
    <dgm:pt modelId="{B79A9084-4702-49D3-9B1F-C522F5B6A9D5}" type="parTrans" cxnId="{A13A4508-9D1D-4EA7-92B5-7D7B353A0321}">
      <dgm:prSet/>
      <dgm:spPr/>
      <dgm:t>
        <a:bodyPr/>
        <a:lstStyle/>
        <a:p>
          <a:endParaRPr lang="en-US"/>
        </a:p>
      </dgm:t>
    </dgm:pt>
    <dgm:pt modelId="{190BD860-8DD3-474B-98D0-B37BA6B8475C}" type="pres">
      <dgm:prSet presAssocID="{1F8C6969-57BC-422B-A7D8-CEB736D20A2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C224A2-AA2C-4437-94AF-8BB1AD7BFE17}" type="pres">
      <dgm:prSet presAssocID="{7E829DBF-11EB-4D72-AD4A-9FFEFE4340A9}" presName="boxAndChildren" presStyleCnt="0"/>
      <dgm:spPr/>
    </dgm:pt>
    <dgm:pt modelId="{4C771A66-447A-40E9-AFD2-909B3A45C9E6}" type="pres">
      <dgm:prSet presAssocID="{7E829DBF-11EB-4D72-AD4A-9FFEFE4340A9}" presName="parentTextBox" presStyleLbl="node1" presStyleIdx="0" presStyleCnt="1"/>
      <dgm:spPr/>
      <dgm:t>
        <a:bodyPr/>
        <a:lstStyle/>
        <a:p>
          <a:endParaRPr lang="en-US"/>
        </a:p>
      </dgm:t>
    </dgm:pt>
    <dgm:pt modelId="{082C1469-7809-41E5-B99E-9BA48C43295F}" type="pres">
      <dgm:prSet presAssocID="{7E829DBF-11EB-4D72-AD4A-9FFEFE4340A9}" presName="entireBox" presStyleLbl="node1" presStyleIdx="0" presStyleCnt="1" custLinFactNeighborX="2273"/>
      <dgm:spPr/>
      <dgm:t>
        <a:bodyPr/>
        <a:lstStyle/>
        <a:p>
          <a:endParaRPr lang="en-US"/>
        </a:p>
      </dgm:t>
    </dgm:pt>
    <dgm:pt modelId="{20630852-F7AC-4C9B-BACB-E5CA7A64DD6A}" type="pres">
      <dgm:prSet presAssocID="{7E829DBF-11EB-4D72-AD4A-9FFEFE4340A9}" presName="descendantBox" presStyleCnt="0"/>
      <dgm:spPr/>
    </dgm:pt>
    <dgm:pt modelId="{9CD6F3CA-B3FC-45CD-AFE8-83034A1E12CA}" type="pres">
      <dgm:prSet presAssocID="{B5777570-94A7-4320-B723-D6A66C313179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7BECB4-76D7-4619-97E8-90E69CEEB64A}" type="pres">
      <dgm:prSet presAssocID="{84380697-93A1-4717-937D-A583453B6A3A}" presName="childTextBo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CB6101-9D66-43DB-9447-0F2A9C6FB0A0}" type="pres">
      <dgm:prSet presAssocID="{53E479E8-975F-4705-83A5-4755CEAB668E}" presName="childTextBo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C51928-7838-444E-9285-7558BF7ACE84}" type="presOf" srcId="{7E829DBF-11EB-4D72-AD4A-9FFEFE4340A9}" destId="{082C1469-7809-41E5-B99E-9BA48C43295F}" srcOrd="1" destOrd="0" presId="urn:microsoft.com/office/officeart/2005/8/layout/process4"/>
    <dgm:cxn modelId="{E2EC0447-E03E-4058-8F7D-89B32955CA77}" type="presOf" srcId="{1F8C6969-57BC-422B-A7D8-CEB736D20A22}" destId="{190BD860-8DD3-474B-98D0-B37BA6B8475C}" srcOrd="0" destOrd="0" presId="urn:microsoft.com/office/officeart/2005/8/layout/process4"/>
    <dgm:cxn modelId="{6E5FE0C9-B74E-4757-91C7-9C5AEBE2BD73}" type="presOf" srcId="{B5777570-94A7-4320-B723-D6A66C313179}" destId="{9CD6F3CA-B3FC-45CD-AFE8-83034A1E12CA}" srcOrd="0" destOrd="0" presId="urn:microsoft.com/office/officeart/2005/8/layout/process4"/>
    <dgm:cxn modelId="{9FD52A1F-6F8D-4CDE-83EB-0A8CB00AFD95}" type="presOf" srcId="{7E829DBF-11EB-4D72-AD4A-9FFEFE4340A9}" destId="{4C771A66-447A-40E9-AFD2-909B3A45C9E6}" srcOrd="0" destOrd="0" presId="urn:microsoft.com/office/officeart/2005/8/layout/process4"/>
    <dgm:cxn modelId="{D559203D-4470-4F22-831F-CC50AFA8D35B}" srcId="{7E829DBF-11EB-4D72-AD4A-9FFEFE4340A9}" destId="{B5777570-94A7-4320-B723-D6A66C313179}" srcOrd="0" destOrd="0" parTransId="{B9F1CB2A-7DCC-459F-86B0-4E34DD104B92}" sibTransId="{3058B941-7B65-4F0E-A84D-2774EB2CD7C4}"/>
    <dgm:cxn modelId="{7A66B0DC-8B02-4030-BE07-BB8F945107A5}" type="presOf" srcId="{84380697-93A1-4717-937D-A583453B6A3A}" destId="{1F7BECB4-76D7-4619-97E8-90E69CEEB64A}" srcOrd="0" destOrd="0" presId="urn:microsoft.com/office/officeart/2005/8/layout/process4"/>
    <dgm:cxn modelId="{A13A4508-9D1D-4EA7-92B5-7D7B353A0321}" srcId="{1F8C6969-57BC-422B-A7D8-CEB736D20A22}" destId="{7E829DBF-11EB-4D72-AD4A-9FFEFE4340A9}" srcOrd="0" destOrd="0" parTransId="{B79A9084-4702-49D3-9B1F-C522F5B6A9D5}" sibTransId="{48762A67-82F8-401B-A9A5-4615EBFB853F}"/>
    <dgm:cxn modelId="{39079DED-A848-4F98-B223-0886EF93E3FA}" srcId="{7E829DBF-11EB-4D72-AD4A-9FFEFE4340A9}" destId="{53E479E8-975F-4705-83A5-4755CEAB668E}" srcOrd="2" destOrd="0" parTransId="{94A7142F-E62F-4C8D-87C6-97A92D059A94}" sibTransId="{1ED6F0FB-2C58-4525-8AD7-FA2CACFC61EB}"/>
    <dgm:cxn modelId="{A9771884-1E64-44B0-B789-DED5545FEB15}" type="presOf" srcId="{53E479E8-975F-4705-83A5-4755CEAB668E}" destId="{15CB6101-9D66-43DB-9447-0F2A9C6FB0A0}" srcOrd="0" destOrd="0" presId="urn:microsoft.com/office/officeart/2005/8/layout/process4"/>
    <dgm:cxn modelId="{B0BEBB14-4FA9-4D62-948B-0BA3F59D42C5}" srcId="{7E829DBF-11EB-4D72-AD4A-9FFEFE4340A9}" destId="{84380697-93A1-4717-937D-A583453B6A3A}" srcOrd="1" destOrd="0" parTransId="{C9BAA796-0BEA-4615-AA5E-2BE19FDBE6A2}" sibTransId="{4A909D9C-235E-4B5F-9214-778AACB66D6F}"/>
    <dgm:cxn modelId="{8568C74C-0799-4E72-8861-71A34D1C145C}" type="presParOf" srcId="{190BD860-8DD3-474B-98D0-B37BA6B8475C}" destId="{A8C224A2-AA2C-4437-94AF-8BB1AD7BFE17}" srcOrd="0" destOrd="0" presId="urn:microsoft.com/office/officeart/2005/8/layout/process4"/>
    <dgm:cxn modelId="{18C8D724-B892-48E7-B81B-776B0C775422}" type="presParOf" srcId="{A8C224A2-AA2C-4437-94AF-8BB1AD7BFE17}" destId="{4C771A66-447A-40E9-AFD2-909B3A45C9E6}" srcOrd="0" destOrd="0" presId="urn:microsoft.com/office/officeart/2005/8/layout/process4"/>
    <dgm:cxn modelId="{BE560920-34C8-485A-A826-5545E940A733}" type="presParOf" srcId="{A8C224A2-AA2C-4437-94AF-8BB1AD7BFE17}" destId="{082C1469-7809-41E5-B99E-9BA48C43295F}" srcOrd="1" destOrd="0" presId="urn:microsoft.com/office/officeart/2005/8/layout/process4"/>
    <dgm:cxn modelId="{DB3F8F75-3F1C-43DA-9A95-9D30F6C7C335}" type="presParOf" srcId="{A8C224A2-AA2C-4437-94AF-8BB1AD7BFE17}" destId="{20630852-F7AC-4C9B-BACB-E5CA7A64DD6A}" srcOrd="2" destOrd="0" presId="urn:microsoft.com/office/officeart/2005/8/layout/process4"/>
    <dgm:cxn modelId="{E10210D2-5D81-4A40-B56E-E7A71FF7715C}" type="presParOf" srcId="{20630852-F7AC-4C9B-BACB-E5CA7A64DD6A}" destId="{9CD6F3CA-B3FC-45CD-AFE8-83034A1E12CA}" srcOrd="0" destOrd="0" presId="urn:microsoft.com/office/officeart/2005/8/layout/process4"/>
    <dgm:cxn modelId="{FECC6592-366C-46F1-BEE7-5372D33DDBE5}" type="presParOf" srcId="{20630852-F7AC-4C9B-BACB-E5CA7A64DD6A}" destId="{1F7BECB4-76D7-4619-97E8-90E69CEEB64A}" srcOrd="1" destOrd="0" presId="urn:microsoft.com/office/officeart/2005/8/layout/process4"/>
    <dgm:cxn modelId="{ACBD5406-957D-4C02-A4A6-80758BCE99DA}" type="presParOf" srcId="{20630852-F7AC-4C9B-BACB-E5CA7A64DD6A}" destId="{15CB6101-9D66-43DB-9447-0F2A9C6FB0A0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8C6969-57BC-422B-A7D8-CEB736D20A22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777570-94A7-4320-B723-D6A66C313179}">
      <dgm:prSet phldrT="[Text]"/>
      <dgm:spPr/>
      <dgm:t>
        <a:bodyPr/>
        <a:lstStyle/>
        <a:p>
          <a:r>
            <a:rPr lang="en-US" dirty="0" smtClean="0"/>
            <a:t>Claim</a:t>
          </a:r>
        </a:p>
      </dgm:t>
    </dgm:pt>
    <dgm:pt modelId="{B9F1CB2A-7DCC-459F-86B0-4E34DD104B92}" type="parTrans" cxnId="{D559203D-4470-4F22-831F-CC50AFA8D35B}">
      <dgm:prSet/>
      <dgm:spPr/>
      <dgm:t>
        <a:bodyPr/>
        <a:lstStyle/>
        <a:p>
          <a:endParaRPr lang="en-US"/>
        </a:p>
      </dgm:t>
    </dgm:pt>
    <dgm:pt modelId="{3058B941-7B65-4F0E-A84D-2774EB2CD7C4}" type="sibTrans" cxnId="{D559203D-4470-4F22-831F-CC50AFA8D35B}">
      <dgm:prSet/>
      <dgm:spPr/>
      <dgm:t>
        <a:bodyPr/>
        <a:lstStyle/>
        <a:p>
          <a:endParaRPr lang="en-US"/>
        </a:p>
      </dgm:t>
    </dgm:pt>
    <dgm:pt modelId="{84380697-93A1-4717-937D-A583453B6A3A}">
      <dgm:prSet phldrT="[Text]"/>
      <dgm:spPr/>
      <dgm:t>
        <a:bodyPr/>
        <a:lstStyle/>
        <a:p>
          <a:r>
            <a:rPr lang="en-US" dirty="0" smtClean="0"/>
            <a:t>Claim</a:t>
          </a:r>
        </a:p>
      </dgm:t>
    </dgm:pt>
    <dgm:pt modelId="{C9BAA796-0BEA-4615-AA5E-2BE19FDBE6A2}" type="parTrans" cxnId="{B0BEBB14-4FA9-4D62-948B-0BA3F59D42C5}">
      <dgm:prSet/>
      <dgm:spPr/>
      <dgm:t>
        <a:bodyPr/>
        <a:lstStyle/>
        <a:p>
          <a:endParaRPr lang="en-US"/>
        </a:p>
      </dgm:t>
    </dgm:pt>
    <dgm:pt modelId="{4A909D9C-235E-4B5F-9214-778AACB66D6F}" type="sibTrans" cxnId="{B0BEBB14-4FA9-4D62-948B-0BA3F59D42C5}">
      <dgm:prSet/>
      <dgm:spPr/>
      <dgm:t>
        <a:bodyPr/>
        <a:lstStyle/>
        <a:p>
          <a:endParaRPr lang="en-US"/>
        </a:p>
      </dgm:t>
    </dgm:pt>
    <dgm:pt modelId="{53E479E8-975F-4705-83A5-4755CEAB668E}">
      <dgm:prSet phldrT="[Text]"/>
      <dgm:spPr/>
      <dgm:t>
        <a:bodyPr/>
        <a:lstStyle/>
        <a:p>
          <a:r>
            <a:rPr lang="en-US" dirty="0" smtClean="0"/>
            <a:t>Claim</a:t>
          </a:r>
        </a:p>
      </dgm:t>
    </dgm:pt>
    <dgm:pt modelId="{94A7142F-E62F-4C8D-87C6-97A92D059A94}" type="parTrans" cxnId="{39079DED-A848-4F98-B223-0886EF93E3FA}">
      <dgm:prSet/>
      <dgm:spPr/>
      <dgm:t>
        <a:bodyPr/>
        <a:lstStyle/>
        <a:p>
          <a:endParaRPr lang="en-US"/>
        </a:p>
      </dgm:t>
    </dgm:pt>
    <dgm:pt modelId="{1ED6F0FB-2C58-4525-8AD7-FA2CACFC61EB}" type="sibTrans" cxnId="{39079DED-A848-4F98-B223-0886EF93E3FA}">
      <dgm:prSet/>
      <dgm:spPr/>
      <dgm:t>
        <a:bodyPr/>
        <a:lstStyle/>
        <a:p>
          <a:endParaRPr lang="en-US"/>
        </a:p>
      </dgm:t>
    </dgm:pt>
    <dgm:pt modelId="{7E829DBF-11EB-4D72-AD4A-9FFEFE4340A9}">
      <dgm:prSet phldrT="[Text]"/>
      <dgm:spPr/>
      <dgm:t>
        <a:bodyPr/>
        <a:lstStyle/>
        <a:p>
          <a:r>
            <a:rPr lang="en-US" dirty="0" smtClean="0"/>
            <a:t>Identity</a:t>
          </a:r>
        </a:p>
      </dgm:t>
    </dgm:pt>
    <dgm:pt modelId="{48762A67-82F8-401B-A9A5-4615EBFB853F}" type="sibTrans" cxnId="{A13A4508-9D1D-4EA7-92B5-7D7B353A0321}">
      <dgm:prSet/>
      <dgm:spPr/>
      <dgm:t>
        <a:bodyPr/>
        <a:lstStyle/>
        <a:p>
          <a:endParaRPr lang="en-US"/>
        </a:p>
      </dgm:t>
    </dgm:pt>
    <dgm:pt modelId="{B79A9084-4702-49D3-9B1F-C522F5B6A9D5}" type="parTrans" cxnId="{A13A4508-9D1D-4EA7-92B5-7D7B353A0321}">
      <dgm:prSet/>
      <dgm:spPr/>
      <dgm:t>
        <a:bodyPr/>
        <a:lstStyle/>
        <a:p>
          <a:endParaRPr lang="en-US"/>
        </a:p>
      </dgm:t>
    </dgm:pt>
    <dgm:pt modelId="{35ED67E5-0034-4A9A-AF93-2336A4B0087B}">
      <dgm:prSet phldrT="[Text]"/>
      <dgm:spPr/>
      <dgm:t>
        <a:bodyPr/>
        <a:lstStyle/>
        <a:p>
          <a:r>
            <a:rPr lang="en-US" dirty="0" smtClean="0"/>
            <a:t>Government</a:t>
          </a:r>
        </a:p>
      </dgm:t>
    </dgm:pt>
    <dgm:pt modelId="{BD33DA8B-3CE0-4D33-9F1B-87405A401338}" type="parTrans" cxnId="{C2CAC63B-A94B-426A-89C0-7D5509ED8469}">
      <dgm:prSet/>
      <dgm:spPr/>
      <dgm:t>
        <a:bodyPr/>
        <a:lstStyle/>
        <a:p>
          <a:endParaRPr lang="en-US"/>
        </a:p>
      </dgm:t>
    </dgm:pt>
    <dgm:pt modelId="{39490254-1BAD-442F-B004-61CB4C385150}" type="sibTrans" cxnId="{C2CAC63B-A94B-426A-89C0-7D5509ED8469}">
      <dgm:prSet/>
      <dgm:spPr/>
      <dgm:t>
        <a:bodyPr/>
        <a:lstStyle/>
        <a:p>
          <a:endParaRPr lang="en-US"/>
        </a:p>
      </dgm:t>
    </dgm:pt>
    <dgm:pt modelId="{A5025995-8291-4B40-BC7D-4983DC235E7D}">
      <dgm:prSet phldrT="[Text]"/>
      <dgm:spPr/>
      <dgm:t>
        <a:bodyPr/>
        <a:lstStyle/>
        <a:p>
          <a:r>
            <a:rPr lang="en-US" dirty="0" smtClean="0"/>
            <a:t>Name</a:t>
          </a:r>
        </a:p>
      </dgm:t>
    </dgm:pt>
    <dgm:pt modelId="{5AF94583-5E61-44F0-A32E-5820409BC0EC}" type="parTrans" cxnId="{9B63014E-328C-4794-BE8C-40B66D1AF7E8}">
      <dgm:prSet/>
      <dgm:spPr/>
      <dgm:t>
        <a:bodyPr/>
        <a:lstStyle/>
        <a:p>
          <a:endParaRPr lang="en-US"/>
        </a:p>
      </dgm:t>
    </dgm:pt>
    <dgm:pt modelId="{50ABD451-F344-472A-A664-96182B4438B7}" type="sibTrans" cxnId="{9B63014E-328C-4794-BE8C-40B66D1AF7E8}">
      <dgm:prSet/>
      <dgm:spPr/>
      <dgm:t>
        <a:bodyPr/>
        <a:lstStyle/>
        <a:p>
          <a:endParaRPr lang="en-US"/>
        </a:p>
      </dgm:t>
    </dgm:pt>
    <dgm:pt modelId="{11F848E4-F228-4873-8BE6-5DB666A836B8}">
      <dgm:prSet phldrT="[Text]"/>
      <dgm:spPr/>
      <dgm:t>
        <a:bodyPr/>
        <a:lstStyle/>
        <a:p>
          <a:r>
            <a:rPr lang="en-US" dirty="0" smtClean="0"/>
            <a:t>Billy</a:t>
          </a:r>
        </a:p>
      </dgm:t>
    </dgm:pt>
    <dgm:pt modelId="{F15C6E54-C4B6-4245-A827-024B3544CF1D}" type="parTrans" cxnId="{BBEBD335-C6F7-474C-873C-EFE40F52FDFC}">
      <dgm:prSet/>
      <dgm:spPr/>
      <dgm:t>
        <a:bodyPr/>
        <a:lstStyle/>
        <a:p>
          <a:endParaRPr lang="en-US"/>
        </a:p>
      </dgm:t>
    </dgm:pt>
    <dgm:pt modelId="{BBB59D25-352A-4A12-8B2F-8ECF38CFE806}" type="sibTrans" cxnId="{BBEBD335-C6F7-474C-873C-EFE40F52FDFC}">
      <dgm:prSet/>
      <dgm:spPr/>
      <dgm:t>
        <a:bodyPr/>
        <a:lstStyle/>
        <a:p>
          <a:endParaRPr lang="en-US"/>
        </a:p>
      </dgm:t>
    </dgm:pt>
    <dgm:pt modelId="{CDFA07CE-736F-4056-8398-D0A4DBAF58FC}">
      <dgm:prSet phldrT="[Text]"/>
      <dgm:spPr/>
      <dgm:t>
        <a:bodyPr/>
        <a:lstStyle/>
        <a:p>
          <a:r>
            <a:rPr lang="en-US" dirty="0" smtClean="0"/>
            <a:t>Government</a:t>
          </a:r>
        </a:p>
      </dgm:t>
    </dgm:pt>
    <dgm:pt modelId="{D2D2D65E-09F6-4517-9436-0FFED61D8C63}" type="parTrans" cxnId="{EBDF9F09-C5B4-4874-8968-6C3D10A278AD}">
      <dgm:prSet/>
      <dgm:spPr/>
      <dgm:t>
        <a:bodyPr/>
        <a:lstStyle/>
        <a:p>
          <a:endParaRPr lang="en-US"/>
        </a:p>
      </dgm:t>
    </dgm:pt>
    <dgm:pt modelId="{E44D8B54-9CD4-493F-BA3A-B611B5F5E93D}" type="sibTrans" cxnId="{EBDF9F09-C5B4-4874-8968-6C3D10A278AD}">
      <dgm:prSet/>
      <dgm:spPr/>
      <dgm:t>
        <a:bodyPr/>
        <a:lstStyle/>
        <a:p>
          <a:endParaRPr lang="en-US"/>
        </a:p>
      </dgm:t>
    </dgm:pt>
    <dgm:pt modelId="{49F1AB1A-E9BF-40CE-AAC4-A2F2D6F09F94}">
      <dgm:prSet phldrT="[Text]"/>
      <dgm:spPr/>
      <dgm:t>
        <a:bodyPr/>
        <a:lstStyle/>
        <a:p>
          <a:r>
            <a:rPr lang="en-US" dirty="0" smtClean="0"/>
            <a:t>Age</a:t>
          </a:r>
        </a:p>
      </dgm:t>
    </dgm:pt>
    <dgm:pt modelId="{BDF84C66-1001-4423-BEB2-8B837EDF40B5}" type="parTrans" cxnId="{ED7039B5-C8C5-4C94-A029-523D111804BA}">
      <dgm:prSet/>
      <dgm:spPr/>
      <dgm:t>
        <a:bodyPr/>
        <a:lstStyle/>
        <a:p>
          <a:endParaRPr lang="en-US"/>
        </a:p>
      </dgm:t>
    </dgm:pt>
    <dgm:pt modelId="{82028C1E-0EA1-422B-A115-21C4DAD8721F}" type="sibTrans" cxnId="{ED7039B5-C8C5-4C94-A029-523D111804BA}">
      <dgm:prSet/>
      <dgm:spPr/>
      <dgm:t>
        <a:bodyPr/>
        <a:lstStyle/>
        <a:p>
          <a:endParaRPr lang="en-US"/>
        </a:p>
      </dgm:t>
    </dgm:pt>
    <dgm:pt modelId="{2CEF0775-426E-4B06-952C-B9860E1094A2}">
      <dgm:prSet phldrT="[Text]"/>
      <dgm:spPr/>
      <dgm:t>
        <a:bodyPr/>
        <a:lstStyle/>
        <a:p>
          <a:r>
            <a:rPr lang="en-US" dirty="0" smtClean="0"/>
            <a:t>27</a:t>
          </a:r>
        </a:p>
      </dgm:t>
    </dgm:pt>
    <dgm:pt modelId="{E75ED929-4E4E-4565-811F-AFDF9C31E042}" type="parTrans" cxnId="{DA3F7E64-8D7F-48BD-AE97-792C15BCA35A}">
      <dgm:prSet/>
      <dgm:spPr/>
      <dgm:t>
        <a:bodyPr/>
        <a:lstStyle/>
        <a:p>
          <a:endParaRPr lang="en-US"/>
        </a:p>
      </dgm:t>
    </dgm:pt>
    <dgm:pt modelId="{310716ED-1791-4BCB-A803-069AE3D0169D}" type="sibTrans" cxnId="{DA3F7E64-8D7F-48BD-AE97-792C15BCA35A}">
      <dgm:prSet/>
      <dgm:spPr/>
      <dgm:t>
        <a:bodyPr/>
        <a:lstStyle/>
        <a:p>
          <a:endParaRPr lang="en-US"/>
        </a:p>
      </dgm:t>
    </dgm:pt>
    <dgm:pt modelId="{59703202-A576-4379-85DB-287639AD7FE3}">
      <dgm:prSet phldrT="[Text]"/>
      <dgm:spPr/>
      <dgm:t>
        <a:bodyPr/>
        <a:lstStyle/>
        <a:p>
          <a:r>
            <a:rPr lang="en-US" dirty="0" smtClean="0"/>
            <a:t>Employer</a:t>
          </a:r>
        </a:p>
      </dgm:t>
    </dgm:pt>
    <dgm:pt modelId="{21E5F5F4-F8AE-4EE0-9DBB-8D9142A53D85}" type="parTrans" cxnId="{BA97E74A-6AD0-47DE-A278-EE65FED7767A}">
      <dgm:prSet/>
      <dgm:spPr/>
      <dgm:t>
        <a:bodyPr/>
        <a:lstStyle/>
        <a:p>
          <a:endParaRPr lang="en-US"/>
        </a:p>
      </dgm:t>
    </dgm:pt>
    <dgm:pt modelId="{2D63C695-6921-4874-B723-541DC0D7558C}" type="sibTrans" cxnId="{BA97E74A-6AD0-47DE-A278-EE65FED7767A}">
      <dgm:prSet/>
      <dgm:spPr/>
      <dgm:t>
        <a:bodyPr/>
        <a:lstStyle/>
        <a:p>
          <a:endParaRPr lang="en-US"/>
        </a:p>
      </dgm:t>
    </dgm:pt>
    <dgm:pt modelId="{B1873057-818A-4590-B540-755BE63168F7}">
      <dgm:prSet phldrT="[Text]"/>
      <dgm:spPr/>
      <dgm:t>
        <a:bodyPr/>
        <a:lstStyle/>
        <a:p>
          <a:r>
            <a:rPr lang="en-US" dirty="0" smtClean="0"/>
            <a:t>Occupation</a:t>
          </a:r>
        </a:p>
      </dgm:t>
    </dgm:pt>
    <dgm:pt modelId="{B181C264-9436-4A59-94F9-A81BB571686E}" type="parTrans" cxnId="{F2EE8AB5-8AFD-4AB0-B624-71C583EE98C2}">
      <dgm:prSet/>
      <dgm:spPr/>
      <dgm:t>
        <a:bodyPr/>
        <a:lstStyle/>
        <a:p>
          <a:endParaRPr lang="en-US"/>
        </a:p>
      </dgm:t>
    </dgm:pt>
    <dgm:pt modelId="{7088792C-88C0-4D54-8E37-E89606955858}" type="sibTrans" cxnId="{F2EE8AB5-8AFD-4AB0-B624-71C583EE98C2}">
      <dgm:prSet/>
      <dgm:spPr/>
      <dgm:t>
        <a:bodyPr/>
        <a:lstStyle/>
        <a:p>
          <a:endParaRPr lang="en-US"/>
        </a:p>
      </dgm:t>
    </dgm:pt>
    <dgm:pt modelId="{8B08AF19-1805-4B34-B723-E8C28133BD6A}">
      <dgm:prSet phldrT="[Text]"/>
      <dgm:spPr/>
      <dgm:t>
        <a:bodyPr/>
        <a:lstStyle/>
        <a:p>
          <a:r>
            <a:rPr lang="en-US" dirty="0" smtClean="0"/>
            <a:t>Programmer</a:t>
          </a:r>
        </a:p>
      </dgm:t>
    </dgm:pt>
    <dgm:pt modelId="{1B989AD4-B450-4DF8-993B-F0CC00532D7C}" type="parTrans" cxnId="{BD334BEF-D75A-4D11-AAC2-DA75552DE544}">
      <dgm:prSet/>
      <dgm:spPr/>
      <dgm:t>
        <a:bodyPr/>
        <a:lstStyle/>
        <a:p>
          <a:endParaRPr lang="en-US"/>
        </a:p>
      </dgm:t>
    </dgm:pt>
    <dgm:pt modelId="{9E1539DC-F737-438D-A266-2AF2ED6C37BB}" type="sibTrans" cxnId="{BD334BEF-D75A-4D11-AAC2-DA75552DE544}">
      <dgm:prSet/>
      <dgm:spPr/>
      <dgm:t>
        <a:bodyPr/>
        <a:lstStyle/>
        <a:p>
          <a:endParaRPr lang="en-US"/>
        </a:p>
      </dgm:t>
    </dgm:pt>
    <dgm:pt modelId="{190BD860-8DD3-474B-98D0-B37BA6B8475C}" type="pres">
      <dgm:prSet presAssocID="{1F8C6969-57BC-422B-A7D8-CEB736D20A2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C224A2-AA2C-4437-94AF-8BB1AD7BFE17}" type="pres">
      <dgm:prSet presAssocID="{7E829DBF-11EB-4D72-AD4A-9FFEFE4340A9}" presName="boxAndChildren" presStyleCnt="0"/>
      <dgm:spPr/>
    </dgm:pt>
    <dgm:pt modelId="{4C771A66-447A-40E9-AFD2-909B3A45C9E6}" type="pres">
      <dgm:prSet presAssocID="{7E829DBF-11EB-4D72-AD4A-9FFEFE4340A9}" presName="parentTextBox" presStyleLbl="node1" presStyleIdx="0" presStyleCnt="1"/>
      <dgm:spPr/>
      <dgm:t>
        <a:bodyPr/>
        <a:lstStyle/>
        <a:p>
          <a:endParaRPr lang="en-US"/>
        </a:p>
      </dgm:t>
    </dgm:pt>
    <dgm:pt modelId="{082C1469-7809-41E5-B99E-9BA48C43295F}" type="pres">
      <dgm:prSet presAssocID="{7E829DBF-11EB-4D72-AD4A-9FFEFE4340A9}" presName="entireBox" presStyleLbl="node1" presStyleIdx="0" presStyleCnt="1" custLinFactNeighborX="-1961" custLinFactNeighborY="-19641"/>
      <dgm:spPr/>
      <dgm:t>
        <a:bodyPr/>
        <a:lstStyle/>
        <a:p>
          <a:endParaRPr lang="en-US"/>
        </a:p>
      </dgm:t>
    </dgm:pt>
    <dgm:pt modelId="{20630852-F7AC-4C9B-BACB-E5CA7A64DD6A}" type="pres">
      <dgm:prSet presAssocID="{7E829DBF-11EB-4D72-AD4A-9FFEFE4340A9}" presName="descendantBox" presStyleCnt="0"/>
      <dgm:spPr/>
    </dgm:pt>
    <dgm:pt modelId="{9CD6F3CA-B3FC-45CD-AFE8-83034A1E12CA}" type="pres">
      <dgm:prSet presAssocID="{B5777570-94A7-4320-B723-D6A66C313179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7BECB4-76D7-4619-97E8-90E69CEEB64A}" type="pres">
      <dgm:prSet presAssocID="{84380697-93A1-4717-937D-A583453B6A3A}" presName="childTextBo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CB6101-9D66-43DB-9447-0F2A9C6FB0A0}" type="pres">
      <dgm:prSet presAssocID="{53E479E8-975F-4705-83A5-4755CEAB668E}" presName="childTextBo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EFF72B-BE16-4B3D-BE6A-024B40219004}" type="presOf" srcId="{7E829DBF-11EB-4D72-AD4A-9FFEFE4340A9}" destId="{082C1469-7809-41E5-B99E-9BA48C43295F}" srcOrd="1" destOrd="0" presId="urn:microsoft.com/office/officeart/2005/8/layout/process4"/>
    <dgm:cxn modelId="{9B63014E-328C-4794-BE8C-40B66D1AF7E8}" srcId="{B5777570-94A7-4320-B723-D6A66C313179}" destId="{A5025995-8291-4B40-BC7D-4983DC235E7D}" srcOrd="1" destOrd="0" parTransId="{5AF94583-5E61-44F0-A32E-5820409BC0EC}" sibTransId="{50ABD451-F344-472A-A664-96182B4438B7}"/>
    <dgm:cxn modelId="{3158DDC0-A3A9-4AC5-900B-FF1F86F99FDB}" type="presOf" srcId="{1F8C6969-57BC-422B-A7D8-CEB736D20A22}" destId="{190BD860-8DD3-474B-98D0-B37BA6B8475C}" srcOrd="0" destOrd="0" presId="urn:microsoft.com/office/officeart/2005/8/layout/process4"/>
    <dgm:cxn modelId="{39079DED-A848-4F98-B223-0886EF93E3FA}" srcId="{7E829DBF-11EB-4D72-AD4A-9FFEFE4340A9}" destId="{53E479E8-975F-4705-83A5-4755CEAB668E}" srcOrd="2" destOrd="0" parTransId="{94A7142F-E62F-4C8D-87C6-97A92D059A94}" sibTransId="{1ED6F0FB-2C58-4525-8AD7-FA2CACFC61EB}"/>
    <dgm:cxn modelId="{77C8F1D8-584F-4A97-B521-C2366CC37CFE}" type="presOf" srcId="{A5025995-8291-4B40-BC7D-4983DC235E7D}" destId="{9CD6F3CA-B3FC-45CD-AFE8-83034A1E12CA}" srcOrd="0" destOrd="2" presId="urn:microsoft.com/office/officeart/2005/8/layout/process4"/>
    <dgm:cxn modelId="{A5168506-D469-4304-9C31-3BFA759E2585}" type="presOf" srcId="{2CEF0775-426E-4B06-952C-B9860E1094A2}" destId="{1F7BECB4-76D7-4619-97E8-90E69CEEB64A}" srcOrd="0" destOrd="3" presId="urn:microsoft.com/office/officeart/2005/8/layout/process4"/>
    <dgm:cxn modelId="{3DEB73B4-D945-4766-AF0B-1F73E7F02874}" type="presOf" srcId="{49F1AB1A-E9BF-40CE-AAC4-A2F2D6F09F94}" destId="{1F7BECB4-76D7-4619-97E8-90E69CEEB64A}" srcOrd="0" destOrd="2" presId="urn:microsoft.com/office/officeart/2005/8/layout/process4"/>
    <dgm:cxn modelId="{1417776B-436D-4EAB-8D65-AF45C0B33F7B}" type="presOf" srcId="{53E479E8-975F-4705-83A5-4755CEAB668E}" destId="{15CB6101-9D66-43DB-9447-0F2A9C6FB0A0}" srcOrd="0" destOrd="0" presId="urn:microsoft.com/office/officeart/2005/8/layout/process4"/>
    <dgm:cxn modelId="{BA97E74A-6AD0-47DE-A278-EE65FED7767A}" srcId="{53E479E8-975F-4705-83A5-4755CEAB668E}" destId="{59703202-A576-4379-85DB-287639AD7FE3}" srcOrd="0" destOrd="0" parTransId="{21E5F5F4-F8AE-4EE0-9DBB-8D9142A53D85}" sibTransId="{2D63C695-6921-4874-B723-541DC0D7558C}"/>
    <dgm:cxn modelId="{A13A4508-9D1D-4EA7-92B5-7D7B353A0321}" srcId="{1F8C6969-57BC-422B-A7D8-CEB736D20A22}" destId="{7E829DBF-11EB-4D72-AD4A-9FFEFE4340A9}" srcOrd="0" destOrd="0" parTransId="{B79A9084-4702-49D3-9B1F-C522F5B6A9D5}" sibTransId="{48762A67-82F8-401B-A9A5-4615EBFB853F}"/>
    <dgm:cxn modelId="{BBEBD335-C6F7-474C-873C-EFE40F52FDFC}" srcId="{B5777570-94A7-4320-B723-D6A66C313179}" destId="{11F848E4-F228-4873-8BE6-5DB666A836B8}" srcOrd="2" destOrd="0" parTransId="{F15C6E54-C4B6-4245-A827-024B3544CF1D}" sibTransId="{BBB59D25-352A-4A12-8B2F-8ECF38CFE806}"/>
    <dgm:cxn modelId="{D559203D-4470-4F22-831F-CC50AFA8D35B}" srcId="{7E829DBF-11EB-4D72-AD4A-9FFEFE4340A9}" destId="{B5777570-94A7-4320-B723-D6A66C313179}" srcOrd="0" destOrd="0" parTransId="{B9F1CB2A-7DCC-459F-86B0-4E34DD104B92}" sibTransId="{3058B941-7B65-4F0E-A84D-2774EB2CD7C4}"/>
    <dgm:cxn modelId="{BD334BEF-D75A-4D11-AAC2-DA75552DE544}" srcId="{53E479E8-975F-4705-83A5-4755CEAB668E}" destId="{8B08AF19-1805-4B34-B723-E8C28133BD6A}" srcOrd="2" destOrd="0" parTransId="{1B989AD4-B450-4DF8-993B-F0CC00532D7C}" sibTransId="{9E1539DC-F737-438D-A266-2AF2ED6C37BB}"/>
    <dgm:cxn modelId="{232C6475-8C90-45B5-80C2-0EDC3AEBF4B9}" type="presOf" srcId="{7E829DBF-11EB-4D72-AD4A-9FFEFE4340A9}" destId="{4C771A66-447A-40E9-AFD2-909B3A45C9E6}" srcOrd="0" destOrd="0" presId="urn:microsoft.com/office/officeart/2005/8/layout/process4"/>
    <dgm:cxn modelId="{B0BEBB14-4FA9-4D62-948B-0BA3F59D42C5}" srcId="{7E829DBF-11EB-4D72-AD4A-9FFEFE4340A9}" destId="{84380697-93A1-4717-937D-A583453B6A3A}" srcOrd="1" destOrd="0" parTransId="{C9BAA796-0BEA-4615-AA5E-2BE19FDBE6A2}" sibTransId="{4A909D9C-235E-4B5F-9214-778AACB66D6F}"/>
    <dgm:cxn modelId="{83C5DA51-E4C8-4E4C-90F6-DB9F68C98D85}" type="presOf" srcId="{59703202-A576-4379-85DB-287639AD7FE3}" destId="{15CB6101-9D66-43DB-9447-0F2A9C6FB0A0}" srcOrd="0" destOrd="1" presId="urn:microsoft.com/office/officeart/2005/8/layout/process4"/>
    <dgm:cxn modelId="{EEBB969A-905D-419F-AECA-3620BD2EEFE0}" type="presOf" srcId="{B5777570-94A7-4320-B723-D6A66C313179}" destId="{9CD6F3CA-B3FC-45CD-AFE8-83034A1E12CA}" srcOrd="0" destOrd="0" presId="urn:microsoft.com/office/officeart/2005/8/layout/process4"/>
    <dgm:cxn modelId="{73B2CB56-5395-46B7-A863-3AABA44B664B}" type="presOf" srcId="{35ED67E5-0034-4A9A-AF93-2336A4B0087B}" destId="{9CD6F3CA-B3FC-45CD-AFE8-83034A1E12CA}" srcOrd="0" destOrd="1" presId="urn:microsoft.com/office/officeart/2005/8/layout/process4"/>
    <dgm:cxn modelId="{DA3F7E64-8D7F-48BD-AE97-792C15BCA35A}" srcId="{84380697-93A1-4717-937D-A583453B6A3A}" destId="{2CEF0775-426E-4B06-952C-B9860E1094A2}" srcOrd="2" destOrd="0" parTransId="{E75ED929-4E4E-4565-811F-AFDF9C31E042}" sibTransId="{310716ED-1791-4BCB-A803-069AE3D0169D}"/>
    <dgm:cxn modelId="{77209959-C19A-4723-AA4C-26155476DFCF}" type="presOf" srcId="{84380697-93A1-4717-937D-A583453B6A3A}" destId="{1F7BECB4-76D7-4619-97E8-90E69CEEB64A}" srcOrd="0" destOrd="0" presId="urn:microsoft.com/office/officeart/2005/8/layout/process4"/>
    <dgm:cxn modelId="{EC326EDE-6E8B-45D1-BEE3-D804A2E9518A}" type="presOf" srcId="{11F848E4-F228-4873-8BE6-5DB666A836B8}" destId="{9CD6F3CA-B3FC-45CD-AFE8-83034A1E12CA}" srcOrd="0" destOrd="3" presId="urn:microsoft.com/office/officeart/2005/8/layout/process4"/>
    <dgm:cxn modelId="{0C3A001D-5804-4254-87C6-C73A7BE766F5}" type="presOf" srcId="{B1873057-818A-4590-B540-755BE63168F7}" destId="{15CB6101-9D66-43DB-9447-0F2A9C6FB0A0}" srcOrd="0" destOrd="2" presId="urn:microsoft.com/office/officeart/2005/8/layout/process4"/>
    <dgm:cxn modelId="{EBDF9F09-C5B4-4874-8968-6C3D10A278AD}" srcId="{84380697-93A1-4717-937D-A583453B6A3A}" destId="{CDFA07CE-736F-4056-8398-D0A4DBAF58FC}" srcOrd="0" destOrd="0" parTransId="{D2D2D65E-09F6-4517-9436-0FFED61D8C63}" sibTransId="{E44D8B54-9CD4-493F-BA3A-B611B5F5E93D}"/>
    <dgm:cxn modelId="{C2CAC63B-A94B-426A-89C0-7D5509ED8469}" srcId="{B5777570-94A7-4320-B723-D6A66C313179}" destId="{35ED67E5-0034-4A9A-AF93-2336A4B0087B}" srcOrd="0" destOrd="0" parTransId="{BD33DA8B-3CE0-4D33-9F1B-87405A401338}" sibTransId="{39490254-1BAD-442F-B004-61CB4C385150}"/>
    <dgm:cxn modelId="{ED7039B5-C8C5-4C94-A029-523D111804BA}" srcId="{84380697-93A1-4717-937D-A583453B6A3A}" destId="{49F1AB1A-E9BF-40CE-AAC4-A2F2D6F09F94}" srcOrd="1" destOrd="0" parTransId="{BDF84C66-1001-4423-BEB2-8B837EDF40B5}" sibTransId="{82028C1E-0EA1-422B-A115-21C4DAD8721F}"/>
    <dgm:cxn modelId="{F2EE8AB5-8AFD-4AB0-B624-71C583EE98C2}" srcId="{53E479E8-975F-4705-83A5-4755CEAB668E}" destId="{B1873057-818A-4590-B540-755BE63168F7}" srcOrd="1" destOrd="0" parTransId="{B181C264-9436-4A59-94F9-A81BB571686E}" sibTransId="{7088792C-88C0-4D54-8E37-E89606955858}"/>
    <dgm:cxn modelId="{B3BA1E63-3D83-49EA-B84F-4479A6F97975}" type="presOf" srcId="{8B08AF19-1805-4B34-B723-E8C28133BD6A}" destId="{15CB6101-9D66-43DB-9447-0F2A9C6FB0A0}" srcOrd="0" destOrd="3" presId="urn:microsoft.com/office/officeart/2005/8/layout/process4"/>
    <dgm:cxn modelId="{A3DC1C5A-B58B-4D67-94FA-D3E47871274C}" type="presOf" srcId="{CDFA07CE-736F-4056-8398-D0A4DBAF58FC}" destId="{1F7BECB4-76D7-4619-97E8-90E69CEEB64A}" srcOrd="0" destOrd="1" presId="urn:microsoft.com/office/officeart/2005/8/layout/process4"/>
    <dgm:cxn modelId="{A1E92943-B272-469B-B36F-F57138B1B80E}" type="presParOf" srcId="{190BD860-8DD3-474B-98D0-B37BA6B8475C}" destId="{A8C224A2-AA2C-4437-94AF-8BB1AD7BFE17}" srcOrd="0" destOrd="0" presId="urn:microsoft.com/office/officeart/2005/8/layout/process4"/>
    <dgm:cxn modelId="{45C3F3D6-5ADC-4A9A-B0AC-CE0D00DCCE82}" type="presParOf" srcId="{A8C224A2-AA2C-4437-94AF-8BB1AD7BFE17}" destId="{4C771A66-447A-40E9-AFD2-909B3A45C9E6}" srcOrd="0" destOrd="0" presId="urn:microsoft.com/office/officeart/2005/8/layout/process4"/>
    <dgm:cxn modelId="{0F3EF48E-0A8F-48F9-A938-9401DA33C175}" type="presParOf" srcId="{A8C224A2-AA2C-4437-94AF-8BB1AD7BFE17}" destId="{082C1469-7809-41E5-B99E-9BA48C43295F}" srcOrd="1" destOrd="0" presId="urn:microsoft.com/office/officeart/2005/8/layout/process4"/>
    <dgm:cxn modelId="{0790D86E-A5AF-4C9D-9865-AE68EFE62A58}" type="presParOf" srcId="{A8C224A2-AA2C-4437-94AF-8BB1AD7BFE17}" destId="{20630852-F7AC-4C9B-BACB-E5CA7A64DD6A}" srcOrd="2" destOrd="0" presId="urn:microsoft.com/office/officeart/2005/8/layout/process4"/>
    <dgm:cxn modelId="{93CAA84E-8021-4875-991B-4ABA16A580CE}" type="presParOf" srcId="{20630852-F7AC-4C9B-BACB-E5CA7A64DD6A}" destId="{9CD6F3CA-B3FC-45CD-AFE8-83034A1E12CA}" srcOrd="0" destOrd="0" presId="urn:microsoft.com/office/officeart/2005/8/layout/process4"/>
    <dgm:cxn modelId="{933EFD33-B3F8-4177-BF62-B3AC19AE15BF}" type="presParOf" srcId="{20630852-F7AC-4C9B-BACB-E5CA7A64DD6A}" destId="{1F7BECB4-76D7-4619-97E8-90E69CEEB64A}" srcOrd="1" destOrd="0" presId="urn:microsoft.com/office/officeart/2005/8/layout/process4"/>
    <dgm:cxn modelId="{CFDF31B2-D031-4955-8EDF-DFB3A9BBA1CE}" type="presParOf" srcId="{20630852-F7AC-4C9B-BACB-E5CA7A64DD6A}" destId="{15CB6101-9D66-43DB-9447-0F2A9C6FB0A0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F8C6969-57BC-422B-A7D8-CEB736D20A22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777570-94A7-4320-B723-D6A66C313179}">
      <dgm:prSet phldrT="[Text]"/>
      <dgm:spPr/>
      <dgm:t>
        <a:bodyPr/>
        <a:lstStyle/>
        <a:p>
          <a:r>
            <a:rPr lang="en-US" dirty="0" smtClean="0"/>
            <a:t>Identity</a:t>
          </a:r>
          <a:endParaRPr lang="en-US" dirty="0"/>
        </a:p>
      </dgm:t>
    </dgm:pt>
    <dgm:pt modelId="{B9F1CB2A-7DCC-459F-86B0-4E34DD104B92}" type="parTrans" cxnId="{D559203D-4470-4F22-831F-CC50AFA8D35B}">
      <dgm:prSet/>
      <dgm:spPr/>
      <dgm:t>
        <a:bodyPr/>
        <a:lstStyle/>
        <a:p>
          <a:endParaRPr lang="en-US"/>
        </a:p>
      </dgm:t>
    </dgm:pt>
    <dgm:pt modelId="{3058B941-7B65-4F0E-A84D-2774EB2CD7C4}" type="sibTrans" cxnId="{D559203D-4470-4F22-831F-CC50AFA8D35B}">
      <dgm:prSet/>
      <dgm:spPr/>
      <dgm:t>
        <a:bodyPr/>
        <a:lstStyle/>
        <a:p>
          <a:endParaRPr lang="en-US"/>
        </a:p>
      </dgm:t>
    </dgm:pt>
    <dgm:pt modelId="{84380697-93A1-4717-937D-A583453B6A3A}">
      <dgm:prSet phldrT="[Text]"/>
      <dgm:spPr/>
      <dgm:t>
        <a:bodyPr/>
        <a:lstStyle/>
        <a:p>
          <a:r>
            <a:rPr lang="en-US" dirty="0" smtClean="0"/>
            <a:t>Roles</a:t>
          </a:r>
        </a:p>
      </dgm:t>
    </dgm:pt>
    <dgm:pt modelId="{C9BAA796-0BEA-4615-AA5E-2BE19FDBE6A2}" type="parTrans" cxnId="{B0BEBB14-4FA9-4D62-948B-0BA3F59D42C5}">
      <dgm:prSet/>
      <dgm:spPr/>
      <dgm:t>
        <a:bodyPr/>
        <a:lstStyle/>
        <a:p>
          <a:endParaRPr lang="en-US"/>
        </a:p>
      </dgm:t>
    </dgm:pt>
    <dgm:pt modelId="{4A909D9C-235E-4B5F-9214-778AACB66D6F}" type="sibTrans" cxnId="{B0BEBB14-4FA9-4D62-948B-0BA3F59D42C5}">
      <dgm:prSet/>
      <dgm:spPr/>
      <dgm:t>
        <a:bodyPr/>
        <a:lstStyle/>
        <a:p>
          <a:endParaRPr lang="en-US"/>
        </a:p>
      </dgm:t>
    </dgm:pt>
    <dgm:pt modelId="{7E829DBF-11EB-4D72-AD4A-9FFEFE4340A9}">
      <dgm:prSet phldrT="[Text]"/>
      <dgm:spPr/>
      <dgm:t>
        <a:bodyPr/>
        <a:lstStyle/>
        <a:p>
          <a:r>
            <a:rPr lang="en-US" dirty="0" smtClean="0"/>
            <a:t>Principal</a:t>
          </a:r>
          <a:endParaRPr lang="en-US" dirty="0"/>
        </a:p>
      </dgm:t>
    </dgm:pt>
    <dgm:pt modelId="{48762A67-82F8-401B-A9A5-4615EBFB853F}" type="sibTrans" cxnId="{A13A4508-9D1D-4EA7-92B5-7D7B353A0321}">
      <dgm:prSet/>
      <dgm:spPr/>
      <dgm:t>
        <a:bodyPr/>
        <a:lstStyle/>
        <a:p>
          <a:endParaRPr lang="en-US"/>
        </a:p>
      </dgm:t>
    </dgm:pt>
    <dgm:pt modelId="{B79A9084-4702-49D3-9B1F-C522F5B6A9D5}" type="parTrans" cxnId="{A13A4508-9D1D-4EA7-92B5-7D7B353A0321}">
      <dgm:prSet/>
      <dgm:spPr/>
      <dgm:t>
        <a:bodyPr/>
        <a:lstStyle/>
        <a:p>
          <a:endParaRPr lang="en-US"/>
        </a:p>
      </dgm:t>
    </dgm:pt>
    <dgm:pt modelId="{190BD860-8DD3-474B-98D0-B37BA6B8475C}" type="pres">
      <dgm:prSet presAssocID="{1F8C6969-57BC-422B-A7D8-CEB736D20A2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C224A2-AA2C-4437-94AF-8BB1AD7BFE17}" type="pres">
      <dgm:prSet presAssocID="{7E829DBF-11EB-4D72-AD4A-9FFEFE4340A9}" presName="boxAndChildren" presStyleCnt="0"/>
      <dgm:spPr/>
    </dgm:pt>
    <dgm:pt modelId="{4C771A66-447A-40E9-AFD2-909B3A45C9E6}" type="pres">
      <dgm:prSet presAssocID="{7E829DBF-11EB-4D72-AD4A-9FFEFE4340A9}" presName="parentTextBox" presStyleLbl="node1" presStyleIdx="0" presStyleCnt="1"/>
      <dgm:spPr/>
      <dgm:t>
        <a:bodyPr/>
        <a:lstStyle/>
        <a:p>
          <a:endParaRPr lang="en-US"/>
        </a:p>
      </dgm:t>
    </dgm:pt>
    <dgm:pt modelId="{082C1469-7809-41E5-B99E-9BA48C43295F}" type="pres">
      <dgm:prSet presAssocID="{7E829DBF-11EB-4D72-AD4A-9FFEFE4340A9}" presName="entireBox" presStyleLbl="node1" presStyleIdx="0" presStyleCnt="1" custLinFactNeighborX="58333" custLinFactNeighborY="67708"/>
      <dgm:spPr/>
      <dgm:t>
        <a:bodyPr/>
        <a:lstStyle/>
        <a:p>
          <a:endParaRPr lang="en-US"/>
        </a:p>
      </dgm:t>
    </dgm:pt>
    <dgm:pt modelId="{20630852-F7AC-4C9B-BACB-E5CA7A64DD6A}" type="pres">
      <dgm:prSet presAssocID="{7E829DBF-11EB-4D72-AD4A-9FFEFE4340A9}" presName="descendantBox" presStyleCnt="0"/>
      <dgm:spPr/>
    </dgm:pt>
    <dgm:pt modelId="{9CD6F3CA-B3FC-45CD-AFE8-83034A1E12CA}" type="pres">
      <dgm:prSet presAssocID="{B5777570-94A7-4320-B723-D6A66C313179}" presName="childTextBox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7BECB4-76D7-4619-97E8-90E69CEEB64A}" type="pres">
      <dgm:prSet presAssocID="{84380697-93A1-4717-937D-A583453B6A3A}" presName="childTextBox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4205ED-AFAD-431A-93AB-1E8C9ECCBEF4}" type="presOf" srcId="{B5777570-94A7-4320-B723-D6A66C313179}" destId="{9CD6F3CA-B3FC-45CD-AFE8-83034A1E12CA}" srcOrd="0" destOrd="0" presId="urn:microsoft.com/office/officeart/2005/8/layout/process4"/>
    <dgm:cxn modelId="{18330B2E-3C12-47D6-8841-9CDE0D98DD46}" type="presOf" srcId="{7E829DBF-11EB-4D72-AD4A-9FFEFE4340A9}" destId="{082C1469-7809-41E5-B99E-9BA48C43295F}" srcOrd="1" destOrd="0" presId="urn:microsoft.com/office/officeart/2005/8/layout/process4"/>
    <dgm:cxn modelId="{D559203D-4470-4F22-831F-CC50AFA8D35B}" srcId="{7E829DBF-11EB-4D72-AD4A-9FFEFE4340A9}" destId="{B5777570-94A7-4320-B723-D6A66C313179}" srcOrd="0" destOrd="0" parTransId="{B9F1CB2A-7DCC-459F-86B0-4E34DD104B92}" sibTransId="{3058B941-7B65-4F0E-A84D-2774EB2CD7C4}"/>
    <dgm:cxn modelId="{A13A4508-9D1D-4EA7-92B5-7D7B353A0321}" srcId="{1F8C6969-57BC-422B-A7D8-CEB736D20A22}" destId="{7E829DBF-11EB-4D72-AD4A-9FFEFE4340A9}" srcOrd="0" destOrd="0" parTransId="{B79A9084-4702-49D3-9B1F-C522F5B6A9D5}" sibTransId="{48762A67-82F8-401B-A9A5-4615EBFB853F}"/>
    <dgm:cxn modelId="{C8D0094F-4AA6-48FB-A720-5FDEB5F1C42D}" type="presOf" srcId="{84380697-93A1-4717-937D-A583453B6A3A}" destId="{1F7BECB4-76D7-4619-97E8-90E69CEEB64A}" srcOrd="0" destOrd="0" presId="urn:microsoft.com/office/officeart/2005/8/layout/process4"/>
    <dgm:cxn modelId="{B0BEBB14-4FA9-4D62-948B-0BA3F59D42C5}" srcId="{7E829DBF-11EB-4D72-AD4A-9FFEFE4340A9}" destId="{84380697-93A1-4717-937D-A583453B6A3A}" srcOrd="1" destOrd="0" parTransId="{C9BAA796-0BEA-4615-AA5E-2BE19FDBE6A2}" sibTransId="{4A909D9C-235E-4B5F-9214-778AACB66D6F}"/>
    <dgm:cxn modelId="{EB3C47D0-8E84-4F04-BAC2-616159132A6C}" type="presOf" srcId="{1F8C6969-57BC-422B-A7D8-CEB736D20A22}" destId="{190BD860-8DD3-474B-98D0-B37BA6B8475C}" srcOrd="0" destOrd="0" presId="urn:microsoft.com/office/officeart/2005/8/layout/process4"/>
    <dgm:cxn modelId="{E86820DC-706E-47F5-9153-91B0D8723921}" type="presOf" srcId="{7E829DBF-11EB-4D72-AD4A-9FFEFE4340A9}" destId="{4C771A66-447A-40E9-AFD2-909B3A45C9E6}" srcOrd="0" destOrd="0" presId="urn:microsoft.com/office/officeart/2005/8/layout/process4"/>
    <dgm:cxn modelId="{3F04FAF2-CBAC-4319-8CFE-8D916D9DD696}" type="presParOf" srcId="{190BD860-8DD3-474B-98D0-B37BA6B8475C}" destId="{A8C224A2-AA2C-4437-94AF-8BB1AD7BFE17}" srcOrd="0" destOrd="0" presId="urn:microsoft.com/office/officeart/2005/8/layout/process4"/>
    <dgm:cxn modelId="{D772F35B-8C57-4F91-A320-00F7E284B05F}" type="presParOf" srcId="{A8C224A2-AA2C-4437-94AF-8BB1AD7BFE17}" destId="{4C771A66-447A-40E9-AFD2-909B3A45C9E6}" srcOrd="0" destOrd="0" presId="urn:microsoft.com/office/officeart/2005/8/layout/process4"/>
    <dgm:cxn modelId="{274D35D9-6993-42A3-A512-BDBBE4B47931}" type="presParOf" srcId="{A8C224A2-AA2C-4437-94AF-8BB1AD7BFE17}" destId="{082C1469-7809-41E5-B99E-9BA48C43295F}" srcOrd="1" destOrd="0" presId="urn:microsoft.com/office/officeart/2005/8/layout/process4"/>
    <dgm:cxn modelId="{4E28A29F-4829-40C3-BD32-D9D2F0B2EB85}" type="presParOf" srcId="{A8C224A2-AA2C-4437-94AF-8BB1AD7BFE17}" destId="{20630852-F7AC-4C9B-BACB-E5CA7A64DD6A}" srcOrd="2" destOrd="0" presId="urn:microsoft.com/office/officeart/2005/8/layout/process4"/>
    <dgm:cxn modelId="{2C70532B-86BA-4FCE-BDF9-D2AD5F477EF7}" type="presParOf" srcId="{20630852-F7AC-4C9B-BACB-E5CA7A64DD6A}" destId="{9CD6F3CA-B3FC-45CD-AFE8-83034A1E12CA}" srcOrd="0" destOrd="0" presId="urn:microsoft.com/office/officeart/2005/8/layout/process4"/>
    <dgm:cxn modelId="{72F92C82-02EF-429B-8E69-7928D7628525}" type="presParOf" srcId="{20630852-F7AC-4C9B-BACB-E5CA7A64DD6A}" destId="{1F7BECB4-76D7-4619-97E8-90E69CEEB64A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F8C6969-57BC-422B-A7D8-CEB736D20A22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777570-94A7-4320-B723-D6A66C313179}">
      <dgm:prSet phldrT="[Text]"/>
      <dgm:spPr/>
      <dgm:t>
        <a:bodyPr/>
        <a:lstStyle/>
        <a:p>
          <a:r>
            <a:rPr lang="en-US" dirty="0" smtClean="0"/>
            <a:t>Billy@Example.com</a:t>
          </a:r>
          <a:endParaRPr lang="en-US" dirty="0"/>
        </a:p>
      </dgm:t>
    </dgm:pt>
    <dgm:pt modelId="{B9F1CB2A-7DCC-459F-86B0-4E34DD104B92}" type="parTrans" cxnId="{D559203D-4470-4F22-831F-CC50AFA8D35B}">
      <dgm:prSet/>
      <dgm:spPr/>
      <dgm:t>
        <a:bodyPr/>
        <a:lstStyle/>
        <a:p>
          <a:endParaRPr lang="en-US"/>
        </a:p>
      </dgm:t>
    </dgm:pt>
    <dgm:pt modelId="{3058B941-7B65-4F0E-A84D-2774EB2CD7C4}" type="sibTrans" cxnId="{D559203D-4470-4F22-831F-CC50AFA8D35B}">
      <dgm:prSet/>
      <dgm:spPr/>
      <dgm:t>
        <a:bodyPr/>
        <a:lstStyle/>
        <a:p>
          <a:endParaRPr lang="en-US"/>
        </a:p>
      </dgm:t>
    </dgm:pt>
    <dgm:pt modelId="{84380697-93A1-4717-937D-A583453B6A3A}">
      <dgm:prSet phldrT="[Text]"/>
      <dgm:spPr/>
      <dgm:t>
        <a:bodyPr/>
        <a:lstStyle/>
        <a:p>
          <a:r>
            <a:rPr lang="en-US" dirty="0" smtClean="0"/>
            <a:t>Administrator,</a:t>
          </a:r>
        </a:p>
        <a:p>
          <a:r>
            <a:rPr lang="en-US" dirty="0" smtClean="0"/>
            <a:t>IT,</a:t>
          </a:r>
        </a:p>
        <a:p>
          <a:r>
            <a:rPr lang="en-US" dirty="0" smtClean="0"/>
            <a:t>Employee</a:t>
          </a:r>
        </a:p>
      </dgm:t>
    </dgm:pt>
    <dgm:pt modelId="{C9BAA796-0BEA-4615-AA5E-2BE19FDBE6A2}" type="parTrans" cxnId="{B0BEBB14-4FA9-4D62-948B-0BA3F59D42C5}">
      <dgm:prSet/>
      <dgm:spPr/>
      <dgm:t>
        <a:bodyPr/>
        <a:lstStyle/>
        <a:p>
          <a:endParaRPr lang="en-US"/>
        </a:p>
      </dgm:t>
    </dgm:pt>
    <dgm:pt modelId="{4A909D9C-235E-4B5F-9214-778AACB66D6F}" type="sibTrans" cxnId="{B0BEBB14-4FA9-4D62-948B-0BA3F59D42C5}">
      <dgm:prSet/>
      <dgm:spPr/>
      <dgm:t>
        <a:bodyPr/>
        <a:lstStyle/>
        <a:p>
          <a:endParaRPr lang="en-US"/>
        </a:p>
      </dgm:t>
    </dgm:pt>
    <dgm:pt modelId="{7E829DBF-11EB-4D72-AD4A-9FFEFE4340A9}">
      <dgm:prSet phldrT="[Text]"/>
      <dgm:spPr/>
      <dgm:t>
        <a:bodyPr/>
        <a:lstStyle/>
        <a:p>
          <a:r>
            <a:rPr lang="en-US" dirty="0" smtClean="0"/>
            <a:t>Principal</a:t>
          </a:r>
          <a:endParaRPr lang="en-US" dirty="0"/>
        </a:p>
      </dgm:t>
    </dgm:pt>
    <dgm:pt modelId="{48762A67-82F8-401B-A9A5-4615EBFB853F}" type="sibTrans" cxnId="{A13A4508-9D1D-4EA7-92B5-7D7B353A0321}">
      <dgm:prSet/>
      <dgm:spPr/>
      <dgm:t>
        <a:bodyPr/>
        <a:lstStyle/>
        <a:p>
          <a:endParaRPr lang="en-US"/>
        </a:p>
      </dgm:t>
    </dgm:pt>
    <dgm:pt modelId="{B79A9084-4702-49D3-9B1F-C522F5B6A9D5}" type="parTrans" cxnId="{A13A4508-9D1D-4EA7-92B5-7D7B353A0321}">
      <dgm:prSet/>
      <dgm:spPr/>
      <dgm:t>
        <a:bodyPr/>
        <a:lstStyle/>
        <a:p>
          <a:endParaRPr lang="en-US"/>
        </a:p>
      </dgm:t>
    </dgm:pt>
    <dgm:pt modelId="{190BD860-8DD3-474B-98D0-B37BA6B8475C}" type="pres">
      <dgm:prSet presAssocID="{1F8C6969-57BC-422B-A7D8-CEB736D20A2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C224A2-AA2C-4437-94AF-8BB1AD7BFE17}" type="pres">
      <dgm:prSet presAssocID="{7E829DBF-11EB-4D72-AD4A-9FFEFE4340A9}" presName="boxAndChildren" presStyleCnt="0"/>
      <dgm:spPr/>
    </dgm:pt>
    <dgm:pt modelId="{4C771A66-447A-40E9-AFD2-909B3A45C9E6}" type="pres">
      <dgm:prSet presAssocID="{7E829DBF-11EB-4D72-AD4A-9FFEFE4340A9}" presName="parentTextBox" presStyleLbl="node1" presStyleIdx="0" presStyleCnt="1"/>
      <dgm:spPr/>
      <dgm:t>
        <a:bodyPr/>
        <a:lstStyle/>
        <a:p>
          <a:endParaRPr lang="en-US"/>
        </a:p>
      </dgm:t>
    </dgm:pt>
    <dgm:pt modelId="{082C1469-7809-41E5-B99E-9BA48C43295F}" type="pres">
      <dgm:prSet presAssocID="{7E829DBF-11EB-4D72-AD4A-9FFEFE4340A9}" presName="entireBox" presStyleLbl="node1" presStyleIdx="0" presStyleCnt="1" custLinFactNeighborX="-21133" custLinFactNeighborY="88867"/>
      <dgm:spPr/>
      <dgm:t>
        <a:bodyPr/>
        <a:lstStyle/>
        <a:p>
          <a:endParaRPr lang="en-US"/>
        </a:p>
      </dgm:t>
    </dgm:pt>
    <dgm:pt modelId="{20630852-F7AC-4C9B-BACB-E5CA7A64DD6A}" type="pres">
      <dgm:prSet presAssocID="{7E829DBF-11EB-4D72-AD4A-9FFEFE4340A9}" presName="descendantBox" presStyleCnt="0"/>
      <dgm:spPr/>
    </dgm:pt>
    <dgm:pt modelId="{9CD6F3CA-B3FC-45CD-AFE8-83034A1E12CA}" type="pres">
      <dgm:prSet presAssocID="{B5777570-94A7-4320-B723-D6A66C313179}" presName="childTextBox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7BECB4-76D7-4619-97E8-90E69CEEB64A}" type="pres">
      <dgm:prSet presAssocID="{84380697-93A1-4717-937D-A583453B6A3A}" presName="childTextBox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600296-7FAF-4C55-90CD-38BCF00CFE35}" type="presOf" srcId="{1F8C6969-57BC-422B-A7D8-CEB736D20A22}" destId="{190BD860-8DD3-474B-98D0-B37BA6B8475C}" srcOrd="0" destOrd="0" presId="urn:microsoft.com/office/officeart/2005/8/layout/process4"/>
    <dgm:cxn modelId="{D559203D-4470-4F22-831F-CC50AFA8D35B}" srcId="{7E829DBF-11EB-4D72-AD4A-9FFEFE4340A9}" destId="{B5777570-94A7-4320-B723-D6A66C313179}" srcOrd="0" destOrd="0" parTransId="{B9F1CB2A-7DCC-459F-86B0-4E34DD104B92}" sibTransId="{3058B941-7B65-4F0E-A84D-2774EB2CD7C4}"/>
    <dgm:cxn modelId="{FF4C1B2D-75A9-4DEC-AE40-4B1EB4AC28DF}" type="presOf" srcId="{84380697-93A1-4717-937D-A583453B6A3A}" destId="{1F7BECB4-76D7-4619-97E8-90E69CEEB64A}" srcOrd="0" destOrd="0" presId="urn:microsoft.com/office/officeart/2005/8/layout/process4"/>
    <dgm:cxn modelId="{A13A4508-9D1D-4EA7-92B5-7D7B353A0321}" srcId="{1F8C6969-57BC-422B-A7D8-CEB736D20A22}" destId="{7E829DBF-11EB-4D72-AD4A-9FFEFE4340A9}" srcOrd="0" destOrd="0" parTransId="{B79A9084-4702-49D3-9B1F-C522F5B6A9D5}" sibTransId="{48762A67-82F8-401B-A9A5-4615EBFB853F}"/>
    <dgm:cxn modelId="{8C96282B-CF59-4B82-9CA9-3BEA88E5F49B}" type="presOf" srcId="{7E829DBF-11EB-4D72-AD4A-9FFEFE4340A9}" destId="{082C1469-7809-41E5-B99E-9BA48C43295F}" srcOrd="1" destOrd="0" presId="urn:microsoft.com/office/officeart/2005/8/layout/process4"/>
    <dgm:cxn modelId="{E7A9404A-E597-4BCD-9CF4-D30E157C1DFF}" type="presOf" srcId="{B5777570-94A7-4320-B723-D6A66C313179}" destId="{9CD6F3CA-B3FC-45CD-AFE8-83034A1E12CA}" srcOrd="0" destOrd="0" presId="urn:microsoft.com/office/officeart/2005/8/layout/process4"/>
    <dgm:cxn modelId="{716F307C-FD92-46FB-94B6-2F3EE460C96D}" type="presOf" srcId="{7E829DBF-11EB-4D72-AD4A-9FFEFE4340A9}" destId="{4C771A66-447A-40E9-AFD2-909B3A45C9E6}" srcOrd="0" destOrd="0" presId="urn:microsoft.com/office/officeart/2005/8/layout/process4"/>
    <dgm:cxn modelId="{B0BEBB14-4FA9-4D62-948B-0BA3F59D42C5}" srcId="{7E829DBF-11EB-4D72-AD4A-9FFEFE4340A9}" destId="{84380697-93A1-4717-937D-A583453B6A3A}" srcOrd="1" destOrd="0" parTransId="{C9BAA796-0BEA-4615-AA5E-2BE19FDBE6A2}" sibTransId="{4A909D9C-235E-4B5F-9214-778AACB66D6F}"/>
    <dgm:cxn modelId="{EC2A2D97-EC31-4FA5-8ABE-02AE153F7578}" type="presParOf" srcId="{190BD860-8DD3-474B-98D0-B37BA6B8475C}" destId="{A8C224A2-AA2C-4437-94AF-8BB1AD7BFE17}" srcOrd="0" destOrd="0" presId="urn:microsoft.com/office/officeart/2005/8/layout/process4"/>
    <dgm:cxn modelId="{E420A5BF-B58E-4958-8838-0C57C97208F8}" type="presParOf" srcId="{A8C224A2-AA2C-4437-94AF-8BB1AD7BFE17}" destId="{4C771A66-447A-40E9-AFD2-909B3A45C9E6}" srcOrd="0" destOrd="0" presId="urn:microsoft.com/office/officeart/2005/8/layout/process4"/>
    <dgm:cxn modelId="{AAF8EA09-B414-474C-9D7A-B76C0EC3762C}" type="presParOf" srcId="{A8C224A2-AA2C-4437-94AF-8BB1AD7BFE17}" destId="{082C1469-7809-41E5-B99E-9BA48C43295F}" srcOrd="1" destOrd="0" presId="urn:microsoft.com/office/officeart/2005/8/layout/process4"/>
    <dgm:cxn modelId="{ED1EFB1E-8410-4399-8DFA-767F16AA2306}" type="presParOf" srcId="{A8C224A2-AA2C-4437-94AF-8BB1AD7BFE17}" destId="{20630852-F7AC-4C9B-BACB-E5CA7A64DD6A}" srcOrd="2" destOrd="0" presId="urn:microsoft.com/office/officeart/2005/8/layout/process4"/>
    <dgm:cxn modelId="{8879EA17-76CD-4B23-BFD8-E838844AF06E}" type="presParOf" srcId="{20630852-F7AC-4C9B-BACB-E5CA7A64DD6A}" destId="{9CD6F3CA-B3FC-45CD-AFE8-83034A1E12CA}" srcOrd="0" destOrd="0" presId="urn:microsoft.com/office/officeart/2005/8/layout/process4"/>
    <dgm:cxn modelId="{4589154D-498B-4DA2-A529-BD582DA43C7A}" type="presParOf" srcId="{20630852-F7AC-4C9B-BACB-E5CA7A64DD6A}" destId="{1F7BECB4-76D7-4619-97E8-90E69CEEB64A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325CE04-3DB6-403E-AA84-B1A72A2BEC6A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9F5EAD-4473-40CE-80DE-E30901841FCA}">
      <dgm:prSet phldrT="[Text]"/>
      <dgm:spPr/>
      <dgm:t>
        <a:bodyPr/>
        <a:lstStyle/>
        <a:p>
          <a:pPr algn="ctr"/>
          <a:r>
            <a:rPr lang="en-US" dirty="0" smtClean="0"/>
            <a:t>Principal</a:t>
          </a:r>
          <a:endParaRPr lang="en-US" dirty="0"/>
        </a:p>
      </dgm:t>
    </dgm:pt>
    <dgm:pt modelId="{54E073A7-89A3-49C7-A788-A0FF9DC01CAD}" type="parTrans" cxnId="{2FB5C9F9-C79D-42E8-ACE6-BB54354B8BEF}">
      <dgm:prSet/>
      <dgm:spPr/>
      <dgm:t>
        <a:bodyPr/>
        <a:lstStyle/>
        <a:p>
          <a:endParaRPr lang="en-US"/>
        </a:p>
      </dgm:t>
    </dgm:pt>
    <dgm:pt modelId="{8C435437-8E1F-4112-80EC-7221BD18FF10}" type="sibTrans" cxnId="{2FB5C9F9-C79D-42E8-ACE6-BB54354B8BEF}">
      <dgm:prSet/>
      <dgm:spPr/>
      <dgm:t>
        <a:bodyPr/>
        <a:lstStyle/>
        <a:p>
          <a:endParaRPr lang="en-US"/>
        </a:p>
      </dgm:t>
    </dgm:pt>
    <dgm:pt modelId="{48A10BD7-3433-48A5-BC9E-B2E1F89B9C43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Identity</a:t>
          </a:r>
          <a:endParaRPr lang="en-US" dirty="0"/>
        </a:p>
      </dgm:t>
    </dgm:pt>
    <dgm:pt modelId="{031BE584-0A47-4F22-8525-118FFCF93CB4}" type="parTrans" cxnId="{18A54842-7A7A-4FC5-B280-71C75A6F2B77}">
      <dgm:prSet/>
      <dgm:spPr/>
      <dgm:t>
        <a:bodyPr/>
        <a:lstStyle/>
        <a:p>
          <a:endParaRPr lang="en-US"/>
        </a:p>
      </dgm:t>
    </dgm:pt>
    <dgm:pt modelId="{56CCD7E9-866A-49D8-BFC9-6686E0F3809E}" type="sibTrans" cxnId="{18A54842-7A7A-4FC5-B280-71C75A6F2B77}">
      <dgm:prSet/>
      <dgm:spPr/>
      <dgm:t>
        <a:bodyPr/>
        <a:lstStyle/>
        <a:p>
          <a:endParaRPr lang="en-US"/>
        </a:p>
      </dgm:t>
    </dgm:pt>
    <dgm:pt modelId="{B655BE2B-59D7-4111-A49D-ACDEDBCFAC4C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Claim</a:t>
          </a:r>
          <a:endParaRPr lang="en-US" dirty="0"/>
        </a:p>
      </dgm:t>
    </dgm:pt>
    <dgm:pt modelId="{E8A1EB68-0E10-4453-ACD7-C9E38B54C478}" type="parTrans" cxnId="{A4DB4B8C-D6D0-4817-BCB0-FF2C54F621CE}">
      <dgm:prSet/>
      <dgm:spPr/>
      <dgm:t>
        <a:bodyPr/>
        <a:lstStyle/>
        <a:p>
          <a:endParaRPr lang="en-US"/>
        </a:p>
      </dgm:t>
    </dgm:pt>
    <dgm:pt modelId="{246D6171-32A8-4838-A633-FB6508A8C015}" type="sibTrans" cxnId="{A4DB4B8C-D6D0-4817-BCB0-FF2C54F621CE}">
      <dgm:prSet/>
      <dgm:spPr/>
      <dgm:t>
        <a:bodyPr/>
        <a:lstStyle/>
        <a:p>
          <a:endParaRPr lang="en-US"/>
        </a:p>
      </dgm:t>
    </dgm:pt>
    <dgm:pt modelId="{1E51E08D-8ABA-4D35-9977-86C9F53370EB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Claim</a:t>
          </a:r>
          <a:endParaRPr lang="en-US" dirty="0"/>
        </a:p>
      </dgm:t>
    </dgm:pt>
    <dgm:pt modelId="{A4C2F0E2-AF55-435B-BB2B-A85ECA251630}" type="parTrans" cxnId="{1B92FB19-0BA1-4B6A-8201-8B613731A296}">
      <dgm:prSet/>
      <dgm:spPr/>
      <dgm:t>
        <a:bodyPr/>
        <a:lstStyle/>
        <a:p>
          <a:endParaRPr lang="en-US"/>
        </a:p>
      </dgm:t>
    </dgm:pt>
    <dgm:pt modelId="{D1262089-7237-48B2-9DF8-958381C23B1F}" type="sibTrans" cxnId="{1B92FB19-0BA1-4B6A-8201-8B613731A296}">
      <dgm:prSet/>
      <dgm:spPr/>
      <dgm:t>
        <a:bodyPr/>
        <a:lstStyle/>
        <a:p>
          <a:endParaRPr lang="en-US"/>
        </a:p>
      </dgm:t>
    </dgm:pt>
    <dgm:pt modelId="{29BF6A97-A6DE-41B3-8065-2DF75F5910B3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Role</a:t>
          </a:r>
          <a:endParaRPr lang="en-US" dirty="0"/>
        </a:p>
      </dgm:t>
    </dgm:pt>
    <dgm:pt modelId="{E2E66861-EC9B-415C-8DF1-FC75AB2D3E8C}" type="parTrans" cxnId="{CC3331B9-8A70-4717-A5EF-5CBF3267854A}">
      <dgm:prSet/>
      <dgm:spPr/>
      <dgm:t>
        <a:bodyPr/>
        <a:lstStyle/>
        <a:p>
          <a:endParaRPr lang="en-US"/>
        </a:p>
      </dgm:t>
    </dgm:pt>
    <dgm:pt modelId="{8DFF9B17-B9F6-44BE-B448-E7CC2AA48584}" type="sibTrans" cxnId="{CC3331B9-8A70-4717-A5EF-5CBF3267854A}">
      <dgm:prSet/>
      <dgm:spPr/>
      <dgm:t>
        <a:bodyPr/>
        <a:lstStyle/>
        <a:p>
          <a:endParaRPr lang="en-US"/>
        </a:p>
      </dgm:t>
    </dgm:pt>
    <dgm:pt modelId="{0C108F1F-00A5-48BA-99F3-E2E431399234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Issuer</a:t>
          </a:r>
          <a:endParaRPr lang="en-US" dirty="0"/>
        </a:p>
      </dgm:t>
    </dgm:pt>
    <dgm:pt modelId="{C9E2A1F4-6DBB-4D2C-84E8-8F3388E278BD}" type="sibTrans" cxnId="{0B8AE2F6-1F24-46BB-AB30-A4B998597658}">
      <dgm:prSet/>
      <dgm:spPr/>
      <dgm:t>
        <a:bodyPr/>
        <a:lstStyle/>
        <a:p>
          <a:endParaRPr lang="en-US"/>
        </a:p>
      </dgm:t>
    </dgm:pt>
    <dgm:pt modelId="{5FA5F0EF-B9CC-4081-BFFC-F998D59106B8}" type="parTrans" cxnId="{0B8AE2F6-1F24-46BB-AB30-A4B998597658}">
      <dgm:prSet/>
      <dgm:spPr/>
      <dgm:t>
        <a:bodyPr/>
        <a:lstStyle/>
        <a:p>
          <a:endParaRPr lang="en-US"/>
        </a:p>
      </dgm:t>
    </dgm:pt>
    <dgm:pt modelId="{F51C6484-F5D3-4AAE-B1E7-EE220BCCCE1D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Type</a:t>
          </a:r>
          <a:endParaRPr lang="en-US" dirty="0"/>
        </a:p>
      </dgm:t>
    </dgm:pt>
    <dgm:pt modelId="{D759A3F9-1482-4801-ADC6-E9D953BA912F}" type="parTrans" cxnId="{A9DB5842-B968-4F0E-ACDE-5F2B292B23A0}">
      <dgm:prSet/>
      <dgm:spPr/>
      <dgm:t>
        <a:bodyPr/>
        <a:lstStyle/>
        <a:p>
          <a:endParaRPr lang="en-US"/>
        </a:p>
      </dgm:t>
    </dgm:pt>
    <dgm:pt modelId="{38B996CF-19CE-49DF-8C24-4C46410CC7FB}" type="sibTrans" cxnId="{A9DB5842-B968-4F0E-ACDE-5F2B292B23A0}">
      <dgm:prSet/>
      <dgm:spPr/>
      <dgm:t>
        <a:bodyPr/>
        <a:lstStyle/>
        <a:p>
          <a:endParaRPr lang="en-US"/>
        </a:p>
      </dgm:t>
    </dgm:pt>
    <dgm:pt modelId="{279379D7-17D2-4894-969B-5E88A3485C3C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Value</a:t>
          </a:r>
          <a:endParaRPr lang="en-US" dirty="0"/>
        </a:p>
      </dgm:t>
    </dgm:pt>
    <dgm:pt modelId="{91A1F8D7-37B6-4AB8-9297-195DDE9396AE}" type="parTrans" cxnId="{75CAFD12-A547-4E6D-8F0B-C905568ACC9A}">
      <dgm:prSet/>
      <dgm:spPr/>
      <dgm:t>
        <a:bodyPr/>
        <a:lstStyle/>
        <a:p>
          <a:endParaRPr lang="en-US"/>
        </a:p>
      </dgm:t>
    </dgm:pt>
    <dgm:pt modelId="{B532125B-10A9-49CE-AE0E-F8044D00C56D}" type="sibTrans" cxnId="{75CAFD12-A547-4E6D-8F0B-C905568ACC9A}">
      <dgm:prSet/>
      <dgm:spPr/>
      <dgm:t>
        <a:bodyPr/>
        <a:lstStyle/>
        <a:p>
          <a:endParaRPr lang="en-US"/>
        </a:p>
      </dgm:t>
    </dgm:pt>
    <dgm:pt modelId="{96F32FD5-BF27-4911-A86B-46F6DFF679A7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Issuer</a:t>
          </a:r>
          <a:endParaRPr lang="en-US" dirty="0"/>
        </a:p>
      </dgm:t>
    </dgm:pt>
    <dgm:pt modelId="{5E08FC7F-D173-4946-8872-64C8EC5E70D8}" type="parTrans" cxnId="{F2E62CA4-2E15-44D8-83E5-335032C7EE58}">
      <dgm:prSet/>
      <dgm:spPr/>
      <dgm:t>
        <a:bodyPr/>
        <a:lstStyle/>
        <a:p>
          <a:endParaRPr lang="en-US"/>
        </a:p>
      </dgm:t>
    </dgm:pt>
    <dgm:pt modelId="{AF717211-650C-42C5-83C5-80122082219E}" type="sibTrans" cxnId="{F2E62CA4-2E15-44D8-83E5-335032C7EE58}">
      <dgm:prSet/>
      <dgm:spPr/>
      <dgm:t>
        <a:bodyPr/>
        <a:lstStyle/>
        <a:p>
          <a:endParaRPr lang="en-US"/>
        </a:p>
      </dgm:t>
    </dgm:pt>
    <dgm:pt modelId="{564F7E0A-037A-4195-9124-A6C1AA7752C1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Type</a:t>
          </a:r>
          <a:endParaRPr lang="en-US" dirty="0"/>
        </a:p>
      </dgm:t>
    </dgm:pt>
    <dgm:pt modelId="{F9C168C4-059F-4366-BB9E-EEAC43621B56}" type="parTrans" cxnId="{8AB935E7-0B8E-4D61-8EE8-F0879D1CAA7F}">
      <dgm:prSet/>
      <dgm:spPr/>
      <dgm:t>
        <a:bodyPr/>
        <a:lstStyle/>
        <a:p>
          <a:endParaRPr lang="en-US"/>
        </a:p>
      </dgm:t>
    </dgm:pt>
    <dgm:pt modelId="{ED560F5A-CE10-4A86-A771-684EE1956F11}" type="sibTrans" cxnId="{8AB935E7-0B8E-4D61-8EE8-F0879D1CAA7F}">
      <dgm:prSet/>
      <dgm:spPr/>
      <dgm:t>
        <a:bodyPr/>
        <a:lstStyle/>
        <a:p>
          <a:endParaRPr lang="en-US"/>
        </a:p>
      </dgm:t>
    </dgm:pt>
    <dgm:pt modelId="{C887F95E-80BC-4AD0-9729-7BB0B576B495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Value</a:t>
          </a:r>
          <a:endParaRPr lang="en-US" dirty="0"/>
        </a:p>
      </dgm:t>
    </dgm:pt>
    <dgm:pt modelId="{CEAD6EFE-3338-4E24-9BC2-6DF5D521AADC}" type="parTrans" cxnId="{2B024E60-E5CA-4D2A-92F0-107D573E10F3}">
      <dgm:prSet/>
      <dgm:spPr/>
      <dgm:t>
        <a:bodyPr/>
        <a:lstStyle/>
        <a:p>
          <a:endParaRPr lang="en-US"/>
        </a:p>
      </dgm:t>
    </dgm:pt>
    <dgm:pt modelId="{FB0A80DF-8AA5-4ED1-81C9-E51F9678C536}" type="sibTrans" cxnId="{2B024E60-E5CA-4D2A-92F0-107D573E10F3}">
      <dgm:prSet/>
      <dgm:spPr/>
      <dgm:t>
        <a:bodyPr/>
        <a:lstStyle/>
        <a:p>
          <a:endParaRPr lang="en-US"/>
        </a:p>
      </dgm:t>
    </dgm:pt>
    <dgm:pt modelId="{7F4452E6-D28C-4EC3-8390-72197EE696DD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Role</a:t>
          </a:r>
          <a:endParaRPr lang="en-US" dirty="0"/>
        </a:p>
      </dgm:t>
    </dgm:pt>
    <dgm:pt modelId="{F65E3557-3BE4-4F4D-87A2-C51E32ECC620}" type="parTrans" cxnId="{35A50FCD-DB9C-4DBC-9587-0EDA234C4EE6}">
      <dgm:prSet/>
      <dgm:spPr/>
      <dgm:t>
        <a:bodyPr/>
        <a:lstStyle/>
        <a:p>
          <a:endParaRPr lang="en-US"/>
        </a:p>
      </dgm:t>
    </dgm:pt>
    <dgm:pt modelId="{26DAA4FF-71B7-4EE6-BD51-D4D122B9E9D6}" type="sibTrans" cxnId="{35A50FCD-DB9C-4DBC-9587-0EDA234C4EE6}">
      <dgm:prSet/>
      <dgm:spPr/>
      <dgm:t>
        <a:bodyPr/>
        <a:lstStyle/>
        <a:p>
          <a:endParaRPr lang="en-US"/>
        </a:p>
      </dgm:t>
    </dgm:pt>
    <dgm:pt modelId="{ADEA3463-066A-45B2-8AC3-4D7AFEEFC65B}" type="pres">
      <dgm:prSet presAssocID="{D325CE04-3DB6-403E-AA84-B1A72A2BEC6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30763B2-5C5A-4108-9EF3-5B96EC65E299}" type="pres">
      <dgm:prSet presAssocID="{D59F5EAD-4473-40CE-80DE-E30901841FCA}" presName="vertOne" presStyleCnt="0"/>
      <dgm:spPr/>
    </dgm:pt>
    <dgm:pt modelId="{61EF867E-8046-40FF-AADC-0B7503D0DCE0}" type="pres">
      <dgm:prSet presAssocID="{D59F5EAD-4473-40CE-80DE-E30901841FCA}" presName="txOne" presStyleLbl="node0" presStyleIdx="0" presStyleCnt="1" custLinFactNeighborX="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28E62B-10F8-4560-9F8A-AEC13331AC6D}" type="pres">
      <dgm:prSet presAssocID="{D59F5EAD-4473-40CE-80DE-E30901841FCA}" presName="parTransOne" presStyleCnt="0"/>
      <dgm:spPr/>
    </dgm:pt>
    <dgm:pt modelId="{F909B8EA-6F82-4D3E-BC10-8C0DE6C4025E}" type="pres">
      <dgm:prSet presAssocID="{D59F5EAD-4473-40CE-80DE-E30901841FCA}" presName="horzOne" presStyleCnt="0"/>
      <dgm:spPr/>
    </dgm:pt>
    <dgm:pt modelId="{1E57672A-2CCE-4372-8706-4BBEB758E023}" type="pres">
      <dgm:prSet presAssocID="{48A10BD7-3433-48A5-BC9E-B2E1F89B9C43}" presName="vertTwo" presStyleCnt="0"/>
      <dgm:spPr/>
    </dgm:pt>
    <dgm:pt modelId="{8FBAD47D-2576-4E9B-9315-4C860CF43391}" type="pres">
      <dgm:prSet presAssocID="{48A10BD7-3433-48A5-BC9E-B2E1F89B9C43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BEB231-3506-4E0A-80DE-A5342B6FE0D5}" type="pres">
      <dgm:prSet presAssocID="{48A10BD7-3433-48A5-BC9E-B2E1F89B9C43}" presName="parTransTwo" presStyleCnt="0"/>
      <dgm:spPr/>
    </dgm:pt>
    <dgm:pt modelId="{7AF08558-D14D-443F-AFBD-68D3DFDFE5B2}" type="pres">
      <dgm:prSet presAssocID="{48A10BD7-3433-48A5-BC9E-B2E1F89B9C43}" presName="horzTwo" presStyleCnt="0"/>
      <dgm:spPr/>
    </dgm:pt>
    <dgm:pt modelId="{BA86FA61-A4E0-40F2-A45C-B40FA3FF70C4}" type="pres">
      <dgm:prSet presAssocID="{B655BE2B-59D7-4111-A49D-ACDEDBCFAC4C}" presName="vertThree" presStyleCnt="0"/>
      <dgm:spPr/>
    </dgm:pt>
    <dgm:pt modelId="{D67A57DE-3B88-46EA-A684-70F3D22AB929}" type="pres">
      <dgm:prSet presAssocID="{B655BE2B-59D7-4111-A49D-ACDEDBCFAC4C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863AF0-5ABE-4625-867B-CBF2DA8FF8F2}" type="pres">
      <dgm:prSet presAssocID="{B655BE2B-59D7-4111-A49D-ACDEDBCFAC4C}" presName="parTransThree" presStyleCnt="0"/>
      <dgm:spPr/>
    </dgm:pt>
    <dgm:pt modelId="{7580392F-2DA5-46C1-9F63-2AE3FB83180F}" type="pres">
      <dgm:prSet presAssocID="{B655BE2B-59D7-4111-A49D-ACDEDBCFAC4C}" presName="horzThree" presStyleCnt="0"/>
      <dgm:spPr/>
    </dgm:pt>
    <dgm:pt modelId="{D420D3CB-986C-4690-96EF-F909D0887D2D}" type="pres">
      <dgm:prSet presAssocID="{0C108F1F-00A5-48BA-99F3-E2E431399234}" presName="vertFour" presStyleCnt="0">
        <dgm:presLayoutVars>
          <dgm:chPref val="3"/>
        </dgm:presLayoutVars>
      </dgm:prSet>
      <dgm:spPr/>
    </dgm:pt>
    <dgm:pt modelId="{ED9DDCB1-6789-4704-AFC2-C6851726111A}" type="pres">
      <dgm:prSet presAssocID="{0C108F1F-00A5-48BA-99F3-E2E431399234}" presName="txFour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67EC38-5F93-42E3-A90B-50C77568D779}" type="pres">
      <dgm:prSet presAssocID="{0C108F1F-00A5-48BA-99F3-E2E431399234}" presName="horzFour" presStyleCnt="0"/>
      <dgm:spPr/>
    </dgm:pt>
    <dgm:pt modelId="{8DDD15A2-5F2B-41F1-A4A3-3C8D5D57F077}" type="pres">
      <dgm:prSet presAssocID="{C9E2A1F4-6DBB-4D2C-84E8-8F3388E278BD}" presName="sibSpaceFour" presStyleCnt="0"/>
      <dgm:spPr/>
    </dgm:pt>
    <dgm:pt modelId="{62B47A0A-4C80-4941-85CF-CF258E9CB8D4}" type="pres">
      <dgm:prSet presAssocID="{F51C6484-F5D3-4AAE-B1E7-EE220BCCCE1D}" presName="vertFour" presStyleCnt="0">
        <dgm:presLayoutVars>
          <dgm:chPref val="3"/>
        </dgm:presLayoutVars>
      </dgm:prSet>
      <dgm:spPr/>
    </dgm:pt>
    <dgm:pt modelId="{3EFFF79B-E472-4C76-BF8B-AB2776708A65}" type="pres">
      <dgm:prSet presAssocID="{F51C6484-F5D3-4AAE-B1E7-EE220BCCCE1D}" presName="txFour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C6EE60-F6DC-4BF2-A712-6F8345768672}" type="pres">
      <dgm:prSet presAssocID="{F51C6484-F5D3-4AAE-B1E7-EE220BCCCE1D}" presName="horzFour" presStyleCnt="0"/>
      <dgm:spPr/>
    </dgm:pt>
    <dgm:pt modelId="{4BDAC5D7-EBE1-4560-89D1-E3FE412113D2}" type="pres">
      <dgm:prSet presAssocID="{38B996CF-19CE-49DF-8C24-4C46410CC7FB}" presName="sibSpaceFour" presStyleCnt="0"/>
      <dgm:spPr/>
    </dgm:pt>
    <dgm:pt modelId="{BF4DB204-6AE5-460A-BF4E-BD87C2420406}" type="pres">
      <dgm:prSet presAssocID="{279379D7-17D2-4894-969B-5E88A3485C3C}" presName="vertFour" presStyleCnt="0">
        <dgm:presLayoutVars>
          <dgm:chPref val="3"/>
        </dgm:presLayoutVars>
      </dgm:prSet>
      <dgm:spPr/>
    </dgm:pt>
    <dgm:pt modelId="{C2BD82D2-66E9-407A-B1E8-890E01FB572C}" type="pres">
      <dgm:prSet presAssocID="{279379D7-17D2-4894-969B-5E88A3485C3C}" presName="txFour" presStyleLbl="node4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AF2F5F-FDC5-408F-BCC9-12D7F595AC15}" type="pres">
      <dgm:prSet presAssocID="{279379D7-17D2-4894-969B-5E88A3485C3C}" presName="horzFour" presStyleCnt="0"/>
      <dgm:spPr/>
    </dgm:pt>
    <dgm:pt modelId="{CD56D042-1E49-417B-B5C4-220B58294005}" type="pres">
      <dgm:prSet presAssocID="{246D6171-32A8-4838-A633-FB6508A8C015}" presName="sibSpaceThree" presStyleCnt="0"/>
      <dgm:spPr/>
    </dgm:pt>
    <dgm:pt modelId="{DA5CBB31-AF65-4F33-A6C7-4377945D20A8}" type="pres">
      <dgm:prSet presAssocID="{1E51E08D-8ABA-4D35-9977-86C9F53370EB}" presName="vertThree" presStyleCnt="0"/>
      <dgm:spPr/>
    </dgm:pt>
    <dgm:pt modelId="{2A4D5A7A-0A85-46DD-9DC8-08D60A317509}" type="pres">
      <dgm:prSet presAssocID="{1E51E08D-8ABA-4D35-9977-86C9F53370EB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B0E6FF-A39C-4F6F-AF67-156F20F40DCA}" type="pres">
      <dgm:prSet presAssocID="{1E51E08D-8ABA-4D35-9977-86C9F53370EB}" presName="parTransThree" presStyleCnt="0"/>
      <dgm:spPr/>
    </dgm:pt>
    <dgm:pt modelId="{6C8DDC95-AC08-4193-A947-DF454BDB934F}" type="pres">
      <dgm:prSet presAssocID="{1E51E08D-8ABA-4D35-9977-86C9F53370EB}" presName="horzThree" presStyleCnt="0"/>
      <dgm:spPr/>
    </dgm:pt>
    <dgm:pt modelId="{949F33E2-8DDA-4E1C-B298-16776211AC13}" type="pres">
      <dgm:prSet presAssocID="{96F32FD5-BF27-4911-A86B-46F6DFF679A7}" presName="vertFour" presStyleCnt="0">
        <dgm:presLayoutVars>
          <dgm:chPref val="3"/>
        </dgm:presLayoutVars>
      </dgm:prSet>
      <dgm:spPr/>
    </dgm:pt>
    <dgm:pt modelId="{37BAF495-A8D9-46F3-853C-5E92962584C8}" type="pres">
      <dgm:prSet presAssocID="{96F32FD5-BF27-4911-A86B-46F6DFF679A7}" presName="txFour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B15CCD-D6BC-4E26-B513-B46A701E4F97}" type="pres">
      <dgm:prSet presAssocID="{96F32FD5-BF27-4911-A86B-46F6DFF679A7}" presName="horzFour" presStyleCnt="0"/>
      <dgm:spPr/>
    </dgm:pt>
    <dgm:pt modelId="{BFA92602-FE38-43DD-A96A-BEDD0C23552B}" type="pres">
      <dgm:prSet presAssocID="{AF717211-650C-42C5-83C5-80122082219E}" presName="sibSpaceFour" presStyleCnt="0"/>
      <dgm:spPr/>
    </dgm:pt>
    <dgm:pt modelId="{4951956B-84AE-41F0-A625-A3210D9C1C27}" type="pres">
      <dgm:prSet presAssocID="{564F7E0A-037A-4195-9124-A6C1AA7752C1}" presName="vertFour" presStyleCnt="0">
        <dgm:presLayoutVars>
          <dgm:chPref val="3"/>
        </dgm:presLayoutVars>
      </dgm:prSet>
      <dgm:spPr/>
    </dgm:pt>
    <dgm:pt modelId="{39C70434-B874-4FD5-AB17-AB2C76D7AB2B}" type="pres">
      <dgm:prSet presAssocID="{564F7E0A-037A-4195-9124-A6C1AA7752C1}" presName="txFour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052CE0-DCAD-4DDF-9BFC-B7F1B57DB58C}" type="pres">
      <dgm:prSet presAssocID="{564F7E0A-037A-4195-9124-A6C1AA7752C1}" presName="horzFour" presStyleCnt="0"/>
      <dgm:spPr/>
    </dgm:pt>
    <dgm:pt modelId="{50FCF0B7-1615-450B-B74D-D6DBC260639F}" type="pres">
      <dgm:prSet presAssocID="{ED560F5A-CE10-4A86-A771-684EE1956F11}" presName="sibSpaceFour" presStyleCnt="0"/>
      <dgm:spPr/>
    </dgm:pt>
    <dgm:pt modelId="{1E860BD6-5005-4AB9-BEE4-E817BFC166D6}" type="pres">
      <dgm:prSet presAssocID="{C887F95E-80BC-4AD0-9729-7BB0B576B495}" presName="vertFour" presStyleCnt="0">
        <dgm:presLayoutVars>
          <dgm:chPref val="3"/>
        </dgm:presLayoutVars>
      </dgm:prSet>
      <dgm:spPr/>
    </dgm:pt>
    <dgm:pt modelId="{EC53E7FD-1141-46F8-907F-62CEDAA8068C}" type="pres">
      <dgm:prSet presAssocID="{C887F95E-80BC-4AD0-9729-7BB0B576B495}" presName="txFour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DF41CD-360B-4963-B6B0-4513766F7C35}" type="pres">
      <dgm:prSet presAssocID="{C887F95E-80BC-4AD0-9729-7BB0B576B495}" presName="horzFour" presStyleCnt="0"/>
      <dgm:spPr/>
    </dgm:pt>
    <dgm:pt modelId="{BA205EDB-814B-4737-A009-251C790C5E72}" type="pres">
      <dgm:prSet presAssocID="{56CCD7E9-866A-49D8-BFC9-6686E0F3809E}" presName="sibSpaceTwo" presStyleCnt="0"/>
      <dgm:spPr/>
    </dgm:pt>
    <dgm:pt modelId="{A032DD08-2997-4693-BD71-37C77EB4D261}" type="pres">
      <dgm:prSet presAssocID="{29BF6A97-A6DE-41B3-8065-2DF75F5910B3}" presName="vertTwo" presStyleCnt="0"/>
      <dgm:spPr/>
    </dgm:pt>
    <dgm:pt modelId="{023DA80A-0E5A-49B3-8BF3-92D07EB8DA9D}" type="pres">
      <dgm:prSet presAssocID="{29BF6A97-A6DE-41B3-8065-2DF75F5910B3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AE382D-4A2B-4A50-87A8-8BBB89A61BC9}" type="pres">
      <dgm:prSet presAssocID="{29BF6A97-A6DE-41B3-8065-2DF75F5910B3}" presName="horzTwo" presStyleCnt="0"/>
      <dgm:spPr/>
    </dgm:pt>
    <dgm:pt modelId="{01DA59AC-AA65-4EE3-97AF-FEE419DDF25E}" type="pres">
      <dgm:prSet presAssocID="{8DFF9B17-B9F6-44BE-B448-E7CC2AA48584}" presName="sibSpaceTwo" presStyleCnt="0"/>
      <dgm:spPr/>
    </dgm:pt>
    <dgm:pt modelId="{1FCB022D-AFC9-4428-99DE-0122A4E9A63A}" type="pres">
      <dgm:prSet presAssocID="{7F4452E6-D28C-4EC3-8390-72197EE696DD}" presName="vertTwo" presStyleCnt="0"/>
      <dgm:spPr/>
    </dgm:pt>
    <dgm:pt modelId="{4F8B75C2-B0D1-408C-B83C-1FB485F0B6E4}" type="pres">
      <dgm:prSet presAssocID="{7F4452E6-D28C-4EC3-8390-72197EE696DD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BB93BA-98BE-4E11-9BC8-7B18C9394270}" type="pres">
      <dgm:prSet presAssocID="{7F4452E6-D28C-4EC3-8390-72197EE696DD}" presName="horzTwo" presStyleCnt="0"/>
      <dgm:spPr/>
    </dgm:pt>
  </dgm:ptLst>
  <dgm:cxnLst>
    <dgm:cxn modelId="{DD6DC55A-C46F-42C5-AC2A-3B40F741CE8D}" type="presOf" srcId="{48A10BD7-3433-48A5-BC9E-B2E1F89B9C43}" destId="{8FBAD47D-2576-4E9B-9315-4C860CF43391}" srcOrd="0" destOrd="0" presId="urn:microsoft.com/office/officeart/2005/8/layout/hierarchy4"/>
    <dgm:cxn modelId="{D4A02E06-B058-40FE-BB35-1F56EBD6B4CC}" type="presOf" srcId="{279379D7-17D2-4894-969B-5E88A3485C3C}" destId="{C2BD82D2-66E9-407A-B1E8-890E01FB572C}" srcOrd="0" destOrd="0" presId="urn:microsoft.com/office/officeart/2005/8/layout/hierarchy4"/>
    <dgm:cxn modelId="{A9DB5842-B968-4F0E-ACDE-5F2B292B23A0}" srcId="{B655BE2B-59D7-4111-A49D-ACDEDBCFAC4C}" destId="{F51C6484-F5D3-4AAE-B1E7-EE220BCCCE1D}" srcOrd="1" destOrd="0" parTransId="{D759A3F9-1482-4801-ADC6-E9D953BA912F}" sibTransId="{38B996CF-19CE-49DF-8C24-4C46410CC7FB}"/>
    <dgm:cxn modelId="{F2E62CA4-2E15-44D8-83E5-335032C7EE58}" srcId="{1E51E08D-8ABA-4D35-9977-86C9F53370EB}" destId="{96F32FD5-BF27-4911-A86B-46F6DFF679A7}" srcOrd="0" destOrd="0" parTransId="{5E08FC7F-D173-4946-8872-64C8EC5E70D8}" sibTransId="{AF717211-650C-42C5-83C5-80122082219E}"/>
    <dgm:cxn modelId="{2B024E60-E5CA-4D2A-92F0-107D573E10F3}" srcId="{1E51E08D-8ABA-4D35-9977-86C9F53370EB}" destId="{C887F95E-80BC-4AD0-9729-7BB0B576B495}" srcOrd="2" destOrd="0" parTransId="{CEAD6EFE-3338-4E24-9BC2-6DF5D521AADC}" sibTransId="{FB0A80DF-8AA5-4ED1-81C9-E51F9678C536}"/>
    <dgm:cxn modelId="{FF4515B8-3880-4E47-8619-604EECC49E5D}" type="presOf" srcId="{D325CE04-3DB6-403E-AA84-B1A72A2BEC6A}" destId="{ADEA3463-066A-45B2-8AC3-4D7AFEEFC65B}" srcOrd="0" destOrd="0" presId="urn:microsoft.com/office/officeart/2005/8/layout/hierarchy4"/>
    <dgm:cxn modelId="{BFFEEC4F-DBE4-4ADF-B7F8-BB90EB6A2D85}" type="presOf" srcId="{7F4452E6-D28C-4EC3-8390-72197EE696DD}" destId="{4F8B75C2-B0D1-408C-B83C-1FB485F0B6E4}" srcOrd="0" destOrd="0" presId="urn:microsoft.com/office/officeart/2005/8/layout/hierarchy4"/>
    <dgm:cxn modelId="{8ED5A5BF-B036-48D5-A62A-D8CA741196CA}" type="presOf" srcId="{B655BE2B-59D7-4111-A49D-ACDEDBCFAC4C}" destId="{D67A57DE-3B88-46EA-A684-70F3D22AB929}" srcOrd="0" destOrd="0" presId="urn:microsoft.com/office/officeart/2005/8/layout/hierarchy4"/>
    <dgm:cxn modelId="{629D048E-EBE7-4201-84F3-D3C9763C914D}" type="presOf" srcId="{D59F5EAD-4473-40CE-80DE-E30901841FCA}" destId="{61EF867E-8046-40FF-AADC-0B7503D0DCE0}" srcOrd="0" destOrd="0" presId="urn:microsoft.com/office/officeart/2005/8/layout/hierarchy4"/>
    <dgm:cxn modelId="{EB7D43C2-D5D8-41DC-B790-6084696678BB}" type="presOf" srcId="{0C108F1F-00A5-48BA-99F3-E2E431399234}" destId="{ED9DDCB1-6789-4704-AFC2-C6851726111A}" srcOrd="0" destOrd="0" presId="urn:microsoft.com/office/officeart/2005/8/layout/hierarchy4"/>
    <dgm:cxn modelId="{2FB5C9F9-C79D-42E8-ACE6-BB54354B8BEF}" srcId="{D325CE04-3DB6-403E-AA84-B1A72A2BEC6A}" destId="{D59F5EAD-4473-40CE-80DE-E30901841FCA}" srcOrd="0" destOrd="0" parTransId="{54E073A7-89A3-49C7-A788-A0FF9DC01CAD}" sibTransId="{8C435437-8E1F-4112-80EC-7221BD18FF10}"/>
    <dgm:cxn modelId="{0B8AE2F6-1F24-46BB-AB30-A4B998597658}" srcId="{B655BE2B-59D7-4111-A49D-ACDEDBCFAC4C}" destId="{0C108F1F-00A5-48BA-99F3-E2E431399234}" srcOrd="0" destOrd="0" parTransId="{5FA5F0EF-B9CC-4081-BFFC-F998D59106B8}" sibTransId="{C9E2A1F4-6DBB-4D2C-84E8-8F3388E278BD}"/>
    <dgm:cxn modelId="{A4DB4B8C-D6D0-4817-BCB0-FF2C54F621CE}" srcId="{48A10BD7-3433-48A5-BC9E-B2E1F89B9C43}" destId="{B655BE2B-59D7-4111-A49D-ACDEDBCFAC4C}" srcOrd="0" destOrd="0" parTransId="{E8A1EB68-0E10-4453-ACD7-C9E38B54C478}" sibTransId="{246D6171-32A8-4838-A633-FB6508A8C015}"/>
    <dgm:cxn modelId="{8AB935E7-0B8E-4D61-8EE8-F0879D1CAA7F}" srcId="{1E51E08D-8ABA-4D35-9977-86C9F53370EB}" destId="{564F7E0A-037A-4195-9124-A6C1AA7752C1}" srcOrd="1" destOrd="0" parTransId="{F9C168C4-059F-4366-BB9E-EEAC43621B56}" sibTransId="{ED560F5A-CE10-4A86-A771-684EE1956F11}"/>
    <dgm:cxn modelId="{B01BFB40-AF40-4D22-AF7E-D6AAA6B6CC0B}" type="presOf" srcId="{564F7E0A-037A-4195-9124-A6C1AA7752C1}" destId="{39C70434-B874-4FD5-AB17-AB2C76D7AB2B}" srcOrd="0" destOrd="0" presId="urn:microsoft.com/office/officeart/2005/8/layout/hierarchy4"/>
    <dgm:cxn modelId="{1AD6B271-A213-4DDA-946A-DAC1426EE4D6}" type="presOf" srcId="{C887F95E-80BC-4AD0-9729-7BB0B576B495}" destId="{EC53E7FD-1141-46F8-907F-62CEDAA8068C}" srcOrd="0" destOrd="0" presId="urn:microsoft.com/office/officeart/2005/8/layout/hierarchy4"/>
    <dgm:cxn modelId="{CC3331B9-8A70-4717-A5EF-5CBF3267854A}" srcId="{D59F5EAD-4473-40CE-80DE-E30901841FCA}" destId="{29BF6A97-A6DE-41B3-8065-2DF75F5910B3}" srcOrd="1" destOrd="0" parTransId="{E2E66861-EC9B-415C-8DF1-FC75AB2D3E8C}" sibTransId="{8DFF9B17-B9F6-44BE-B448-E7CC2AA48584}"/>
    <dgm:cxn modelId="{9632537A-9E07-419A-A771-89EE93AAB552}" type="presOf" srcId="{1E51E08D-8ABA-4D35-9977-86C9F53370EB}" destId="{2A4D5A7A-0A85-46DD-9DC8-08D60A317509}" srcOrd="0" destOrd="0" presId="urn:microsoft.com/office/officeart/2005/8/layout/hierarchy4"/>
    <dgm:cxn modelId="{75CAFD12-A547-4E6D-8F0B-C905568ACC9A}" srcId="{B655BE2B-59D7-4111-A49D-ACDEDBCFAC4C}" destId="{279379D7-17D2-4894-969B-5E88A3485C3C}" srcOrd="2" destOrd="0" parTransId="{91A1F8D7-37B6-4AB8-9297-195DDE9396AE}" sibTransId="{B532125B-10A9-49CE-AE0E-F8044D00C56D}"/>
    <dgm:cxn modelId="{35A50FCD-DB9C-4DBC-9587-0EDA234C4EE6}" srcId="{D59F5EAD-4473-40CE-80DE-E30901841FCA}" destId="{7F4452E6-D28C-4EC3-8390-72197EE696DD}" srcOrd="2" destOrd="0" parTransId="{F65E3557-3BE4-4F4D-87A2-C51E32ECC620}" sibTransId="{26DAA4FF-71B7-4EE6-BD51-D4D122B9E9D6}"/>
    <dgm:cxn modelId="{1B92FB19-0BA1-4B6A-8201-8B613731A296}" srcId="{48A10BD7-3433-48A5-BC9E-B2E1F89B9C43}" destId="{1E51E08D-8ABA-4D35-9977-86C9F53370EB}" srcOrd="1" destOrd="0" parTransId="{A4C2F0E2-AF55-435B-BB2B-A85ECA251630}" sibTransId="{D1262089-7237-48B2-9DF8-958381C23B1F}"/>
    <dgm:cxn modelId="{18A54842-7A7A-4FC5-B280-71C75A6F2B77}" srcId="{D59F5EAD-4473-40CE-80DE-E30901841FCA}" destId="{48A10BD7-3433-48A5-BC9E-B2E1F89B9C43}" srcOrd="0" destOrd="0" parTransId="{031BE584-0A47-4F22-8525-118FFCF93CB4}" sibTransId="{56CCD7E9-866A-49D8-BFC9-6686E0F3809E}"/>
    <dgm:cxn modelId="{9D47CE6C-5788-4D62-B0CF-004952A5A210}" type="presOf" srcId="{29BF6A97-A6DE-41B3-8065-2DF75F5910B3}" destId="{023DA80A-0E5A-49B3-8BF3-92D07EB8DA9D}" srcOrd="0" destOrd="0" presId="urn:microsoft.com/office/officeart/2005/8/layout/hierarchy4"/>
    <dgm:cxn modelId="{7CB452F6-F347-4CB2-BA0E-1E2F7D50F644}" type="presOf" srcId="{96F32FD5-BF27-4911-A86B-46F6DFF679A7}" destId="{37BAF495-A8D9-46F3-853C-5E92962584C8}" srcOrd="0" destOrd="0" presId="urn:microsoft.com/office/officeart/2005/8/layout/hierarchy4"/>
    <dgm:cxn modelId="{75792D28-CE39-4706-9CA0-B134D052BDA4}" type="presOf" srcId="{F51C6484-F5D3-4AAE-B1E7-EE220BCCCE1D}" destId="{3EFFF79B-E472-4C76-BF8B-AB2776708A65}" srcOrd="0" destOrd="0" presId="urn:microsoft.com/office/officeart/2005/8/layout/hierarchy4"/>
    <dgm:cxn modelId="{F731FE06-23C9-4740-9BA9-D02111A1268E}" type="presParOf" srcId="{ADEA3463-066A-45B2-8AC3-4D7AFEEFC65B}" destId="{F30763B2-5C5A-4108-9EF3-5B96EC65E299}" srcOrd="0" destOrd="0" presId="urn:microsoft.com/office/officeart/2005/8/layout/hierarchy4"/>
    <dgm:cxn modelId="{1CDA55F2-2528-4BF6-B6DC-C4F222876740}" type="presParOf" srcId="{F30763B2-5C5A-4108-9EF3-5B96EC65E299}" destId="{61EF867E-8046-40FF-AADC-0B7503D0DCE0}" srcOrd="0" destOrd="0" presId="urn:microsoft.com/office/officeart/2005/8/layout/hierarchy4"/>
    <dgm:cxn modelId="{2F48A703-0F44-4515-8B32-45749D5F9B33}" type="presParOf" srcId="{F30763B2-5C5A-4108-9EF3-5B96EC65E299}" destId="{9428E62B-10F8-4560-9F8A-AEC13331AC6D}" srcOrd="1" destOrd="0" presId="urn:microsoft.com/office/officeart/2005/8/layout/hierarchy4"/>
    <dgm:cxn modelId="{F3B3B04F-5D5D-47D9-A9A5-1B02E58AF775}" type="presParOf" srcId="{F30763B2-5C5A-4108-9EF3-5B96EC65E299}" destId="{F909B8EA-6F82-4D3E-BC10-8C0DE6C4025E}" srcOrd="2" destOrd="0" presId="urn:microsoft.com/office/officeart/2005/8/layout/hierarchy4"/>
    <dgm:cxn modelId="{A8818BC0-F6D6-4D2D-92D3-7918358C8E0B}" type="presParOf" srcId="{F909B8EA-6F82-4D3E-BC10-8C0DE6C4025E}" destId="{1E57672A-2CCE-4372-8706-4BBEB758E023}" srcOrd="0" destOrd="0" presId="urn:microsoft.com/office/officeart/2005/8/layout/hierarchy4"/>
    <dgm:cxn modelId="{52F19F9C-551C-4251-8DCD-5D9681F5D752}" type="presParOf" srcId="{1E57672A-2CCE-4372-8706-4BBEB758E023}" destId="{8FBAD47D-2576-4E9B-9315-4C860CF43391}" srcOrd="0" destOrd="0" presId="urn:microsoft.com/office/officeart/2005/8/layout/hierarchy4"/>
    <dgm:cxn modelId="{8AEFA6E9-A579-43A7-8C91-9FC49B489A7E}" type="presParOf" srcId="{1E57672A-2CCE-4372-8706-4BBEB758E023}" destId="{B9BEB231-3506-4E0A-80DE-A5342B6FE0D5}" srcOrd="1" destOrd="0" presId="urn:microsoft.com/office/officeart/2005/8/layout/hierarchy4"/>
    <dgm:cxn modelId="{776763AE-2F02-47F2-8DF7-FC33D13FFF5F}" type="presParOf" srcId="{1E57672A-2CCE-4372-8706-4BBEB758E023}" destId="{7AF08558-D14D-443F-AFBD-68D3DFDFE5B2}" srcOrd="2" destOrd="0" presId="urn:microsoft.com/office/officeart/2005/8/layout/hierarchy4"/>
    <dgm:cxn modelId="{5801CA96-F41C-4A45-9F60-7037AADCE914}" type="presParOf" srcId="{7AF08558-D14D-443F-AFBD-68D3DFDFE5B2}" destId="{BA86FA61-A4E0-40F2-A45C-B40FA3FF70C4}" srcOrd="0" destOrd="0" presId="urn:microsoft.com/office/officeart/2005/8/layout/hierarchy4"/>
    <dgm:cxn modelId="{E0F31D81-CFB9-4B6B-BB8C-6E5AA504F9CD}" type="presParOf" srcId="{BA86FA61-A4E0-40F2-A45C-B40FA3FF70C4}" destId="{D67A57DE-3B88-46EA-A684-70F3D22AB929}" srcOrd="0" destOrd="0" presId="urn:microsoft.com/office/officeart/2005/8/layout/hierarchy4"/>
    <dgm:cxn modelId="{35A96A1A-EC14-4E40-8C5A-C3DBD222AA53}" type="presParOf" srcId="{BA86FA61-A4E0-40F2-A45C-B40FA3FF70C4}" destId="{EF863AF0-5ABE-4625-867B-CBF2DA8FF8F2}" srcOrd="1" destOrd="0" presId="urn:microsoft.com/office/officeart/2005/8/layout/hierarchy4"/>
    <dgm:cxn modelId="{D3CC1D8C-AA97-4B61-9D93-AB63B56A5666}" type="presParOf" srcId="{BA86FA61-A4E0-40F2-A45C-B40FA3FF70C4}" destId="{7580392F-2DA5-46C1-9F63-2AE3FB83180F}" srcOrd="2" destOrd="0" presId="urn:microsoft.com/office/officeart/2005/8/layout/hierarchy4"/>
    <dgm:cxn modelId="{E5BDC20F-3A9E-4DB7-B0D3-A8F2A792E9A3}" type="presParOf" srcId="{7580392F-2DA5-46C1-9F63-2AE3FB83180F}" destId="{D420D3CB-986C-4690-96EF-F909D0887D2D}" srcOrd="0" destOrd="0" presId="urn:microsoft.com/office/officeart/2005/8/layout/hierarchy4"/>
    <dgm:cxn modelId="{C33D3A75-7787-475C-B520-70E7D5C62938}" type="presParOf" srcId="{D420D3CB-986C-4690-96EF-F909D0887D2D}" destId="{ED9DDCB1-6789-4704-AFC2-C6851726111A}" srcOrd="0" destOrd="0" presId="urn:microsoft.com/office/officeart/2005/8/layout/hierarchy4"/>
    <dgm:cxn modelId="{25650E5C-D58C-48C7-A505-45B54D271E9A}" type="presParOf" srcId="{D420D3CB-986C-4690-96EF-F909D0887D2D}" destId="{9E67EC38-5F93-42E3-A90B-50C77568D779}" srcOrd="1" destOrd="0" presId="urn:microsoft.com/office/officeart/2005/8/layout/hierarchy4"/>
    <dgm:cxn modelId="{34FC816E-F2C3-45BC-B7DB-52012C41EAA7}" type="presParOf" srcId="{7580392F-2DA5-46C1-9F63-2AE3FB83180F}" destId="{8DDD15A2-5F2B-41F1-A4A3-3C8D5D57F077}" srcOrd="1" destOrd="0" presId="urn:microsoft.com/office/officeart/2005/8/layout/hierarchy4"/>
    <dgm:cxn modelId="{C4CAAB26-61C0-4696-B631-A025387B5305}" type="presParOf" srcId="{7580392F-2DA5-46C1-9F63-2AE3FB83180F}" destId="{62B47A0A-4C80-4941-85CF-CF258E9CB8D4}" srcOrd="2" destOrd="0" presId="urn:microsoft.com/office/officeart/2005/8/layout/hierarchy4"/>
    <dgm:cxn modelId="{D896EDA1-488E-419E-8ED9-438939FC269C}" type="presParOf" srcId="{62B47A0A-4C80-4941-85CF-CF258E9CB8D4}" destId="{3EFFF79B-E472-4C76-BF8B-AB2776708A65}" srcOrd="0" destOrd="0" presId="urn:microsoft.com/office/officeart/2005/8/layout/hierarchy4"/>
    <dgm:cxn modelId="{D2AC5BF4-F29E-4E54-B10D-63A102CF7530}" type="presParOf" srcId="{62B47A0A-4C80-4941-85CF-CF258E9CB8D4}" destId="{92C6EE60-F6DC-4BF2-A712-6F8345768672}" srcOrd="1" destOrd="0" presId="urn:microsoft.com/office/officeart/2005/8/layout/hierarchy4"/>
    <dgm:cxn modelId="{E5812C39-BB2B-4615-9953-8E145F55ECFB}" type="presParOf" srcId="{7580392F-2DA5-46C1-9F63-2AE3FB83180F}" destId="{4BDAC5D7-EBE1-4560-89D1-E3FE412113D2}" srcOrd="3" destOrd="0" presId="urn:microsoft.com/office/officeart/2005/8/layout/hierarchy4"/>
    <dgm:cxn modelId="{E4890AAD-587A-475D-B6B6-D67A7DF19CB8}" type="presParOf" srcId="{7580392F-2DA5-46C1-9F63-2AE3FB83180F}" destId="{BF4DB204-6AE5-460A-BF4E-BD87C2420406}" srcOrd="4" destOrd="0" presId="urn:microsoft.com/office/officeart/2005/8/layout/hierarchy4"/>
    <dgm:cxn modelId="{44CCE246-9A70-4F48-BCB4-E79FA389CEE1}" type="presParOf" srcId="{BF4DB204-6AE5-460A-BF4E-BD87C2420406}" destId="{C2BD82D2-66E9-407A-B1E8-890E01FB572C}" srcOrd="0" destOrd="0" presId="urn:microsoft.com/office/officeart/2005/8/layout/hierarchy4"/>
    <dgm:cxn modelId="{3216EA32-86B9-4E1C-8E2B-3FFE3489FF0B}" type="presParOf" srcId="{BF4DB204-6AE5-460A-BF4E-BD87C2420406}" destId="{B6AF2F5F-FDC5-408F-BCC9-12D7F595AC15}" srcOrd="1" destOrd="0" presId="urn:microsoft.com/office/officeart/2005/8/layout/hierarchy4"/>
    <dgm:cxn modelId="{748B4400-B284-4771-B736-17FF3799B64C}" type="presParOf" srcId="{7AF08558-D14D-443F-AFBD-68D3DFDFE5B2}" destId="{CD56D042-1E49-417B-B5C4-220B58294005}" srcOrd="1" destOrd="0" presId="urn:microsoft.com/office/officeart/2005/8/layout/hierarchy4"/>
    <dgm:cxn modelId="{2675E392-A2CD-4ED8-8778-A2661A9AFFC9}" type="presParOf" srcId="{7AF08558-D14D-443F-AFBD-68D3DFDFE5B2}" destId="{DA5CBB31-AF65-4F33-A6C7-4377945D20A8}" srcOrd="2" destOrd="0" presId="urn:microsoft.com/office/officeart/2005/8/layout/hierarchy4"/>
    <dgm:cxn modelId="{0ADBE136-F977-43C9-8606-404CD7913923}" type="presParOf" srcId="{DA5CBB31-AF65-4F33-A6C7-4377945D20A8}" destId="{2A4D5A7A-0A85-46DD-9DC8-08D60A317509}" srcOrd="0" destOrd="0" presId="urn:microsoft.com/office/officeart/2005/8/layout/hierarchy4"/>
    <dgm:cxn modelId="{ED549993-F758-4B5D-8E8B-A6E5FF02C6D8}" type="presParOf" srcId="{DA5CBB31-AF65-4F33-A6C7-4377945D20A8}" destId="{F4B0E6FF-A39C-4F6F-AF67-156F20F40DCA}" srcOrd="1" destOrd="0" presId="urn:microsoft.com/office/officeart/2005/8/layout/hierarchy4"/>
    <dgm:cxn modelId="{79A25048-E0B2-4DFC-A07D-7382C1DD00DC}" type="presParOf" srcId="{DA5CBB31-AF65-4F33-A6C7-4377945D20A8}" destId="{6C8DDC95-AC08-4193-A947-DF454BDB934F}" srcOrd="2" destOrd="0" presId="urn:microsoft.com/office/officeart/2005/8/layout/hierarchy4"/>
    <dgm:cxn modelId="{2D245CD2-E710-41D2-8169-CB61A3B09D2C}" type="presParOf" srcId="{6C8DDC95-AC08-4193-A947-DF454BDB934F}" destId="{949F33E2-8DDA-4E1C-B298-16776211AC13}" srcOrd="0" destOrd="0" presId="urn:microsoft.com/office/officeart/2005/8/layout/hierarchy4"/>
    <dgm:cxn modelId="{EC6E0017-65C3-4B7B-B389-887BCF1BB48B}" type="presParOf" srcId="{949F33E2-8DDA-4E1C-B298-16776211AC13}" destId="{37BAF495-A8D9-46F3-853C-5E92962584C8}" srcOrd="0" destOrd="0" presId="urn:microsoft.com/office/officeart/2005/8/layout/hierarchy4"/>
    <dgm:cxn modelId="{1897124E-0F72-4AEE-AF67-801676A2CCC6}" type="presParOf" srcId="{949F33E2-8DDA-4E1C-B298-16776211AC13}" destId="{44B15CCD-D6BC-4E26-B513-B46A701E4F97}" srcOrd="1" destOrd="0" presId="urn:microsoft.com/office/officeart/2005/8/layout/hierarchy4"/>
    <dgm:cxn modelId="{A783B42F-D141-40B4-952A-847B9EE4CE55}" type="presParOf" srcId="{6C8DDC95-AC08-4193-A947-DF454BDB934F}" destId="{BFA92602-FE38-43DD-A96A-BEDD0C23552B}" srcOrd="1" destOrd="0" presId="urn:microsoft.com/office/officeart/2005/8/layout/hierarchy4"/>
    <dgm:cxn modelId="{60FB3E32-5CAA-499E-8551-7ACBE5C24CBF}" type="presParOf" srcId="{6C8DDC95-AC08-4193-A947-DF454BDB934F}" destId="{4951956B-84AE-41F0-A625-A3210D9C1C27}" srcOrd="2" destOrd="0" presId="urn:microsoft.com/office/officeart/2005/8/layout/hierarchy4"/>
    <dgm:cxn modelId="{25814D34-AD98-4247-A331-02C7F2407695}" type="presParOf" srcId="{4951956B-84AE-41F0-A625-A3210D9C1C27}" destId="{39C70434-B874-4FD5-AB17-AB2C76D7AB2B}" srcOrd="0" destOrd="0" presId="urn:microsoft.com/office/officeart/2005/8/layout/hierarchy4"/>
    <dgm:cxn modelId="{24D9133A-47B5-455F-9D11-384E9D94E921}" type="presParOf" srcId="{4951956B-84AE-41F0-A625-A3210D9C1C27}" destId="{CD052CE0-DCAD-4DDF-9BFC-B7F1B57DB58C}" srcOrd="1" destOrd="0" presId="urn:microsoft.com/office/officeart/2005/8/layout/hierarchy4"/>
    <dgm:cxn modelId="{6BC88E7C-D10E-4FF2-B255-2CA35AF09739}" type="presParOf" srcId="{6C8DDC95-AC08-4193-A947-DF454BDB934F}" destId="{50FCF0B7-1615-450B-B74D-D6DBC260639F}" srcOrd="3" destOrd="0" presId="urn:microsoft.com/office/officeart/2005/8/layout/hierarchy4"/>
    <dgm:cxn modelId="{E1352856-0FE5-4FE1-8E1F-8F7E4F34A434}" type="presParOf" srcId="{6C8DDC95-AC08-4193-A947-DF454BDB934F}" destId="{1E860BD6-5005-4AB9-BEE4-E817BFC166D6}" srcOrd="4" destOrd="0" presId="urn:microsoft.com/office/officeart/2005/8/layout/hierarchy4"/>
    <dgm:cxn modelId="{17908CC0-1EFD-4374-ADC3-F22BF8960F85}" type="presParOf" srcId="{1E860BD6-5005-4AB9-BEE4-E817BFC166D6}" destId="{EC53E7FD-1141-46F8-907F-62CEDAA8068C}" srcOrd="0" destOrd="0" presId="urn:microsoft.com/office/officeart/2005/8/layout/hierarchy4"/>
    <dgm:cxn modelId="{49142478-A478-439C-9E23-51AA7413792D}" type="presParOf" srcId="{1E860BD6-5005-4AB9-BEE4-E817BFC166D6}" destId="{88DF41CD-360B-4963-B6B0-4513766F7C35}" srcOrd="1" destOrd="0" presId="urn:microsoft.com/office/officeart/2005/8/layout/hierarchy4"/>
    <dgm:cxn modelId="{0988891A-6104-4037-9882-428597E26A17}" type="presParOf" srcId="{F909B8EA-6F82-4D3E-BC10-8C0DE6C4025E}" destId="{BA205EDB-814B-4737-A009-251C790C5E72}" srcOrd="1" destOrd="0" presId="urn:microsoft.com/office/officeart/2005/8/layout/hierarchy4"/>
    <dgm:cxn modelId="{7AA5D39A-F6B8-47AD-A06C-5D8D7D71DC0E}" type="presParOf" srcId="{F909B8EA-6F82-4D3E-BC10-8C0DE6C4025E}" destId="{A032DD08-2997-4693-BD71-37C77EB4D261}" srcOrd="2" destOrd="0" presId="urn:microsoft.com/office/officeart/2005/8/layout/hierarchy4"/>
    <dgm:cxn modelId="{E1589702-69BA-4AF9-A6DC-7710FE28392F}" type="presParOf" srcId="{A032DD08-2997-4693-BD71-37C77EB4D261}" destId="{023DA80A-0E5A-49B3-8BF3-92D07EB8DA9D}" srcOrd="0" destOrd="0" presId="urn:microsoft.com/office/officeart/2005/8/layout/hierarchy4"/>
    <dgm:cxn modelId="{108294DB-E3E3-4F51-8D38-C45C1E927275}" type="presParOf" srcId="{A032DD08-2997-4693-BD71-37C77EB4D261}" destId="{A6AE382D-4A2B-4A50-87A8-8BBB89A61BC9}" srcOrd="1" destOrd="0" presId="urn:microsoft.com/office/officeart/2005/8/layout/hierarchy4"/>
    <dgm:cxn modelId="{EFFBC53E-0F5E-41A8-84C1-FDA4192A10C5}" type="presParOf" srcId="{F909B8EA-6F82-4D3E-BC10-8C0DE6C4025E}" destId="{01DA59AC-AA65-4EE3-97AF-FEE419DDF25E}" srcOrd="3" destOrd="0" presId="urn:microsoft.com/office/officeart/2005/8/layout/hierarchy4"/>
    <dgm:cxn modelId="{CF94224D-CF0A-4041-BEFC-83D89D562E8A}" type="presParOf" srcId="{F909B8EA-6F82-4D3E-BC10-8C0DE6C4025E}" destId="{1FCB022D-AFC9-4428-99DE-0122A4E9A63A}" srcOrd="4" destOrd="0" presId="urn:microsoft.com/office/officeart/2005/8/layout/hierarchy4"/>
    <dgm:cxn modelId="{3D573F8C-B903-486B-ADA6-90A2A664125F}" type="presParOf" srcId="{1FCB022D-AFC9-4428-99DE-0122A4E9A63A}" destId="{4F8B75C2-B0D1-408C-B83C-1FB485F0B6E4}" srcOrd="0" destOrd="0" presId="urn:microsoft.com/office/officeart/2005/8/layout/hierarchy4"/>
    <dgm:cxn modelId="{80429E66-A18F-4F4E-BB8E-7640FCF8590D}" type="presParOf" srcId="{1FCB022D-AFC9-4428-99DE-0122A4E9A63A}" destId="{14BB93BA-98BE-4E11-9BC8-7B18C939427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C1469-7809-41E5-B99E-9BA48C43295F}">
      <dsp:nvSpPr>
        <dsp:cNvPr id="0" name=""/>
        <dsp:cNvSpPr/>
      </dsp:nvSpPr>
      <dsp:spPr>
        <a:xfrm>
          <a:off x="0" y="0"/>
          <a:ext cx="3240360" cy="15952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Claim</a:t>
          </a:r>
          <a:endParaRPr lang="en-US" sz="3000" kern="1200" dirty="0"/>
        </a:p>
      </dsp:txBody>
      <dsp:txXfrm>
        <a:off x="0" y="0"/>
        <a:ext cx="3240360" cy="861437"/>
      </dsp:txXfrm>
    </dsp:sp>
    <dsp:sp modelId="{9CD6F3CA-B3FC-45CD-AFE8-83034A1E12CA}">
      <dsp:nvSpPr>
        <dsp:cNvPr id="0" name=""/>
        <dsp:cNvSpPr/>
      </dsp:nvSpPr>
      <dsp:spPr>
        <a:xfrm>
          <a:off x="1582" y="829532"/>
          <a:ext cx="1079065" cy="7338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Issuer</a:t>
          </a:r>
          <a:endParaRPr lang="en-US" sz="2400" kern="1200" dirty="0"/>
        </a:p>
      </dsp:txBody>
      <dsp:txXfrm>
        <a:off x="1582" y="829532"/>
        <a:ext cx="1079065" cy="733816"/>
      </dsp:txXfrm>
    </dsp:sp>
    <dsp:sp modelId="{1F7BECB4-76D7-4619-97E8-90E69CEEB64A}">
      <dsp:nvSpPr>
        <dsp:cNvPr id="0" name=""/>
        <dsp:cNvSpPr/>
      </dsp:nvSpPr>
      <dsp:spPr>
        <a:xfrm>
          <a:off x="1080647" y="829532"/>
          <a:ext cx="1079065" cy="7338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Type</a:t>
          </a:r>
        </a:p>
      </dsp:txBody>
      <dsp:txXfrm>
        <a:off x="1080647" y="829532"/>
        <a:ext cx="1079065" cy="733816"/>
      </dsp:txXfrm>
    </dsp:sp>
    <dsp:sp modelId="{15CB6101-9D66-43DB-9447-0F2A9C6FB0A0}">
      <dsp:nvSpPr>
        <dsp:cNvPr id="0" name=""/>
        <dsp:cNvSpPr/>
      </dsp:nvSpPr>
      <dsp:spPr>
        <a:xfrm>
          <a:off x="2159712" y="829532"/>
          <a:ext cx="1079065" cy="7338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Value</a:t>
          </a:r>
        </a:p>
      </dsp:txBody>
      <dsp:txXfrm>
        <a:off x="2159712" y="829532"/>
        <a:ext cx="1079065" cy="7338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C1469-7809-41E5-B99E-9BA48C43295F}">
      <dsp:nvSpPr>
        <dsp:cNvPr id="0" name=""/>
        <dsp:cNvSpPr/>
      </dsp:nvSpPr>
      <dsp:spPr>
        <a:xfrm>
          <a:off x="0" y="0"/>
          <a:ext cx="2925187" cy="18722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Claim</a:t>
          </a:r>
          <a:endParaRPr lang="en-US" sz="3500" kern="1200" dirty="0"/>
        </a:p>
      </dsp:txBody>
      <dsp:txXfrm>
        <a:off x="0" y="0"/>
        <a:ext cx="2925187" cy="1010991"/>
      </dsp:txXfrm>
    </dsp:sp>
    <dsp:sp modelId="{9CD6F3CA-B3FC-45CD-AFE8-83034A1E12CA}">
      <dsp:nvSpPr>
        <dsp:cNvPr id="0" name=""/>
        <dsp:cNvSpPr/>
      </dsp:nvSpPr>
      <dsp:spPr>
        <a:xfrm>
          <a:off x="1428" y="973547"/>
          <a:ext cx="974110" cy="8612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Government</a:t>
          </a:r>
          <a:endParaRPr lang="en-US" sz="1200" kern="1200" dirty="0"/>
        </a:p>
      </dsp:txBody>
      <dsp:txXfrm>
        <a:off x="1428" y="973547"/>
        <a:ext cx="974110" cy="861215"/>
      </dsp:txXfrm>
    </dsp:sp>
    <dsp:sp modelId="{1F7BECB4-76D7-4619-97E8-90E69CEEB64A}">
      <dsp:nvSpPr>
        <dsp:cNvPr id="0" name=""/>
        <dsp:cNvSpPr/>
      </dsp:nvSpPr>
      <dsp:spPr>
        <a:xfrm>
          <a:off x="975538" y="973547"/>
          <a:ext cx="974110" cy="8612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Social Security Number</a:t>
          </a:r>
        </a:p>
      </dsp:txBody>
      <dsp:txXfrm>
        <a:off x="975538" y="973547"/>
        <a:ext cx="974110" cy="861215"/>
      </dsp:txXfrm>
    </dsp:sp>
    <dsp:sp modelId="{15CB6101-9D66-43DB-9447-0F2A9C6FB0A0}">
      <dsp:nvSpPr>
        <dsp:cNvPr id="0" name=""/>
        <dsp:cNvSpPr/>
      </dsp:nvSpPr>
      <dsp:spPr>
        <a:xfrm>
          <a:off x="1949649" y="973547"/>
          <a:ext cx="974110" cy="8612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860228-4792</a:t>
          </a:r>
        </a:p>
      </dsp:txBody>
      <dsp:txXfrm>
        <a:off x="1949649" y="973547"/>
        <a:ext cx="974110" cy="8612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C1469-7809-41E5-B99E-9BA48C43295F}">
      <dsp:nvSpPr>
        <dsp:cNvPr id="0" name=""/>
        <dsp:cNvSpPr/>
      </dsp:nvSpPr>
      <dsp:spPr>
        <a:xfrm>
          <a:off x="0" y="0"/>
          <a:ext cx="2925186" cy="18722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Claim</a:t>
          </a:r>
          <a:endParaRPr lang="en-US" sz="3500" kern="1200" dirty="0"/>
        </a:p>
      </dsp:txBody>
      <dsp:txXfrm>
        <a:off x="0" y="0"/>
        <a:ext cx="2925186" cy="1010991"/>
      </dsp:txXfrm>
    </dsp:sp>
    <dsp:sp modelId="{9CD6F3CA-B3FC-45CD-AFE8-83034A1E12CA}">
      <dsp:nvSpPr>
        <dsp:cNvPr id="0" name=""/>
        <dsp:cNvSpPr/>
      </dsp:nvSpPr>
      <dsp:spPr>
        <a:xfrm>
          <a:off x="1428" y="973547"/>
          <a:ext cx="974109" cy="8612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Associate</a:t>
          </a:r>
          <a:endParaRPr lang="en-US" sz="1200" kern="1200" dirty="0"/>
        </a:p>
      </dsp:txBody>
      <dsp:txXfrm>
        <a:off x="1428" y="973547"/>
        <a:ext cx="974109" cy="861215"/>
      </dsp:txXfrm>
    </dsp:sp>
    <dsp:sp modelId="{1F7BECB4-76D7-4619-97E8-90E69CEEB64A}">
      <dsp:nvSpPr>
        <dsp:cNvPr id="0" name=""/>
        <dsp:cNvSpPr/>
      </dsp:nvSpPr>
      <dsp:spPr>
        <a:xfrm>
          <a:off x="975538" y="973547"/>
          <a:ext cx="974109" cy="8612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Social Security Number</a:t>
          </a:r>
        </a:p>
      </dsp:txBody>
      <dsp:txXfrm>
        <a:off x="975538" y="973547"/>
        <a:ext cx="974109" cy="861215"/>
      </dsp:txXfrm>
    </dsp:sp>
    <dsp:sp modelId="{15CB6101-9D66-43DB-9447-0F2A9C6FB0A0}">
      <dsp:nvSpPr>
        <dsp:cNvPr id="0" name=""/>
        <dsp:cNvSpPr/>
      </dsp:nvSpPr>
      <dsp:spPr>
        <a:xfrm>
          <a:off x="1949647" y="973547"/>
          <a:ext cx="974109" cy="8612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840228-4792</a:t>
          </a:r>
        </a:p>
      </dsp:txBody>
      <dsp:txXfrm>
        <a:off x="1949647" y="973547"/>
        <a:ext cx="974109" cy="8612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B5922E6D-3451-482A-A64F-C89F139BA51A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417FDE46-A5AB-4036-9FAE-CD14E583A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46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05247E74-41DE-40FA-A7A7-A655366ADCFA}" type="datetimeFigureOut">
              <a:rPr lang="sv-SE" smtClean="0"/>
              <a:t>2014-11-24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7450" cy="3748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0" tIns="48175" rIns="96350" bIns="48175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6753" y="4747578"/>
            <a:ext cx="5494020" cy="4497705"/>
          </a:xfrm>
          <a:prstGeom prst="rect">
            <a:avLst/>
          </a:prstGeom>
        </p:spPr>
        <p:txBody>
          <a:bodyPr vert="horz" lIns="96350" tIns="48175" rIns="96350" bIns="48175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9C98CF53-5E26-4422-B9D8-E9A5474C1F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1529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01008"/>
            <a:ext cx="7772400" cy="1214896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85163"/>
            <a:ext cx="6400800" cy="1109917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8917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712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4665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1783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7015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2546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69116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6554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707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58020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0438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5719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" y="-117"/>
            <a:ext cx="9143086" cy="54879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1BBF1-8D56-4061-8DE2-461FDAC177EF}" type="datetimeFigureOut">
              <a:rPr lang="sv-SE" smtClean="0"/>
              <a:t>2014-11-24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  <p:pic>
        <p:nvPicPr>
          <p:cNvPr id="7" name="Picture 2" descr="Edument Logo"/>
          <p:cNvPicPr>
            <a:picLocks noChangeAspect="1" noChangeArrowheads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6021288"/>
            <a:ext cx="3043063" cy="76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24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://www.asp.net/identity" TargetMode="Externa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hyperlink" Target="mailto:Billy@Example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2204864"/>
            <a:ext cx="8136904" cy="1214896"/>
          </a:xfrm>
        </p:spPr>
        <p:txBody>
          <a:bodyPr>
            <a:noAutofit/>
          </a:bodyPr>
          <a:lstStyle/>
          <a:p>
            <a:r>
              <a:rPr lang="en-US" sz="4500" dirty="0" smtClean="0"/>
              <a:t>ASP.NET Identity</a:t>
            </a:r>
            <a:br>
              <a:rPr lang="en-US" sz="4500" dirty="0" smtClean="0"/>
            </a:br>
            <a:r>
              <a:rPr lang="en-US" sz="4500" dirty="0" smtClean="0"/>
              <a:t>Security Fundamentals</a:t>
            </a:r>
            <a:endParaRPr lang="en-US" sz="45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11560" y="3449764"/>
            <a:ext cx="7776864" cy="1657968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932040" y="44624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© 2014 Edument AB.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91473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Claim?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864" y="908720"/>
            <a:ext cx="8229600" cy="5040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A Claim is a statement about a subject, for example </a:t>
            </a:r>
            <a:r>
              <a:rPr lang="en-US" sz="3200" dirty="0" smtClean="0"/>
              <a:t>a </a:t>
            </a:r>
            <a:r>
              <a:rPr lang="en-US" sz="3200" dirty="0" smtClean="0"/>
              <a:t>name, age or address.</a:t>
            </a:r>
            <a:endParaRPr lang="en-US" sz="1800" dirty="0" smtClean="0"/>
          </a:p>
          <a:p>
            <a:pPr marL="0" indent="0">
              <a:buNone/>
            </a:pPr>
            <a:r>
              <a:rPr lang="en-US" sz="3200" b="1" dirty="0"/>
              <a:t/>
            </a:r>
            <a:br>
              <a:rPr lang="en-US" sz="3200" b="1" dirty="0"/>
            </a:br>
            <a:r>
              <a:rPr lang="en-US" dirty="0" smtClean="0"/>
              <a:t>Each claim has a </a:t>
            </a:r>
            <a:r>
              <a:rPr lang="en-US" b="1" dirty="0" smtClean="0">
                <a:solidFill>
                  <a:srgbClr val="77933C"/>
                </a:solidFill>
              </a:rPr>
              <a:t>type</a:t>
            </a:r>
            <a:r>
              <a:rPr lang="en-US" dirty="0" smtClean="0">
                <a:solidFill>
                  <a:srgbClr val="77933C"/>
                </a:solidFill>
              </a:rPr>
              <a:t>,</a:t>
            </a:r>
            <a:r>
              <a:rPr lang="en-US" dirty="0" smtClean="0"/>
              <a:t> a </a:t>
            </a:r>
            <a:r>
              <a:rPr lang="en-US" b="1" dirty="0" smtClean="0">
                <a:solidFill>
                  <a:srgbClr val="77933C"/>
                </a:solidFill>
              </a:rPr>
              <a:t>value</a:t>
            </a:r>
            <a:r>
              <a:rPr lang="en-US" dirty="0" smtClean="0"/>
              <a:t> and an </a:t>
            </a:r>
            <a:r>
              <a:rPr lang="en-US" b="1" dirty="0" smtClean="0">
                <a:solidFill>
                  <a:srgbClr val="77933C"/>
                </a:solidFill>
              </a:rPr>
              <a:t>issuer</a:t>
            </a:r>
            <a:r>
              <a:rPr lang="en-US" dirty="0" smtClean="0"/>
              <a:t>.</a:t>
            </a:r>
          </a:p>
          <a:p>
            <a:r>
              <a:rPr lang="en-US" sz="2000" dirty="0" smtClean="0"/>
              <a:t>A type is for example “name” or “address”</a:t>
            </a:r>
          </a:p>
          <a:p>
            <a:r>
              <a:rPr lang="en-US" sz="2000" dirty="0" smtClean="0"/>
              <a:t>A value is for example “Billy” or “Example street 11”</a:t>
            </a:r>
          </a:p>
          <a:p>
            <a:r>
              <a:rPr lang="en-US" sz="2000" dirty="0" smtClean="0"/>
              <a:t>An issuer (provider) is an entity who made the claim.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algn="ctr"/>
            <a:endParaRPr lang="en-US" sz="3200" dirty="0" smtClean="0"/>
          </a:p>
          <a:p>
            <a:pPr marL="0" indent="0" algn="ctr">
              <a:buNone/>
            </a:pPr>
            <a:endParaRPr lang="en-US" sz="3200" dirty="0"/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3720904481"/>
              </p:ext>
            </p:extLst>
          </p:nvPr>
        </p:nvGraphicFramePr>
        <p:xfrm>
          <a:off x="971600" y="4581128"/>
          <a:ext cx="3240360" cy="1595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8794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Claim?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You might not always be </a:t>
            </a:r>
            <a:r>
              <a:rPr lang="en-US" dirty="0" smtClean="0"/>
              <a:t>the sole provider of a claim, it is up to you to decide if you trust the claim or not</a:t>
            </a:r>
            <a:r>
              <a:rPr lang="en-US" dirty="0"/>
              <a:t> </a:t>
            </a:r>
            <a:r>
              <a:rPr lang="en-US" dirty="0" smtClean="0"/>
              <a:t> (depending on the issuer).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For example you might trust a claim which has been issued by the government, while a claim from another source might not always be seen as a trusted issuer.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44566383"/>
              </p:ext>
            </p:extLst>
          </p:nvPr>
        </p:nvGraphicFramePr>
        <p:xfrm>
          <a:off x="1259632" y="4077072"/>
          <a:ext cx="2925188" cy="1872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237423897"/>
              </p:ext>
            </p:extLst>
          </p:nvPr>
        </p:nvGraphicFramePr>
        <p:xfrm>
          <a:off x="4716016" y="4077072"/>
          <a:ext cx="2925186" cy="1872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70422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Claims?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Benefits of </a:t>
            </a:r>
            <a:r>
              <a:rPr lang="en-US" dirty="0" smtClean="0"/>
              <a:t>claims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Reduces the load on the server since the user </a:t>
            </a:r>
            <a:r>
              <a:rPr lang="en-US" dirty="0" smtClean="0"/>
              <a:t>can provide </a:t>
            </a:r>
            <a:r>
              <a:rPr lang="en-US" dirty="0"/>
              <a:t>the </a:t>
            </a:r>
            <a:r>
              <a:rPr lang="en-US" dirty="0" smtClean="0"/>
              <a:t>claims from an external provider.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4" name="Rektangel 3"/>
          <p:cNvSpPr/>
          <p:nvPr/>
        </p:nvSpPr>
        <p:spPr>
          <a:xfrm>
            <a:off x="1763688" y="3789040"/>
            <a:ext cx="194421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5014392" y="3789040"/>
            <a:ext cx="194421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1763688" y="5445224"/>
            <a:ext cx="194421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provider</a:t>
            </a:r>
            <a:endParaRPr lang="en-US" dirty="0"/>
          </a:p>
        </p:txBody>
      </p:sp>
      <p:cxnSp>
        <p:nvCxnSpPr>
          <p:cNvPr id="8" name="Rak pil 7"/>
          <p:cNvCxnSpPr/>
          <p:nvPr/>
        </p:nvCxnSpPr>
        <p:spPr>
          <a:xfrm>
            <a:off x="2267744" y="4653136"/>
            <a:ext cx="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/>
          <p:cNvSpPr txBox="1"/>
          <p:nvPr/>
        </p:nvSpPr>
        <p:spPr>
          <a:xfrm>
            <a:off x="883034" y="4859868"/>
            <a:ext cx="141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Credentials</a:t>
            </a:r>
            <a:endParaRPr lang="en-US" dirty="0"/>
          </a:p>
        </p:txBody>
      </p:sp>
      <p:cxnSp>
        <p:nvCxnSpPr>
          <p:cNvPr id="11" name="Rak pil 10"/>
          <p:cNvCxnSpPr/>
          <p:nvPr/>
        </p:nvCxnSpPr>
        <p:spPr>
          <a:xfrm flipV="1">
            <a:off x="3203848" y="4653136"/>
            <a:ext cx="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ruta 11"/>
          <p:cNvSpPr txBox="1"/>
          <p:nvPr/>
        </p:nvSpPr>
        <p:spPr>
          <a:xfrm>
            <a:off x="3262427" y="4870594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Claims</a:t>
            </a:r>
            <a:endParaRPr lang="en-US" dirty="0"/>
          </a:p>
        </p:txBody>
      </p:sp>
      <p:cxnSp>
        <p:nvCxnSpPr>
          <p:cNvPr id="14" name="Rak pil 13"/>
          <p:cNvCxnSpPr/>
          <p:nvPr/>
        </p:nvCxnSpPr>
        <p:spPr>
          <a:xfrm>
            <a:off x="3707904" y="4221088"/>
            <a:ext cx="1306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ruta 14"/>
          <p:cNvSpPr txBox="1"/>
          <p:nvPr/>
        </p:nvSpPr>
        <p:spPr>
          <a:xfrm>
            <a:off x="3876880" y="3851756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Claims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411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Claims?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Benefits of </a:t>
            </a:r>
            <a:r>
              <a:rPr lang="en-US" dirty="0" smtClean="0"/>
              <a:t>claims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Authorization can be decided based on claims, making it more dynamic and flexible than roles-based authorization.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7270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Claims?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Benefits of </a:t>
            </a:r>
            <a:r>
              <a:rPr lang="en-US" dirty="0" smtClean="0"/>
              <a:t>claims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The claims are encapsulated in an encrypted cookie, often called authentication cookie.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When the cookie (containing the users claims) is created, ASP.NET Identity encrypts the cookie before storing it in the browser.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4274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Claims?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Benefits of </a:t>
            </a:r>
            <a:r>
              <a:rPr lang="en-US" dirty="0" smtClean="0"/>
              <a:t>claims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/>
              <a:t>Since the claims are saved in an encrypted cookie in the browser, the user will bring it wherever the user goes which makes it easy to access.</a:t>
            </a:r>
            <a:r>
              <a:rPr lang="en-US"/>
              <a:t>	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174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Claims?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2894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Benefits of claims summary</a:t>
            </a:r>
            <a:br>
              <a:rPr lang="en-US" dirty="0" smtClean="0"/>
            </a:br>
            <a:endParaRPr lang="en-US" dirty="0" smtClean="0"/>
          </a:p>
          <a:p>
            <a:r>
              <a:rPr lang="en-US" sz="2400" dirty="0" smtClean="0"/>
              <a:t>Reduces the load on the server since the user often provides the claims.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Authorization can be decided based on claims, making it more dynamic and flexible than roles-based authorization.</a:t>
            </a:r>
          </a:p>
          <a:p>
            <a:endParaRPr lang="en-US" sz="2400" dirty="0" smtClean="0"/>
          </a:p>
          <a:p>
            <a:r>
              <a:rPr lang="en-US" sz="2400" dirty="0"/>
              <a:t>The claims are encapsulated in an encrypted cookie, often called authentication cookie.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The user brings the claims wherever the user goes, making them easy to access.</a:t>
            </a:r>
            <a:br>
              <a:rPr lang="en-US" sz="2400" dirty="0" smtClean="0"/>
            </a:b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6828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23528" y="1600200"/>
            <a:ext cx="8496944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77933C"/>
                </a:solidFill>
              </a:rPr>
              <a:t>Claims-based Authorization VS Roles-based Authorization</a:t>
            </a:r>
            <a:endParaRPr lang="en-US" dirty="0">
              <a:solidFill>
                <a:srgbClr val="779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73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Role-based authorization vs Claims-based authorization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 smtClean="0"/>
              <a:t>Claims based authorization grants more flexibility than role based authorization.</a:t>
            </a:r>
          </a:p>
          <a:p>
            <a:pPr lvl="1"/>
            <a:r>
              <a:rPr lang="en-US" dirty="0" smtClean="0"/>
              <a:t>Easier to customize your authorization to suit your needs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ASP.NET Identity contains attributes for role based authorization which are easy to use.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400" dirty="0" smtClean="0">
                <a:solidFill>
                  <a:srgbClr val="2B91AF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Authorize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(Roles = </a:t>
            </a:r>
            <a:r>
              <a:rPr lang="en-US" sz="2400" dirty="0" smtClean="0">
                <a:solidFill>
                  <a:srgbClr val="A31515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"Administrator"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  <a:endParaRPr lang="en-US" sz="2400" dirty="0">
              <a:effectLst>
                <a:outerShdw blurRad="50800" dist="50800" dir="5400000" algn="ctr" rotWithShape="0">
                  <a:schemeClr val="bg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122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77933C"/>
                </a:solidFill>
              </a:rPr>
              <a:t>Identity</a:t>
            </a:r>
            <a:endParaRPr lang="en-US" sz="3200" dirty="0">
              <a:solidFill>
                <a:srgbClr val="779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207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Authentication &amp; Authorization</a:t>
            </a:r>
            <a:endParaRPr lang="en-US" sz="3200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57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Identity?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An Identity is something which defines who someone is.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An Identity can contain several claims.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60889661"/>
              </p:ext>
            </p:extLst>
          </p:nvPr>
        </p:nvGraphicFramePr>
        <p:xfrm>
          <a:off x="2699792" y="3429000"/>
          <a:ext cx="3672408" cy="1833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890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Identity?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Identity can be used to authenticate &amp; authorize a user since it contains a set of claims, containing data about an Identity.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Each Identity has to contain at least one unique value which is used to tell Identities from one another.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101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77933C"/>
                </a:solidFill>
              </a:rPr>
              <a:t>Principal</a:t>
            </a:r>
            <a:endParaRPr lang="en-US" sz="3200" dirty="0">
              <a:solidFill>
                <a:srgbClr val="779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31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Principal?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196752"/>
            <a:ext cx="8219256" cy="49294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principal object is an identity object including the roles associated with the identity 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078921"/>
              </p:ext>
            </p:extLst>
          </p:nvPr>
        </p:nvGraphicFramePr>
        <p:xfrm>
          <a:off x="2627784" y="3429000"/>
          <a:ext cx="3456384" cy="1701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945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Principal?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An example of what a principal object can contain.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Here we have a user with the username </a:t>
            </a:r>
            <a:r>
              <a:rPr lang="en-US" sz="2400" dirty="0" smtClean="0">
                <a:hlinkClick r:id="rId2"/>
              </a:rPr>
              <a:t>Billy@Example.com</a:t>
            </a:r>
            <a:r>
              <a:rPr lang="en-US" sz="2400" dirty="0" smtClean="0"/>
              <a:t> who is in three different roles (Administrator, IT and Employee).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3399869"/>
              </p:ext>
            </p:extLst>
          </p:nvPr>
        </p:nvGraphicFramePr>
        <p:xfrm>
          <a:off x="2627784" y="3933056"/>
          <a:ext cx="3456384" cy="1701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7461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Principal?</a:t>
            </a:r>
            <a:endParaRPr lang="en-US" dirty="0"/>
          </a:p>
        </p:txBody>
      </p:sp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7874000"/>
              </p:ext>
            </p:extLst>
          </p:nvPr>
        </p:nvGraphicFramePr>
        <p:xfrm>
          <a:off x="961256" y="1600201"/>
          <a:ext cx="7211144" cy="3773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205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77933C"/>
                </a:solidFill>
              </a:rPr>
              <a:t>Security Token &amp; </a:t>
            </a:r>
            <a:br>
              <a:rPr lang="en-US" sz="3200" dirty="0" smtClean="0">
                <a:solidFill>
                  <a:srgbClr val="77933C"/>
                </a:solidFill>
              </a:rPr>
            </a:br>
            <a:r>
              <a:rPr lang="en-US" sz="3200" dirty="0" smtClean="0">
                <a:solidFill>
                  <a:srgbClr val="77933C"/>
                </a:solidFill>
              </a:rPr>
              <a:t>Security Token Services</a:t>
            </a:r>
            <a:endParaRPr lang="en-US" sz="3200" dirty="0">
              <a:solidFill>
                <a:srgbClr val="779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23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Security Token?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23528" y="98072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7933C"/>
                </a:solidFill>
              </a:rPr>
              <a:t>What is a Security Token?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Security token is a token which is used to authenticate users.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security token contains an </a:t>
            </a:r>
            <a:r>
              <a:rPr lang="en-US" b="1" dirty="0" smtClean="0">
                <a:solidFill>
                  <a:srgbClr val="77933C"/>
                </a:solidFill>
              </a:rPr>
              <a:t>Id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rgbClr val="77933C"/>
                </a:solidFill>
              </a:rPr>
              <a:t> security key </a:t>
            </a:r>
            <a:r>
              <a:rPr lang="en-US" dirty="0" smtClean="0"/>
              <a:t>as well as the time from which it is valid &amp; for how long.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</p:txBody>
      </p:sp>
      <p:graphicFrame>
        <p:nvGraphicFramePr>
          <p:cNvPr id="5" name="Tabel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688988"/>
              </p:ext>
            </p:extLst>
          </p:nvPr>
        </p:nvGraphicFramePr>
        <p:xfrm>
          <a:off x="443880" y="4561146"/>
          <a:ext cx="6864424" cy="1964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7040"/>
                <a:gridCol w="4077384"/>
              </a:tblGrid>
              <a:tr h="380022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80022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Unique identifier</a:t>
                      </a:r>
                      <a:endParaRPr lang="en-US" dirty="0"/>
                    </a:p>
                  </a:txBody>
                  <a:tcPr/>
                </a:tc>
              </a:tr>
              <a:tr h="380022">
                <a:tc>
                  <a:txBody>
                    <a:bodyPr/>
                    <a:lstStyle/>
                    <a:p>
                      <a:r>
                        <a:rPr lang="en-US" dirty="0" smtClean="0"/>
                        <a:t>Security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Cryptographic key</a:t>
                      </a:r>
                      <a:endParaRPr lang="en-US" dirty="0"/>
                    </a:p>
                  </a:txBody>
                  <a:tcPr/>
                </a:tc>
              </a:tr>
              <a:tr h="444110">
                <a:tc>
                  <a:txBody>
                    <a:bodyPr/>
                    <a:lstStyle/>
                    <a:p>
                      <a:r>
                        <a:rPr lang="en-US" dirty="0" smtClean="0"/>
                        <a:t>ValidFrom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at which the</a:t>
                      </a:r>
                      <a:r>
                        <a:rPr lang="en-US" baseline="0" dirty="0" smtClean="0"/>
                        <a:t> token is valid from</a:t>
                      </a:r>
                    </a:p>
                  </a:txBody>
                  <a:tcPr/>
                </a:tc>
              </a:tr>
              <a:tr h="380022">
                <a:tc>
                  <a:txBody>
                    <a:bodyPr/>
                    <a:lstStyle/>
                    <a:p>
                      <a:r>
                        <a:rPr lang="en-US" dirty="0" smtClean="0"/>
                        <a:t>ValidTo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at which the token is valid to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18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STS?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7933C"/>
                </a:solidFill>
              </a:rPr>
              <a:t>What is a STS (Security Token Service)?</a:t>
            </a:r>
          </a:p>
          <a:p>
            <a:pPr marL="0" indent="0">
              <a:buNone/>
            </a:pPr>
            <a:r>
              <a:rPr lang="en-US" sz="2400" dirty="0" smtClean="0"/>
              <a:t>A STS is a service which provides users with security tokens (which is a set of claims).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This token is then used to authenticate the user on the web-application.</a:t>
            </a:r>
          </a:p>
        </p:txBody>
      </p:sp>
    </p:spTree>
    <p:extLst>
      <p:ext uri="{BB962C8B-B14F-4D97-AF65-F5344CB8AC3E}">
        <p14:creationId xmlns:p14="http://schemas.microsoft.com/office/powerpoint/2010/main" val="224183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STS?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good example of where </a:t>
            </a:r>
            <a:r>
              <a:rPr lang="en-US" dirty="0" smtClean="0"/>
              <a:t>a STS is </a:t>
            </a:r>
            <a:r>
              <a:rPr lang="en-US" dirty="0"/>
              <a:t>used is when you try to login to your online bank.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bank requests a code (a security token) from you, which you get by entering your credentials to your </a:t>
            </a:r>
            <a:r>
              <a:rPr lang="en-US" dirty="0" smtClean="0"/>
              <a:t>authentication device </a:t>
            </a:r>
            <a:r>
              <a:rPr lang="en-US" dirty="0"/>
              <a:t>(STS) which will return a code </a:t>
            </a:r>
            <a:r>
              <a:rPr lang="en-US" dirty="0" smtClean="0"/>
              <a:t>(a security </a:t>
            </a:r>
            <a:r>
              <a:rPr lang="en-US" dirty="0"/>
              <a:t>token).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You </a:t>
            </a:r>
            <a:r>
              <a:rPr lang="en-US" dirty="0"/>
              <a:t>would then proceed to use this code to login.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7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Authentication and Authorization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864" y="1268760"/>
            <a:ext cx="8229600" cy="46805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b="1" dirty="0" smtClean="0"/>
              <a:t>Authentication </a:t>
            </a:r>
            <a:r>
              <a:rPr lang="en-US" sz="3200" dirty="0" smtClean="0"/>
              <a:t>verifies who you are</a:t>
            </a:r>
            <a:endParaRPr lang="en-US" sz="3200" b="1" dirty="0" smtClean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 smtClean="0"/>
              <a:t>Answers questions like: </a:t>
            </a:r>
            <a:br>
              <a:rPr lang="en-US" sz="3200" dirty="0" smtClean="0"/>
            </a:br>
            <a:endParaRPr lang="en-US" sz="3200" dirty="0" smtClean="0"/>
          </a:p>
          <a:p>
            <a:pPr algn="ctr"/>
            <a:r>
              <a:rPr lang="en-US" sz="3200" dirty="0" smtClean="0"/>
              <a:t>Who is the user?</a:t>
            </a:r>
          </a:p>
          <a:p>
            <a:pPr algn="ctr"/>
            <a:r>
              <a:rPr lang="en-US" sz="3200" dirty="0" smtClean="0"/>
              <a:t>Is the user really who he/she claims to be?</a:t>
            </a:r>
          </a:p>
          <a:p>
            <a:pPr algn="ctr"/>
            <a:endParaRPr lang="en-US" sz="3200" dirty="0" smtClean="0"/>
          </a:p>
          <a:p>
            <a:pPr marL="0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0352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STS Flow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11560" y="836712"/>
            <a:ext cx="8075240" cy="528945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STS Flow illustration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When the user tries to login to the web application, the application requests a security token.</a:t>
            </a:r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827584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5977317" y="3395129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</a:p>
        </p:txBody>
      </p:sp>
      <p:sp>
        <p:nvSpPr>
          <p:cNvPr id="7" name="Rektangel 6"/>
          <p:cNvSpPr/>
          <p:nvPr/>
        </p:nvSpPr>
        <p:spPr>
          <a:xfrm>
            <a:off x="6012160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Secure Token Service</a:t>
            </a:r>
            <a:endParaRPr lang="en-US" dirty="0"/>
          </a:p>
        </p:txBody>
      </p:sp>
      <p:cxnSp>
        <p:nvCxnSpPr>
          <p:cNvPr id="10" name="Vinklad  9"/>
          <p:cNvCxnSpPr/>
          <p:nvPr/>
        </p:nvCxnSpPr>
        <p:spPr>
          <a:xfrm rot="10800000" flipV="1">
            <a:off x="1763688" y="3437287"/>
            <a:ext cx="4104456" cy="1431872"/>
          </a:xfrm>
          <a:prstGeom prst="bentConnector3">
            <a:avLst>
              <a:gd name="adj1" fmla="val 100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ruta 10"/>
          <p:cNvSpPr txBox="1"/>
          <p:nvPr/>
        </p:nvSpPr>
        <p:spPr>
          <a:xfrm>
            <a:off x="3302314" y="3025797"/>
            <a:ext cx="2617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Requests Security 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4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STS Flow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11560" y="836712"/>
            <a:ext cx="8075240" cy="528945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STS Flow illustration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user provides the STS with his credentials</a:t>
            </a:r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827584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5977317" y="3395129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</a:p>
        </p:txBody>
      </p:sp>
      <p:sp>
        <p:nvSpPr>
          <p:cNvPr id="7" name="Rektangel 6"/>
          <p:cNvSpPr/>
          <p:nvPr/>
        </p:nvSpPr>
        <p:spPr>
          <a:xfrm>
            <a:off x="6012160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Secure Token Service</a:t>
            </a:r>
            <a:endParaRPr lang="en-US" dirty="0"/>
          </a:p>
        </p:txBody>
      </p:sp>
      <p:cxnSp>
        <p:nvCxnSpPr>
          <p:cNvPr id="8" name="Rak pil 7"/>
          <p:cNvCxnSpPr/>
          <p:nvPr/>
        </p:nvCxnSpPr>
        <p:spPr>
          <a:xfrm>
            <a:off x="3275856" y="5769260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/>
          <p:cNvSpPr txBox="1"/>
          <p:nvPr/>
        </p:nvSpPr>
        <p:spPr>
          <a:xfrm>
            <a:off x="3907340" y="5435932"/>
            <a:ext cx="141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Credentials</a:t>
            </a:r>
            <a:endParaRPr lang="en-US" dirty="0"/>
          </a:p>
        </p:txBody>
      </p:sp>
      <p:cxnSp>
        <p:nvCxnSpPr>
          <p:cNvPr id="10" name="Vinklad  9"/>
          <p:cNvCxnSpPr/>
          <p:nvPr/>
        </p:nvCxnSpPr>
        <p:spPr>
          <a:xfrm rot="10800000" flipV="1">
            <a:off x="1763688" y="3437287"/>
            <a:ext cx="4104456" cy="1431872"/>
          </a:xfrm>
          <a:prstGeom prst="bentConnector3">
            <a:avLst>
              <a:gd name="adj1" fmla="val 100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ruta 10"/>
          <p:cNvSpPr txBox="1"/>
          <p:nvPr/>
        </p:nvSpPr>
        <p:spPr>
          <a:xfrm>
            <a:off x="3302314" y="3025797"/>
            <a:ext cx="2612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Requests Security 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85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STS Flow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7544" y="836712"/>
            <a:ext cx="8352928" cy="528945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STS Flow illustration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the credentials are valid, the STS will return a Security token</a:t>
            </a:r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827584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5977317" y="3395129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</a:p>
        </p:txBody>
      </p:sp>
      <p:sp>
        <p:nvSpPr>
          <p:cNvPr id="7" name="Rektangel 6"/>
          <p:cNvSpPr/>
          <p:nvPr/>
        </p:nvSpPr>
        <p:spPr>
          <a:xfrm>
            <a:off x="6012160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Secure Token Service</a:t>
            </a:r>
            <a:endParaRPr lang="en-US" dirty="0"/>
          </a:p>
        </p:txBody>
      </p:sp>
      <p:cxnSp>
        <p:nvCxnSpPr>
          <p:cNvPr id="8" name="Rak pil 7"/>
          <p:cNvCxnSpPr/>
          <p:nvPr/>
        </p:nvCxnSpPr>
        <p:spPr>
          <a:xfrm>
            <a:off x="3275856" y="5769260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/>
          <p:cNvSpPr txBox="1"/>
          <p:nvPr/>
        </p:nvSpPr>
        <p:spPr>
          <a:xfrm>
            <a:off x="3907340" y="5435932"/>
            <a:ext cx="141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 Credentials</a:t>
            </a:r>
            <a:endParaRPr lang="en-US" dirty="0"/>
          </a:p>
        </p:txBody>
      </p:sp>
      <p:cxnSp>
        <p:nvCxnSpPr>
          <p:cNvPr id="10" name="Rak pil 9"/>
          <p:cNvCxnSpPr/>
          <p:nvPr/>
        </p:nvCxnSpPr>
        <p:spPr>
          <a:xfrm flipH="1">
            <a:off x="3275856" y="5373216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ruta 10"/>
          <p:cNvSpPr txBox="1"/>
          <p:nvPr/>
        </p:nvSpPr>
        <p:spPr>
          <a:xfrm>
            <a:off x="3801949" y="5003884"/>
            <a:ext cx="171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 Security Token</a:t>
            </a:r>
            <a:endParaRPr lang="en-US" dirty="0"/>
          </a:p>
        </p:txBody>
      </p:sp>
      <p:cxnSp>
        <p:nvCxnSpPr>
          <p:cNvPr id="12" name="Vinklad  11"/>
          <p:cNvCxnSpPr/>
          <p:nvPr/>
        </p:nvCxnSpPr>
        <p:spPr>
          <a:xfrm rot="10800000" flipV="1">
            <a:off x="1763688" y="3437287"/>
            <a:ext cx="4104456" cy="1431872"/>
          </a:xfrm>
          <a:prstGeom prst="bentConnector3">
            <a:avLst>
              <a:gd name="adj1" fmla="val 100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ruta 12"/>
          <p:cNvSpPr txBox="1"/>
          <p:nvPr/>
        </p:nvSpPr>
        <p:spPr>
          <a:xfrm>
            <a:off x="3302314" y="3025797"/>
            <a:ext cx="2612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Requests Security 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86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STS Flow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7544" y="836712"/>
            <a:ext cx="8352928" cy="528945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STS Flow illustration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user provides the web application with the Security Token received from the STS.</a:t>
            </a:r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827584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5977317" y="3395129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</a:p>
        </p:txBody>
      </p:sp>
      <p:sp>
        <p:nvSpPr>
          <p:cNvPr id="7" name="Rektangel 6"/>
          <p:cNvSpPr/>
          <p:nvPr/>
        </p:nvSpPr>
        <p:spPr>
          <a:xfrm>
            <a:off x="6012160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Secure Token Service</a:t>
            </a:r>
            <a:endParaRPr lang="en-US" dirty="0"/>
          </a:p>
        </p:txBody>
      </p:sp>
      <p:cxnSp>
        <p:nvCxnSpPr>
          <p:cNvPr id="8" name="Rak pil 7"/>
          <p:cNvCxnSpPr/>
          <p:nvPr/>
        </p:nvCxnSpPr>
        <p:spPr>
          <a:xfrm>
            <a:off x="3275856" y="5769260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/>
          <p:cNvSpPr txBox="1"/>
          <p:nvPr/>
        </p:nvSpPr>
        <p:spPr>
          <a:xfrm>
            <a:off x="3907340" y="5435932"/>
            <a:ext cx="141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Credentials</a:t>
            </a:r>
            <a:endParaRPr lang="en-US" dirty="0"/>
          </a:p>
        </p:txBody>
      </p:sp>
      <p:cxnSp>
        <p:nvCxnSpPr>
          <p:cNvPr id="10" name="Rak pil 9"/>
          <p:cNvCxnSpPr/>
          <p:nvPr/>
        </p:nvCxnSpPr>
        <p:spPr>
          <a:xfrm flipH="1">
            <a:off x="3275856" y="5373216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ruta 10"/>
          <p:cNvSpPr txBox="1"/>
          <p:nvPr/>
        </p:nvSpPr>
        <p:spPr>
          <a:xfrm>
            <a:off x="3801949" y="5003884"/>
            <a:ext cx="171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Security Token</a:t>
            </a:r>
            <a:endParaRPr lang="en-US" dirty="0"/>
          </a:p>
        </p:txBody>
      </p:sp>
      <p:cxnSp>
        <p:nvCxnSpPr>
          <p:cNvPr id="15" name="Vinklad  14"/>
          <p:cNvCxnSpPr/>
          <p:nvPr/>
        </p:nvCxnSpPr>
        <p:spPr>
          <a:xfrm flipV="1">
            <a:off x="2771800" y="4149080"/>
            <a:ext cx="3096344" cy="677921"/>
          </a:xfrm>
          <a:prstGeom prst="bentConnector3">
            <a:avLst>
              <a:gd name="adj1" fmla="val 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ruta 24"/>
          <p:cNvSpPr txBox="1"/>
          <p:nvPr/>
        </p:nvSpPr>
        <p:spPr>
          <a:xfrm>
            <a:off x="3779912" y="3779748"/>
            <a:ext cx="171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Security Token</a:t>
            </a:r>
            <a:endParaRPr lang="en-US" dirty="0"/>
          </a:p>
        </p:txBody>
      </p:sp>
      <p:cxnSp>
        <p:nvCxnSpPr>
          <p:cNvPr id="13" name="Vinklad  12"/>
          <p:cNvCxnSpPr/>
          <p:nvPr/>
        </p:nvCxnSpPr>
        <p:spPr>
          <a:xfrm rot="10800000" flipV="1">
            <a:off x="1763688" y="3437287"/>
            <a:ext cx="4104456" cy="1431872"/>
          </a:xfrm>
          <a:prstGeom prst="bentConnector3">
            <a:avLst>
              <a:gd name="adj1" fmla="val 100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/>
          <p:cNvSpPr txBox="1"/>
          <p:nvPr/>
        </p:nvSpPr>
        <p:spPr>
          <a:xfrm>
            <a:off x="3302314" y="3025797"/>
            <a:ext cx="2612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Requests Security 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13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STS Flow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7544" y="836712"/>
            <a:ext cx="8352928" cy="528945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STS Flow illustration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web application checks if the STS is a trusted issuer</a:t>
            </a:r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827584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5977317" y="3395129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</a:p>
        </p:txBody>
      </p:sp>
      <p:sp>
        <p:nvSpPr>
          <p:cNvPr id="7" name="Rektangel 6"/>
          <p:cNvSpPr/>
          <p:nvPr/>
        </p:nvSpPr>
        <p:spPr>
          <a:xfrm>
            <a:off x="6012160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Secure Token Service</a:t>
            </a:r>
            <a:endParaRPr lang="en-US" dirty="0"/>
          </a:p>
        </p:txBody>
      </p:sp>
      <p:cxnSp>
        <p:nvCxnSpPr>
          <p:cNvPr id="8" name="Rak pil 7"/>
          <p:cNvCxnSpPr/>
          <p:nvPr/>
        </p:nvCxnSpPr>
        <p:spPr>
          <a:xfrm>
            <a:off x="3275856" y="5769260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/>
          <p:cNvSpPr txBox="1"/>
          <p:nvPr/>
        </p:nvSpPr>
        <p:spPr>
          <a:xfrm>
            <a:off x="3907340" y="5435932"/>
            <a:ext cx="141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Credentials</a:t>
            </a:r>
            <a:endParaRPr lang="en-US" dirty="0"/>
          </a:p>
        </p:txBody>
      </p:sp>
      <p:cxnSp>
        <p:nvCxnSpPr>
          <p:cNvPr id="10" name="Rak pil 9"/>
          <p:cNvCxnSpPr/>
          <p:nvPr/>
        </p:nvCxnSpPr>
        <p:spPr>
          <a:xfrm flipH="1">
            <a:off x="3275856" y="5373216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ruta 10"/>
          <p:cNvSpPr txBox="1"/>
          <p:nvPr/>
        </p:nvSpPr>
        <p:spPr>
          <a:xfrm>
            <a:off x="3801949" y="5003884"/>
            <a:ext cx="171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Security Token</a:t>
            </a:r>
            <a:endParaRPr lang="en-US" dirty="0"/>
          </a:p>
        </p:txBody>
      </p:sp>
      <p:cxnSp>
        <p:nvCxnSpPr>
          <p:cNvPr id="15" name="Vinklad  14"/>
          <p:cNvCxnSpPr/>
          <p:nvPr/>
        </p:nvCxnSpPr>
        <p:spPr>
          <a:xfrm flipV="1">
            <a:off x="2771800" y="4149080"/>
            <a:ext cx="3096344" cy="677921"/>
          </a:xfrm>
          <a:prstGeom prst="bentConnector3">
            <a:avLst>
              <a:gd name="adj1" fmla="val 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ruta 24"/>
          <p:cNvSpPr txBox="1"/>
          <p:nvPr/>
        </p:nvSpPr>
        <p:spPr>
          <a:xfrm>
            <a:off x="3779912" y="3779748"/>
            <a:ext cx="171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Security Token</a:t>
            </a:r>
            <a:endParaRPr lang="en-US" dirty="0"/>
          </a:p>
        </p:txBody>
      </p:sp>
      <p:cxnSp>
        <p:nvCxnSpPr>
          <p:cNvPr id="12" name="Rak pil 11"/>
          <p:cNvCxnSpPr/>
          <p:nvPr/>
        </p:nvCxnSpPr>
        <p:spPr>
          <a:xfrm>
            <a:off x="7092280" y="4445400"/>
            <a:ext cx="0" cy="49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ruta 12"/>
          <p:cNvSpPr txBox="1"/>
          <p:nvPr/>
        </p:nvSpPr>
        <p:spPr>
          <a:xfrm>
            <a:off x="7251942" y="4508618"/>
            <a:ext cx="105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Trusted</a:t>
            </a:r>
            <a:endParaRPr lang="en-US" dirty="0"/>
          </a:p>
        </p:txBody>
      </p:sp>
      <p:cxnSp>
        <p:nvCxnSpPr>
          <p:cNvPr id="16" name="Vinklad  15"/>
          <p:cNvCxnSpPr/>
          <p:nvPr/>
        </p:nvCxnSpPr>
        <p:spPr>
          <a:xfrm rot="10800000" flipV="1">
            <a:off x="1763688" y="3437287"/>
            <a:ext cx="4104456" cy="1431872"/>
          </a:xfrm>
          <a:prstGeom prst="bentConnector3">
            <a:avLst>
              <a:gd name="adj1" fmla="val 100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ruta 16"/>
          <p:cNvSpPr txBox="1"/>
          <p:nvPr/>
        </p:nvSpPr>
        <p:spPr>
          <a:xfrm>
            <a:off x="3302314" y="3025797"/>
            <a:ext cx="2612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Requests Security 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03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STS Flow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7544" y="836712"/>
            <a:ext cx="8352928" cy="52894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STS Flow illustration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If the STS is trusted the web application returns an encrypted cookie to the user for authentication and authorization purposes</a:t>
            </a:r>
            <a:endParaRPr lang="en-US" sz="2400" dirty="0"/>
          </a:p>
        </p:txBody>
      </p:sp>
      <p:sp>
        <p:nvSpPr>
          <p:cNvPr id="5" name="Rektangel 4"/>
          <p:cNvSpPr/>
          <p:nvPr/>
        </p:nvSpPr>
        <p:spPr>
          <a:xfrm>
            <a:off x="827584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5977317" y="3395129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</a:p>
        </p:txBody>
      </p:sp>
      <p:sp>
        <p:nvSpPr>
          <p:cNvPr id="7" name="Rektangel 6"/>
          <p:cNvSpPr/>
          <p:nvPr/>
        </p:nvSpPr>
        <p:spPr>
          <a:xfrm>
            <a:off x="6012160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Secure Token Service</a:t>
            </a:r>
            <a:endParaRPr lang="en-US" dirty="0"/>
          </a:p>
        </p:txBody>
      </p:sp>
      <p:cxnSp>
        <p:nvCxnSpPr>
          <p:cNvPr id="8" name="Rak pil 7"/>
          <p:cNvCxnSpPr/>
          <p:nvPr/>
        </p:nvCxnSpPr>
        <p:spPr>
          <a:xfrm>
            <a:off x="3275856" y="5769260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/>
          <p:cNvSpPr txBox="1"/>
          <p:nvPr/>
        </p:nvSpPr>
        <p:spPr>
          <a:xfrm>
            <a:off x="3907340" y="5435932"/>
            <a:ext cx="141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Credentials</a:t>
            </a:r>
            <a:endParaRPr lang="en-US" dirty="0"/>
          </a:p>
        </p:txBody>
      </p:sp>
      <p:cxnSp>
        <p:nvCxnSpPr>
          <p:cNvPr id="10" name="Rak pil 9"/>
          <p:cNvCxnSpPr/>
          <p:nvPr/>
        </p:nvCxnSpPr>
        <p:spPr>
          <a:xfrm flipH="1">
            <a:off x="3275856" y="5373216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ruta 10"/>
          <p:cNvSpPr txBox="1"/>
          <p:nvPr/>
        </p:nvSpPr>
        <p:spPr>
          <a:xfrm>
            <a:off x="3801949" y="5003884"/>
            <a:ext cx="171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Security Token</a:t>
            </a:r>
            <a:endParaRPr lang="en-US" dirty="0"/>
          </a:p>
        </p:txBody>
      </p:sp>
      <p:cxnSp>
        <p:nvCxnSpPr>
          <p:cNvPr id="15" name="Vinklad  14"/>
          <p:cNvCxnSpPr/>
          <p:nvPr/>
        </p:nvCxnSpPr>
        <p:spPr>
          <a:xfrm flipV="1">
            <a:off x="2771800" y="4149080"/>
            <a:ext cx="3096344" cy="677921"/>
          </a:xfrm>
          <a:prstGeom prst="bentConnector3">
            <a:avLst>
              <a:gd name="adj1" fmla="val 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ruta 24"/>
          <p:cNvSpPr txBox="1"/>
          <p:nvPr/>
        </p:nvSpPr>
        <p:spPr>
          <a:xfrm>
            <a:off x="3779912" y="3779748"/>
            <a:ext cx="171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Security Token</a:t>
            </a:r>
            <a:endParaRPr lang="en-US" dirty="0"/>
          </a:p>
        </p:txBody>
      </p:sp>
      <p:cxnSp>
        <p:nvCxnSpPr>
          <p:cNvPr id="12" name="Rak pil 11"/>
          <p:cNvCxnSpPr/>
          <p:nvPr/>
        </p:nvCxnSpPr>
        <p:spPr>
          <a:xfrm>
            <a:off x="7092280" y="4445400"/>
            <a:ext cx="0" cy="49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ruta 12"/>
          <p:cNvSpPr txBox="1"/>
          <p:nvPr/>
        </p:nvSpPr>
        <p:spPr>
          <a:xfrm>
            <a:off x="7251942" y="4508618"/>
            <a:ext cx="105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Trusted</a:t>
            </a:r>
            <a:endParaRPr lang="en-US" dirty="0"/>
          </a:p>
        </p:txBody>
      </p:sp>
      <p:cxnSp>
        <p:nvCxnSpPr>
          <p:cNvPr id="14" name="Vinklad  13"/>
          <p:cNvCxnSpPr/>
          <p:nvPr/>
        </p:nvCxnSpPr>
        <p:spPr>
          <a:xfrm rot="10800000" flipV="1">
            <a:off x="2267745" y="3779747"/>
            <a:ext cx="3600399" cy="1089411"/>
          </a:xfrm>
          <a:prstGeom prst="bentConnector3">
            <a:avLst>
              <a:gd name="adj1" fmla="val 999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ruta 19"/>
          <p:cNvSpPr txBox="1"/>
          <p:nvPr/>
        </p:nvSpPr>
        <p:spPr>
          <a:xfrm>
            <a:off x="3632063" y="3395129"/>
            <a:ext cx="2049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 Encrypted Cookie </a:t>
            </a:r>
            <a:endParaRPr lang="en-US" dirty="0"/>
          </a:p>
        </p:txBody>
      </p:sp>
      <p:cxnSp>
        <p:nvCxnSpPr>
          <p:cNvPr id="16" name="Vinklad  15"/>
          <p:cNvCxnSpPr/>
          <p:nvPr/>
        </p:nvCxnSpPr>
        <p:spPr>
          <a:xfrm rot="10800000" flipV="1">
            <a:off x="1818275" y="3451995"/>
            <a:ext cx="4104456" cy="1431872"/>
          </a:xfrm>
          <a:prstGeom prst="bentConnector3">
            <a:avLst>
              <a:gd name="adj1" fmla="val 100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ruta 21"/>
          <p:cNvSpPr txBox="1"/>
          <p:nvPr/>
        </p:nvSpPr>
        <p:spPr>
          <a:xfrm>
            <a:off x="3302314" y="3025797"/>
            <a:ext cx="2612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Requests Security 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45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565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Open Web </a:t>
            </a:r>
            <a:r>
              <a:rPr lang="en-US" dirty="0" smtClean="0"/>
              <a:t>Interface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OWIN is a middleware which decouples the server from the application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Höger 4"/>
          <p:cNvSpPr/>
          <p:nvPr/>
        </p:nvSpPr>
        <p:spPr>
          <a:xfrm>
            <a:off x="576984" y="3212976"/>
            <a:ext cx="2472138" cy="1896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ASP.NET Web App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3167844" y="3212976"/>
            <a:ext cx="2808312" cy="1896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OWIN</a:t>
            </a:r>
            <a:endParaRPr lang="en-US" sz="4800" dirty="0"/>
          </a:p>
        </p:txBody>
      </p:sp>
      <p:sp>
        <p:nvSpPr>
          <p:cNvPr id="7" name="Vänster 6"/>
          <p:cNvSpPr/>
          <p:nvPr/>
        </p:nvSpPr>
        <p:spPr>
          <a:xfrm>
            <a:off x="6094878" y="3212976"/>
            <a:ext cx="2473200" cy="189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17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Authentication and Authorization</a:t>
            </a:r>
            <a:endParaRPr lang="en-US" b="1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864" y="1268760"/>
            <a:ext cx="8229600" cy="46805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b="1" dirty="0" smtClean="0"/>
              <a:t>Authorization </a:t>
            </a:r>
            <a:r>
              <a:rPr lang="en-US" sz="3200" dirty="0" smtClean="0"/>
              <a:t>is how we determines what permissions an authenticated user has.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 smtClean="0"/>
              <a:t>Answers questions like: </a:t>
            </a:r>
          </a:p>
          <a:p>
            <a:pPr algn="ctr"/>
            <a:r>
              <a:rPr lang="en-US" sz="3200" dirty="0" smtClean="0"/>
              <a:t>Is user X authorized to access resource R?</a:t>
            </a:r>
          </a:p>
          <a:p>
            <a:pPr algn="ctr"/>
            <a:r>
              <a:rPr lang="en-US" sz="3200" dirty="0" smtClean="0"/>
              <a:t>Is user X authorized to perform action A?</a:t>
            </a:r>
          </a:p>
          <a:p>
            <a:pPr algn="ctr"/>
            <a:r>
              <a:rPr lang="en-US" sz="3200" dirty="0" smtClean="0"/>
              <a:t>Is user X authorized to perform action A on resource R?</a:t>
            </a:r>
          </a:p>
          <a:p>
            <a:pPr algn="ctr"/>
            <a:endParaRPr lang="en-US" sz="3200" dirty="0" smtClean="0"/>
          </a:p>
          <a:p>
            <a:pPr marL="0" indent="0" algn="ctr">
              <a:buNone/>
            </a:pPr>
            <a:endParaRPr lang="en-US" sz="3200" dirty="0" smtClean="0"/>
          </a:p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0037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Authentication and Authorization</a:t>
            </a:r>
            <a:endParaRPr lang="en-US" b="1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864" y="1268760"/>
            <a:ext cx="8229600" cy="46805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0" indent="0">
              <a:buNone/>
            </a:pPr>
            <a:r>
              <a:rPr lang="en-GB" dirty="0"/>
              <a:t>For example you can use your driver license for both authentication and authorization. 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You </a:t>
            </a:r>
            <a:r>
              <a:rPr lang="en-GB" dirty="0"/>
              <a:t>can authenticate yourself by showing your personal information on the license and the license </a:t>
            </a:r>
            <a:r>
              <a:rPr lang="en-GB" dirty="0" smtClean="0"/>
              <a:t>gives you authorization </a:t>
            </a:r>
            <a:r>
              <a:rPr lang="en-GB" dirty="0"/>
              <a:t>to </a:t>
            </a:r>
            <a:r>
              <a:rPr lang="en-GB" dirty="0" smtClean="0"/>
              <a:t>drive </a:t>
            </a:r>
            <a:r>
              <a:rPr lang="en-GB" dirty="0"/>
              <a:t>a car.</a:t>
            </a:r>
          </a:p>
          <a:p>
            <a:pPr marL="0" indent="0" algn="ctr">
              <a:buNone/>
            </a:pPr>
            <a:endParaRPr lang="en-US" sz="3200" dirty="0" smtClean="0"/>
          </a:p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2869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77933C"/>
                </a:solidFill>
              </a:rPr>
              <a:t>Role</a:t>
            </a:r>
            <a:r>
              <a:rPr lang="en-US" sz="3200" dirty="0">
                <a:solidFill>
                  <a:srgbClr val="77933C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07118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Role?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425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role is something which defines what you are authorized to do.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Roles are used when there are parts of the application which should only be available for certain users.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764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Role?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23528" y="980728"/>
            <a:ext cx="8363272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Examples of such roles are : Administrator, Employee or Customer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Each role is associated with a set of users.</a:t>
            </a:r>
          </a:p>
          <a:p>
            <a:pPr marL="0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The Administrator might for example be authorized to create and remove users from a web application. While </a:t>
            </a:r>
            <a:r>
              <a:rPr lang="en-US" sz="2400" dirty="0" smtClean="0"/>
              <a:t>a Customer </a:t>
            </a:r>
            <a:r>
              <a:rPr lang="en-US" sz="2400" dirty="0" smtClean="0"/>
              <a:t>might only be authorized to read from the web application.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7" name="Tabel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580237"/>
              </p:ext>
            </p:extLst>
          </p:nvPr>
        </p:nvGraphicFramePr>
        <p:xfrm>
          <a:off x="483409" y="2636912"/>
          <a:ext cx="562440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2201"/>
                <a:gridCol w="2812201"/>
              </a:tblGrid>
              <a:tr h="312311">
                <a:tc>
                  <a:txBody>
                    <a:bodyPr/>
                    <a:lstStyle/>
                    <a:p>
                      <a:r>
                        <a:rPr lang="en-US" dirty="0" smtClean="0"/>
                        <a:t>Roles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Users</a:t>
                      </a:r>
                      <a:endParaRPr lang="en-US" dirty="0"/>
                    </a:p>
                  </a:txBody>
                  <a:tcPr/>
                </a:tc>
              </a:tr>
              <a:tr h="316648">
                <a:tc>
                  <a:txBody>
                    <a:bodyPr/>
                    <a:lstStyle/>
                    <a:p>
                      <a:r>
                        <a:rPr lang="en-US" dirty="0" smtClean="0"/>
                        <a:t>Administrator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Billy</a:t>
                      </a:r>
                      <a:endParaRPr lang="en-US" dirty="0"/>
                    </a:p>
                  </a:txBody>
                  <a:tcPr/>
                </a:tc>
              </a:tr>
              <a:tr h="316648">
                <a:tc>
                  <a:txBody>
                    <a:bodyPr/>
                    <a:lstStyle/>
                    <a:p>
                      <a:r>
                        <a:rPr lang="en-US" dirty="0" smtClean="0"/>
                        <a:t>Employee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Billy, Marie</a:t>
                      </a:r>
                      <a:endParaRPr lang="en-US" dirty="0"/>
                    </a:p>
                  </a:txBody>
                  <a:tcPr/>
                </a:tc>
              </a:tr>
              <a:tr h="316648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Timmy,</a:t>
                      </a:r>
                      <a:r>
                        <a:rPr lang="en-US" baseline="0" dirty="0" smtClean="0"/>
                        <a:t> Will, Linda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39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864" y="1268760"/>
            <a:ext cx="8229600" cy="46805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77933C"/>
                </a:solidFill>
              </a:rPr>
              <a:t>Claim</a:t>
            </a:r>
            <a:r>
              <a:rPr lang="en-US" sz="3200" dirty="0">
                <a:solidFill>
                  <a:srgbClr val="77933C"/>
                </a:solidFill>
              </a:rPr>
              <a:t>s</a:t>
            </a:r>
            <a:endParaRPr lang="en-US" sz="3200" dirty="0" smtClean="0">
              <a:solidFill>
                <a:srgbClr val="779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32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ument-template-er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edument-template-eric</Template>
  <TotalTime>5381</TotalTime>
  <Words>901</Words>
  <Application>Microsoft Office PowerPoint</Application>
  <PresentationFormat>Bildspel på skärmen (4:3)</PresentationFormat>
  <Paragraphs>261</Paragraphs>
  <Slides>36</Slides>
  <Notes>0</Notes>
  <HiddenSlides>3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36</vt:i4>
      </vt:variant>
    </vt:vector>
  </HeadingPairs>
  <TitlesOfParts>
    <vt:vector size="40" baseType="lpstr">
      <vt:lpstr>Arial</vt:lpstr>
      <vt:lpstr>Calibri</vt:lpstr>
      <vt:lpstr>Consolas</vt:lpstr>
      <vt:lpstr>edument-template-eric</vt:lpstr>
      <vt:lpstr>ASP.NET Identity Security Fundamentals</vt:lpstr>
      <vt:lpstr>Authentication &amp; Authorization</vt:lpstr>
      <vt:lpstr>Authentication and Authorization</vt:lpstr>
      <vt:lpstr>Authentication and Authorization</vt:lpstr>
      <vt:lpstr>Authentication and Authorization</vt:lpstr>
      <vt:lpstr>PowerPoint-presentation</vt:lpstr>
      <vt:lpstr>What is a Role?</vt:lpstr>
      <vt:lpstr>What is a Role?</vt:lpstr>
      <vt:lpstr>PowerPoint-presentation</vt:lpstr>
      <vt:lpstr>What is a Claim?</vt:lpstr>
      <vt:lpstr>What is a Claim?</vt:lpstr>
      <vt:lpstr>Why Claims?</vt:lpstr>
      <vt:lpstr>Why Claims?</vt:lpstr>
      <vt:lpstr>Why Claims?</vt:lpstr>
      <vt:lpstr>Why Claims?</vt:lpstr>
      <vt:lpstr>Why Claims?</vt:lpstr>
      <vt:lpstr>PowerPoint-presentation</vt:lpstr>
      <vt:lpstr>Role-based authorization vs Claims-based authorization</vt:lpstr>
      <vt:lpstr>PowerPoint-presentation</vt:lpstr>
      <vt:lpstr>What is an Identity?</vt:lpstr>
      <vt:lpstr>What is an Identity?</vt:lpstr>
      <vt:lpstr>PowerPoint-presentation</vt:lpstr>
      <vt:lpstr>What is a Principal?</vt:lpstr>
      <vt:lpstr>What is a Principal?</vt:lpstr>
      <vt:lpstr>What is a Principal?</vt:lpstr>
      <vt:lpstr>PowerPoint-presentation</vt:lpstr>
      <vt:lpstr>What is a Security Token?</vt:lpstr>
      <vt:lpstr>What is a STS?</vt:lpstr>
      <vt:lpstr>What is a STS?</vt:lpstr>
      <vt:lpstr>STS Flow</vt:lpstr>
      <vt:lpstr>STS Flow</vt:lpstr>
      <vt:lpstr>STS Flow</vt:lpstr>
      <vt:lpstr>STS Flow</vt:lpstr>
      <vt:lpstr>STS Flow</vt:lpstr>
      <vt:lpstr>STS Flow</vt:lpstr>
      <vt:lpstr>OWIN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Tore</dc:creator>
  <cp:lastModifiedBy>Andreas Elffors</cp:lastModifiedBy>
  <cp:revision>642</cp:revision>
  <cp:lastPrinted>2013-03-14T15:28:00Z</cp:lastPrinted>
  <dcterms:created xsi:type="dcterms:W3CDTF">2012-11-20T19:30:37Z</dcterms:created>
  <dcterms:modified xsi:type="dcterms:W3CDTF">2014-11-24T13:11:19Z</dcterms:modified>
</cp:coreProperties>
</file>