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3" r:id="rId3"/>
    <p:sldId id="397" r:id="rId4"/>
    <p:sldId id="398" r:id="rId5"/>
    <p:sldId id="400" r:id="rId6"/>
    <p:sldId id="401" r:id="rId7"/>
    <p:sldId id="404" r:id="rId8"/>
    <p:sldId id="403" r:id="rId9"/>
    <p:sldId id="406" r:id="rId10"/>
    <p:sldId id="405" r:id="rId11"/>
    <p:sldId id="407" r:id="rId12"/>
    <p:sldId id="408" r:id="rId13"/>
    <p:sldId id="409" r:id="rId14"/>
    <p:sldId id="410" r:id="rId15"/>
    <p:sldId id="399" r:id="rId16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7210B-3B9E-4555-A8AF-A0A80389F00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D47EFA-DD4A-4A3C-83CE-DB793F5318E6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Membership</a:t>
          </a:r>
          <a:r>
            <a:rPr lang="sv-SE" dirty="0" smtClean="0"/>
            <a:t> (2005)</a:t>
          </a:r>
          <a:endParaRPr lang="en-GB" dirty="0"/>
        </a:p>
      </dgm:t>
    </dgm:pt>
    <dgm:pt modelId="{2AC5AB96-44B5-4342-8EBE-FDB44166E75B}" type="parTrans" cxnId="{FB71A542-00E5-4403-9E79-E4B534675D14}">
      <dgm:prSet/>
      <dgm:spPr/>
      <dgm:t>
        <a:bodyPr/>
        <a:lstStyle/>
        <a:p>
          <a:endParaRPr lang="en-GB"/>
        </a:p>
      </dgm:t>
    </dgm:pt>
    <dgm:pt modelId="{198A4513-E7B4-422F-94A7-08E0CC7FCCB3}" type="sibTrans" cxnId="{FB71A542-00E5-4403-9E79-E4B534675D14}">
      <dgm:prSet/>
      <dgm:spPr/>
      <dgm:t>
        <a:bodyPr/>
        <a:lstStyle/>
        <a:p>
          <a:endParaRPr lang="en-GB"/>
        </a:p>
      </dgm:t>
    </dgm:pt>
    <dgm:pt modelId="{141A24CB-5E02-4CCD-9805-B47C9F25FE2D}">
      <dgm:prSet phldrT="[Text]"/>
      <dgm:spPr/>
      <dgm:t>
        <a:bodyPr/>
        <a:lstStyle/>
        <a:p>
          <a:r>
            <a:rPr lang="sv-SE" dirty="0" smtClean="0"/>
            <a:t>ASP.NET Simple </a:t>
          </a:r>
          <a:r>
            <a:rPr lang="sv-SE" dirty="0" err="1" smtClean="0"/>
            <a:t>Membership</a:t>
          </a:r>
          <a:r>
            <a:rPr lang="sv-SE" dirty="0" smtClean="0"/>
            <a:t> (2010)</a:t>
          </a:r>
          <a:endParaRPr lang="en-GB" dirty="0"/>
        </a:p>
      </dgm:t>
    </dgm:pt>
    <dgm:pt modelId="{46A93946-3982-4882-A865-F3DB465D9AED}" type="parTrans" cxnId="{7C4C9650-88FB-40A6-9AD5-ECB6C2706798}">
      <dgm:prSet/>
      <dgm:spPr/>
      <dgm:t>
        <a:bodyPr/>
        <a:lstStyle/>
        <a:p>
          <a:endParaRPr lang="en-GB"/>
        </a:p>
      </dgm:t>
    </dgm:pt>
    <dgm:pt modelId="{25D7670B-89B3-468B-865E-D2862AFE2928}" type="sibTrans" cxnId="{7C4C9650-88FB-40A6-9AD5-ECB6C2706798}">
      <dgm:prSet/>
      <dgm:spPr/>
      <dgm:t>
        <a:bodyPr/>
        <a:lstStyle/>
        <a:p>
          <a:endParaRPr lang="en-GB"/>
        </a:p>
      </dgm:t>
    </dgm:pt>
    <dgm:pt modelId="{60B5DE45-571D-4982-B877-388C5028C64C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Identity</a:t>
          </a:r>
          <a:r>
            <a:rPr lang="sv-SE" dirty="0" smtClean="0"/>
            <a:t> 1.0 (2013)</a:t>
          </a:r>
          <a:endParaRPr lang="en-GB" dirty="0"/>
        </a:p>
      </dgm:t>
    </dgm:pt>
    <dgm:pt modelId="{A63C80E9-99BD-40AC-9A25-3C38E6CC0095}" type="parTrans" cxnId="{205F0B77-169C-48B1-B2F0-F453794185D2}">
      <dgm:prSet/>
      <dgm:spPr/>
      <dgm:t>
        <a:bodyPr/>
        <a:lstStyle/>
        <a:p>
          <a:endParaRPr lang="en-GB"/>
        </a:p>
      </dgm:t>
    </dgm:pt>
    <dgm:pt modelId="{0BE49635-9A6B-4E5C-9E13-D661DBDDC0F6}" type="sibTrans" cxnId="{205F0B77-169C-48B1-B2F0-F453794185D2}">
      <dgm:prSet/>
      <dgm:spPr/>
      <dgm:t>
        <a:bodyPr/>
        <a:lstStyle/>
        <a:p>
          <a:endParaRPr lang="en-GB"/>
        </a:p>
      </dgm:t>
    </dgm:pt>
    <dgm:pt modelId="{D67919C6-353B-4B43-B7D2-DF74DB9E3C04}">
      <dgm:prSet phldrT="[Text]"/>
      <dgm:spPr/>
      <dgm:t>
        <a:bodyPr/>
        <a:lstStyle/>
        <a:p>
          <a:r>
            <a:rPr lang="sv-SE" dirty="0" smtClean="0"/>
            <a:t>ASP.NET Universal </a:t>
          </a:r>
          <a:r>
            <a:rPr lang="sv-SE" dirty="0" err="1" smtClean="0"/>
            <a:t>Providers</a:t>
          </a:r>
          <a:r>
            <a:rPr lang="sv-SE" dirty="0" smtClean="0"/>
            <a:t> (2012)</a:t>
          </a:r>
          <a:endParaRPr lang="en-GB" dirty="0"/>
        </a:p>
      </dgm:t>
    </dgm:pt>
    <dgm:pt modelId="{E0DAA542-3F30-4E40-BEA6-948F46BF6666}" type="parTrans" cxnId="{C02324E5-A642-4CF3-8A59-5CAFC9D4DECA}">
      <dgm:prSet/>
      <dgm:spPr/>
      <dgm:t>
        <a:bodyPr/>
        <a:lstStyle/>
        <a:p>
          <a:endParaRPr lang="en-GB"/>
        </a:p>
      </dgm:t>
    </dgm:pt>
    <dgm:pt modelId="{3BEEEF56-C227-4505-B94F-8C288F115B40}" type="sibTrans" cxnId="{C02324E5-A642-4CF3-8A59-5CAFC9D4DECA}">
      <dgm:prSet/>
      <dgm:spPr/>
      <dgm:t>
        <a:bodyPr/>
        <a:lstStyle/>
        <a:p>
          <a:endParaRPr lang="en-GB"/>
        </a:p>
      </dgm:t>
    </dgm:pt>
    <dgm:pt modelId="{6438C9B3-FF70-4A67-9959-2A1E9B90611D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Identity</a:t>
          </a:r>
          <a:r>
            <a:rPr lang="sv-SE" dirty="0" smtClean="0"/>
            <a:t> 2.0 (2014)</a:t>
          </a:r>
          <a:endParaRPr lang="en-GB" dirty="0"/>
        </a:p>
      </dgm:t>
    </dgm:pt>
    <dgm:pt modelId="{9F818A52-8D7C-41A6-B8ED-FC14CD01541B}" type="parTrans" cxnId="{A38FECF8-A6D0-4246-ADFE-AD9BBEB5112D}">
      <dgm:prSet/>
      <dgm:spPr/>
      <dgm:t>
        <a:bodyPr/>
        <a:lstStyle/>
        <a:p>
          <a:endParaRPr lang="en-GB"/>
        </a:p>
      </dgm:t>
    </dgm:pt>
    <dgm:pt modelId="{940891B8-252C-48EF-853C-386BF9AA1931}" type="sibTrans" cxnId="{A38FECF8-A6D0-4246-ADFE-AD9BBEB5112D}">
      <dgm:prSet/>
      <dgm:spPr/>
      <dgm:t>
        <a:bodyPr/>
        <a:lstStyle/>
        <a:p>
          <a:endParaRPr lang="en-GB"/>
        </a:p>
      </dgm:t>
    </dgm:pt>
    <dgm:pt modelId="{F00318BF-2ABD-48D1-9950-A6FD33EDB56D}" type="pres">
      <dgm:prSet presAssocID="{D2F7210B-3B9E-4555-A8AF-A0A80389F001}" presName="Name0" presStyleCnt="0">
        <dgm:presLayoutVars>
          <dgm:dir/>
          <dgm:resizeHandles val="exact"/>
        </dgm:presLayoutVars>
      </dgm:prSet>
      <dgm:spPr/>
    </dgm:pt>
    <dgm:pt modelId="{BF20FD43-0297-4A34-8BCC-857DB64BD761}" type="pres">
      <dgm:prSet presAssocID="{00D47EFA-DD4A-4A3C-83CE-DB793F5318E6}" presName="node" presStyleLbl="node1" presStyleIdx="0" presStyleCnt="5">
        <dgm:presLayoutVars>
          <dgm:bulletEnabled val="1"/>
        </dgm:presLayoutVars>
      </dgm:prSet>
      <dgm:spPr/>
    </dgm:pt>
    <dgm:pt modelId="{B765691A-D61E-406F-83BA-691928ABC9D6}" type="pres">
      <dgm:prSet presAssocID="{198A4513-E7B4-422F-94A7-08E0CC7FCCB3}" presName="sibTrans" presStyleLbl="sibTrans1D1" presStyleIdx="0" presStyleCnt="4"/>
      <dgm:spPr/>
    </dgm:pt>
    <dgm:pt modelId="{D1832C3C-DA1C-4B05-B236-11B6298050EE}" type="pres">
      <dgm:prSet presAssocID="{198A4513-E7B4-422F-94A7-08E0CC7FCCB3}" presName="connectorText" presStyleLbl="sibTrans1D1" presStyleIdx="0" presStyleCnt="4"/>
      <dgm:spPr/>
    </dgm:pt>
    <dgm:pt modelId="{064BA50E-71C8-4F75-A673-4A680181C2DA}" type="pres">
      <dgm:prSet presAssocID="{141A24CB-5E02-4CCD-9805-B47C9F25FE2D}" presName="node" presStyleLbl="node1" presStyleIdx="1" presStyleCnt="5">
        <dgm:presLayoutVars>
          <dgm:bulletEnabled val="1"/>
        </dgm:presLayoutVars>
      </dgm:prSet>
      <dgm:spPr/>
    </dgm:pt>
    <dgm:pt modelId="{B56FDCE8-1CEE-4367-94EC-85C4FD371610}" type="pres">
      <dgm:prSet presAssocID="{25D7670B-89B3-468B-865E-D2862AFE2928}" presName="sibTrans" presStyleLbl="sibTrans1D1" presStyleIdx="1" presStyleCnt="4"/>
      <dgm:spPr/>
    </dgm:pt>
    <dgm:pt modelId="{4F1AA844-1BD0-4F25-A50E-A2C1C07BE4A9}" type="pres">
      <dgm:prSet presAssocID="{25D7670B-89B3-468B-865E-D2862AFE2928}" presName="connectorText" presStyleLbl="sibTrans1D1" presStyleIdx="1" presStyleCnt="4"/>
      <dgm:spPr/>
    </dgm:pt>
    <dgm:pt modelId="{0DE6CF1D-9A53-4ADA-858C-B7E4BB267F1E}" type="pres">
      <dgm:prSet presAssocID="{D67919C6-353B-4B43-B7D2-DF74DB9E3C04}" presName="node" presStyleLbl="node1" presStyleIdx="2" presStyleCnt="5">
        <dgm:presLayoutVars>
          <dgm:bulletEnabled val="1"/>
        </dgm:presLayoutVars>
      </dgm:prSet>
      <dgm:spPr/>
    </dgm:pt>
    <dgm:pt modelId="{1A12C82F-0591-4A43-860C-F7BED3C90016}" type="pres">
      <dgm:prSet presAssocID="{3BEEEF56-C227-4505-B94F-8C288F115B40}" presName="sibTrans" presStyleLbl="sibTrans1D1" presStyleIdx="2" presStyleCnt="4"/>
      <dgm:spPr/>
    </dgm:pt>
    <dgm:pt modelId="{C16B9D23-F7E6-443B-95DC-73AE04ABF821}" type="pres">
      <dgm:prSet presAssocID="{3BEEEF56-C227-4505-B94F-8C288F115B40}" presName="connectorText" presStyleLbl="sibTrans1D1" presStyleIdx="2" presStyleCnt="4"/>
      <dgm:spPr/>
    </dgm:pt>
    <dgm:pt modelId="{FAF0D9F0-0222-4DD0-9339-4AC2868E153D}" type="pres">
      <dgm:prSet presAssocID="{60B5DE45-571D-4982-B877-388C5028C64C}" presName="node" presStyleLbl="node1" presStyleIdx="3" presStyleCnt="5">
        <dgm:presLayoutVars>
          <dgm:bulletEnabled val="1"/>
        </dgm:presLayoutVars>
      </dgm:prSet>
      <dgm:spPr/>
    </dgm:pt>
    <dgm:pt modelId="{8E71846B-7288-47E5-9D4D-D52404A6C4AC}" type="pres">
      <dgm:prSet presAssocID="{0BE49635-9A6B-4E5C-9E13-D661DBDDC0F6}" presName="sibTrans" presStyleLbl="sibTrans1D1" presStyleIdx="3" presStyleCnt="4"/>
      <dgm:spPr/>
    </dgm:pt>
    <dgm:pt modelId="{EE5B6DDA-ED6B-4BFA-94B3-D72F37E9C512}" type="pres">
      <dgm:prSet presAssocID="{0BE49635-9A6B-4E5C-9E13-D661DBDDC0F6}" presName="connectorText" presStyleLbl="sibTrans1D1" presStyleIdx="3" presStyleCnt="4"/>
      <dgm:spPr/>
    </dgm:pt>
    <dgm:pt modelId="{A6174F81-839C-4A64-8ADB-4F3A6658691A}" type="pres">
      <dgm:prSet presAssocID="{6438C9B3-FF70-4A67-9959-2A1E9B90611D}" presName="node" presStyleLbl="node1" presStyleIdx="4" presStyleCnt="5">
        <dgm:presLayoutVars>
          <dgm:bulletEnabled val="1"/>
        </dgm:presLayoutVars>
      </dgm:prSet>
      <dgm:spPr/>
    </dgm:pt>
  </dgm:ptLst>
  <dgm:cxnLst>
    <dgm:cxn modelId="{E5755B57-FB7E-43BA-879E-1A6EAD98E44B}" type="presOf" srcId="{00D47EFA-DD4A-4A3C-83CE-DB793F5318E6}" destId="{BF20FD43-0297-4A34-8BCC-857DB64BD761}" srcOrd="0" destOrd="0" presId="urn:microsoft.com/office/officeart/2005/8/layout/bProcess3"/>
    <dgm:cxn modelId="{FB71A542-00E5-4403-9E79-E4B534675D14}" srcId="{D2F7210B-3B9E-4555-A8AF-A0A80389F001}" destId="{00D47EFA-DD4A-4A3C-83CE-DB793F5318E6}" srcOrd="0" destOrd="0" parTransId="{2AC5AB96-44B5-4342-8EBE-FDB44166E75B}" sibTransId="{198A4513-E7B4-422F-94A7-08E0CC7FCCB3}"/>
    <dgm:cxn modelId="{7C4C9650-88FB-40A6-9AD5-ECB6C2706798}" srcId="{D2F7210B-3B9E-4555-A8AF-A0A80389F001}" destId="{141A24CB-5E02-4CCD-9805-B47C9F25FE2D}" srcOrd="1" destOrd="0" parTransId="{46A93946-3982-4882-A865-F3DB465D9AED}" sibTransId="{25D7670B-89B3-468B-865E-D2862AFE2928}"/>
    <dgm:cxn modelId="{205F0B77-169C-48B1-B2F0-F453794185D2}" srcId="{D2F7210B-3B9E-4555-A8AF-A0A80389F001}" destId="{60B5DE45-571D-4982-B877-388C5028C64C}" srcOrd="3" destOrd="0" parTransId="{A63C80E9-99BD-40AC-9A25-3C38E6CC0095}" sibTransId="{0BE49635-9A6B-4E5C-9E13-D661DBDDC0F6}"/>
    <dgm:cxn modelId="{39A944AE-E4B9-4496-872B-B411AA9A237C}" type="presOf" srcId="{0BE49635-9A6B-4E5C-9E13-D661DBDDC0F6}" destId="{EE5B6DDA-ED6B-4BFA-94B3-D72F37E9C512}" srcOrd="1" destOrd="0" presId="urn:microsoft.com/office/officeart/2005/8/layout/bProcess3"/>
    <dgm:cxn modelId="{F7F461E9-97B6-4F9E-A5E3-648C268C07E3}" type="presOf" srcId="{6438C9B3-FF70-4A67-9959-2A1E9B90611D}" destId="{A6174F81-839C-4A64-8ADB-4F3A6658691A}" srcOrd="0" destOrd="0" presId="urn:microsoft.com/office/officeart/2005/8/layout/bProcess3"/>
    <dgm:cxn modelId="{E8E3715D-7637-480F-9604-1B87D9F96617}" type="presOf" srcId="{141A24CB-5E02-4CCD-9805-B47C9F25FE2D}" destId="{064BA50E-71C8-4F75-A673-4A680181C2DA}" srcOrd="0" destOrd="0" presId="urn:microsoft.com/office/officeart/2005/8/layout/bProcess3"/>
    <dgm:cxn modelId="{92B508C4-938D-4D3E-8C34-63AFFF30A400}" type="presOf" srcId="{D2F7210B-3B9E-4555-A8AF-A0A80389F001}" destId="{F00318BF-2ABD-48D1-9950-A6FD33EDB56D}" srcOrd="0" destOrd="0" presId="urn:microsoft.com/office/officeart/2005/8/layout/bProcess3"/>
    <dgm:cxn modelId="{D7FC0B21-BA26-4B39-BE6C-623CA2F9B42D}" type="presOf" srcId="{198A4513-E7B4-422F-94A7-08E0CC7FCCB3}" destId="{D1832C3C-DA1C-4B05-B236-11B6298050EE}" srcOrd="1" destOrd="0" presId="urn:microsoft.com/office/officeart/2005/8/layout/bProcess3"/>
    <dgm:cxn modelId="{EB9D9ED8-260C-445C-B397-2EAFFD1F80D0}" type="presOf" srcId="{D67919C6-353B-4B43-B7D2-DF74DB9E3C04}" destId="{0DE6CF1D-9A53-4ADA-858C-B7E4BB267F1E}" srcOrd="0" destOrd="0" presId="urn:microsoft.com/office/officeart/2005/8/layout/bProcess3"/>
    <dgm:cxn modelId="{F07E8256-51B0-4FD0-81BE-45E3A612720E}" type="presOf" srcId="{3BEEEF56-C227-4505-B94F-8C288F115B40}" destId="{C16B9D23-F7E6-443B-95DC-73AE04ABF821}" srcOrd="1" destOrd="0" presId="urn:microsoft.com/office/officeart/2005/8/layout/bProcess3"/>
    <dgm:cxn modelId="{2B0A9E65-A6C8-42D5-9DD0-C4ABCE9BD0B1}" type="presOf" srcId="{198A4513-E7B4-422F-94A7-08E0CC7FCCB3}" destId="{B765691A-D61E-406F-83BA-691928ABC9D6}" srcOrd="0" destOrd="0" presId="urn:microsoft.com/office/officeart/2005/8/layout/bProcess3"/>
    <dgm:cxn modelId="{763674E6-33D6-4849-9D1C-0D3FB5EF6C52}" type="presOf" srcId="{25D7670B-89B3-468B-865E-D2862AFE2928}" destId="{4F1AA844-1BD0-4F25-A50E-A2C1C07BE4A9}" srcOrd="1" destOrd="0" presId="urn:microsoft.com/office/officeart/2005/8/layout/bProcess3"/>
    <dgm:cxn modelId="{A38FECF8-A6D0-4246-ADFE-AD9BBEB5112D}" srcId="{D2F7210B-3B9E-4555-A8AF-A0A80389F001}" destId="{6438C9B3-FF70-4A67-9959-2A1E9B90611D}" srcOrd="4" destOrd="0" parTransId="{9F818A52-8D7C-41A6-B8ED-FC14CD01541B}" sibTransId="{940891B8-252C-48EF-853C-386BF9AA1931}"/>
    <dgm:cxn modelId="{C02324E5-A642-4CF3-8A59-5CAFC9D4DECA}" srcId="{D2F7210B-3B9E-4555-A8AF-A0A80389F001}" destId="{D67919C6-353B-4B43-B7D2-DF74DB9E3C04}" srcOrd="2" destOrd="0" parTransId="{E0DAA542-3F30-4E40-BEA6-948F46BF6666}" sibTransId="{3BEEEF56-C227-4505-B94F-8C288F115B40}"/>
    <dgm:cxn modelId="{9FF6C984-7D0D-4191-9706-92B764DF4308}" type="presOf" srcId="{25D7670B-89B3-468B-865E-D2862AFE2928}" destId="{B56FDCE8-1CEE-4367-94EC-85C4FD371610}" srcOrd="0" destOrd="0" presId="urn:microsoft.com/office/officeart/2005/8/layout/bProcess3"/>
    <dgm:cxn modelId="{AC90C09F-EF59-4494-847B-D66D41695B85}" type="presOf" srcId="{3BEEEF56-C227-4505-B94F-8C288F115B40}" destId="{1A12C82F-0591-4A43-860C-F7BED3C90016}" srcOrd="0" destOrd="0" presId="urn:microsoft.com/office/officeart/2005/8/layout/bProcess3"/>
    <dgm:cxn modelId="{F245E2F0-A465-48BF-B609-DDD0EB088E3A}" type="presOf" srcId="{60B5DE45-571D-4982-B877-388C5028C64C}" destId="{FAF0D9F0-0222-4DD0-9339-4AC2868E153D}" srcOrd="0" destOrd="0" presId="urn:microsoft.com/office/officeart/2005/8/layout/bProcess3"/>
    <dgm:cxn modelId="{638D0BDE-E76E-43B7-8BF9-02BA5A8CFF36}" type="presOf" srcId="{0BE49635-9A6B-4E5C-9E13-D661DBDDC0F6}" destId="{8E71846B-7288-47E5-9D4D-D52404A6C4AC}" srcOrd="0" destOrd="0" presId="urn:microsoft.com/office/officeart/2005/8/layout/bProcess3"/>
    <dgm:cxn modelId="{50E53C88-D606-42E1-85E2-05585425E683}" type="presParOf" srcId="{F00318BF-2ABD-48D1-9950-A6FD33EDB56D}" destId="{BF20FD43-0297-4A34-8BCC-857DB64BD761}" srcOrd="0" destOrd="0" presId="urn:microsoft.com/office/officeart/2005/8/layout/bProcess3"/>
    <dgm:cxn modelId="{28DFFE6A-73AA-460C-B2BA-77C3DA02EE00}" type="presParOf" srcId="{F00318BF-2ABD-48D1-9950-A6FD33EDB56D}" destId="{B765691A-D61E-406F-83BA-691928ABC9D6}" srcOrd="1" destOrd="0" presId="urn:microsoft.com/office/officeart/2005/8/layout/bProcess3"/>
    <dgm:cxn modelId="{2FDBE989-A0A6-46EF-870F-2CC44718A99D}" type="presParOf" srcId="{B765691A-D61E-406F-83BA-691928ABC9D6}" destId="{D1832C3C-DA1C-4B05-B236-11B6298050EE}" srcOrd="0" destOrd="0" presId="urn:microsoft.com/office/officeart/2005/8/layout/bProcess3"/>
    <dgm:cxn modelId="{815CAEAF-01DF-48F9-9FB1-C5A684DBB52D}" type="presParOf" srcId="{F00318BF-2ABD-48D1-9950-A6FD33EDB56D}" destId="{064BA50E-71C8-4F75-A673-4A680181C2DA}" srcOrd="2" destOrd="0" presId="urn:microsoft.com/office/officeart/2005/8/layout/bProcess3"/>
    <dgm:cxn modelId="{E7CDAE71-1099-4892-8459-5666D5874F01}" type="presParOf" srcId="{F00318BF-2ABD-48D1-9950-A6FD33EDB56D}" destId="{B56FDCE8-1CEE-4367-94EC-85C4FD371610}" srcOrd="3" destOrd="0" presId="urn:microsoft.com/office/officeart/2005/8/layout/bProcess3"/>
    <dgm:cxn modelId="{AB88D9B1-8D95-4431-BC41-868D02395528}" type="presParOf" srcId="{B56FDCE8-1CEE-4367-94EC-85C4FD371610}" destId="{4F1AA844-1BD0-4F25-A50E-A2C1C07BE4A9}" srcOrd="0" destOrd="0" presId="urn:microsoft.com/office/officeart/2005/8/layout/bProcess3"/>
    <dgm:cxn modelId="{C2B3C80C-E8A5-4757-82E6-5A4F84057AA7}" type="presParOf" srcId="{F00318BF-2ABD-48D1-9950-A6FD33EDB56D}" destId="{0DE6CF1D-9A53-4ADA-858C-B7E4BB267F1E}" srcOrd="4" destOrd="0" presId="urn:microsoft.com/office/officeart/2005/8/layout/bProcess3"/>
    <dgm:cxn modelId="{22312695-F3B3-42B8-BADD-8C2BE208C7AA}" type="presParOf" srcId="{F00318BF-2ABD-48D1-9950-A6FD33EDB56D}" destId="{1A12C82F-0591-4A43-860C-F7BED3C90016}" srcOrd="5" destOrd="0" presId="urn:microsoft.com/office/officeart/2005/8/layout/bProcess3"/>
    <dgm:cxn modelId="{6F91650A-803B-4073-9C1D-98FA67E54249}" type="presParOf" srcId="{1A12C82F-0591-4A43-860C-F7BED3C90016}" destId="{C16B9D23-F7E6-443B-95DC-73AE04ABF821}" srcOrd="0" destOrd="0" presId="urn:microsoft.com/office/officeart/2005/8/layout/bProcess3"/>
    <dgm:cxn modelId="{C4E00D4B-F415-4B85-9E4E-FDD9CF8A7FC9}" type="presParOf" srcId="{F00318BF-2ABD-48D1-9950-A6FD33EDB56D}" destId="{FAF0D9F0-0222-4DD0-9339-4AC2868E153D}" srcOrd="6" destOrd="0" presId="urn:microsoft.com/office/officeart/2005/8/layout/bProcess3"/>
    <dgm:cxn modelId="{31F41CBF-4234-4134-9320-4E6A041A9D3D}" type="presParOf" srcId="{F00318BF-2ABD-48D1-9950-A6FD33EDB56D}" destId="{8E71846B-7288-47E5-9D4D-D52404A6C4AC}" srcOrd="7" destOrd="0" presId="urn:microsoft.com/office/officeart/2005/8/layout/bProcess3"/>
    <dgm:cxn modelId="{E98B891F-4308-4D08-884F-A4C12D984C99}" type="presParOf" srcId="{8E71846B-7288-47E5-9D4D-D52404A6C4AC}" destId="{EE5B6DDA-ED6B-4BFA-94B3-D72F37E9C512}" srcOrd="0" destOrd="0" presId="urn:microsoft.com/office/officeart/2005/8/layout/bProcess3"/>
    <dgm:cxn modelId="{6CA75125-4C89-4293-B0C5-B00B1C60F84C}" type="presParOf" srcId="{F00318BF-2ABD-48D1-9950-A6FD33EDB56D}" destId="{A6174F81-839C-4A64-8ADB-4F3A6658691A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5691A-D61E-406F-83BA-691928ABC9D6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623511" y="1274687"/>
        <a:ext cx="27310" cy="5462"/>
      </dsp:txXfrm>
    </dsp:sp>
    <dsp:sp modelId="{BF20FD43-0297-4A34-8BCC-857DB64BD761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ASP.NET </a:t>
          </a:r>
          <a:r>
            <a:rPr lang="sv-SE" sz="2400" kern="1200" dirty="0" err="1" smtClean="0"/>
            <a:t>Membership</a:t>
          </a:r>
          <a:r>
            <a:rPr lang="sv-SE" sz="2400" kern="1200" dirty="0" smtClean="0"/>
            <a:t> (2005)</a:t>
          </a:r>
          <a:endParaRPr lang="en-GB" sz="2400" kern="1200" dirty="0"/>
        </a:p>
      </dsp:txBody>
      <dsp:txXfrm>
        <a:off x="6308" y="564963"/>
        <a:ext cx="2374850" cy="1424910"/>
      </dsp:txXfrm>
    </dsp:sp>
    <dsp:sp modelId="{B56FDCE8-1CEE-4367-94EC-85C4FD371610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5544577" y="1274687"/>
        <a:ext cx="27310" cy="5462"/>
      </dsp:txXfrm>
    </dsp:sp>
    <dsp:sp modelId="{064BA50E-71C8-4F75-A673-4A680181C2DA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ASP.NET Simple </a:t>
          </a:r>
          <a:r>
            <a:rPr lang="sv-SE" sz="2400" kern="1200" dirty="0" err="1" smtClean="0"/>
            <a:t>Membership</a:t>
          </a:r>
          <a:r>
            <a:rPr lang="sv-SE" sz="2400" kern="1200" dirty="0" smtClean="0"/>
            <a:t> (2010)</a:t>
          </a:r>
          <a:endParaRPr lang="en-GB" sz="2400" kern="1200" dirty="0"/>
        </a:p>
      </dsp:txBody>
      <dsp:txXfrm>
        <a:off x="2927374" y="564963"/>
        <a:ext cx="2374850" cy="1424910"/>
      </dsp:txXfrm>
    </dsp:sp>
    <dsp:sp modelId="{1A12C82F-0591-4A43-860C-F7BED3C90016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968109" y="2243150"/>
        <a:ext cx="293380" cy="5462"/>
      </dsp:txXfrm>
    </dsp:sp>
    <dsp:sp modelId="{0DE6CF1D-9A53-4ADA-858C-B7E4BB267F1E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ASP.NET Universal </a:t>
          </a:r>
          <a:r>
            <a:rPr lang="sv-SE" sz="2400" kern="1200" dirty="0" err="1" smtClean="0"/>
            <a:t>Providers</a:t>
          </a:r>
          <a:r>
            <a:rPr lang="sv-SE" sz="2400" kern="1200" dirty="0" smtClean="0"/>
            <a:t> (2012)</a:t>
          </a:r>
          <a:endParaRPr lang="en-GB" sz="2400" kern="1200" dirty="0"/>
        </a:p>
      </dsp:txBody>
      <dsp:txXfrm>
        <a:off x="5848440" y="564963"/>
        <a:ext cx="2374850" cy="1424910"/>
      </dsp:txXfrm>
    </dsp:sp>
    <dsp:sp modelId="{8E71846B-7288-47E5-9D4D-D52404A6C4AC}">
      <dsp:nvSpPr>
        <dsp:cNvPr id="0" name=""/>
        <dsp:cNvSpPr/>
      </dsp:nvSpPr>
      <dsp:spPr>
        <a:xfrm>
          <a:off x="2379359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623511" y="3245813"/>
        <a:ext cx="27310" cy="5462"/>
      </dsp:txXfrm>
    </dsp:sp>
    <dsp:sp modelId="{FAF0D9F0-0222-4DD0-9339-4AC2868E153D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ASP.NET </a:t>
          </a:r>
          <a:r>
            <a:rPr lang="sv-SE" sz="2400" kern="1200" dirty="0" err="1" smtClean="0"/>
            <a:t>Identity</a:t>
          </a:r>
          <a:r>
            <a:rPr lang="sv-SE" sz="2400" kern="1200" dirty="0" smtClean="0"/>
            <a:t> 1.0 (2013)</a:t>
          </a:r>
          <a:endParaRPr lang="en-GB" sz="2400" kern="1200" dirty="0"/>
        </a:p>
      </dsp:txBody>
      <dsp:txXfrm>
        <a:off x="6308" y="2536089"/>
        <a:ext cx="2374850" cy="1424910"/>
      </dsp:txXfrm>
    </dsp:sp>
    <dsp:sp modelId="{A6174F81-839C-4A64-8ADB-4F3A6658691A}">
      <dsp:nvSpPr>
        <dsp:cNvPr id="0" name=""/>
        <dsp:cNvSpPr/>
      </dsp:nvSpPr>
      <dsp:spPr>
        <a:xfrm>
          <a:off x="2927374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2400" kern="1200" dirty="0" smtClean="0"/>
            <a:t>ASP.NET </a:t>
          </a:r>
          <a:r>
            <a:rPr lang="sv-SE" sz="2400" kern="1200" dirty="0" err="1" smtClean="0"/>
            <a:t>Identity</a:t>
          </a:r>
          <a:r>
            <a:rPr lang="sv-SE" sz="2400" kern="1200" dirty="0" smtClean="0"/>
            <a:t> 2.0 (2014)</a:t>
          </a:r>
          <a:endParaRPr lang="en-GB" sz="2400" kern="1200" dirty="0"/>
        </a:p>
      </dsp:txBody>
      <dsp:txXfrm>
        <a:off x="2927374" y="2536089"/>
        <a:ext cx="2374850" cy="142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3501008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2185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291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3200" dirty="0" smtClean="0"/>
              <a:t>ASP.NET </a:t>
            </a:r>
            <a:r>
              <a:rPr lang="sv-SE" sz="3200" dirty="0" err="1" smtClean="0"/>
              <a:t>Membership</a:t>
            </a:r>
            <a:endParaRPr lang="sv-SE" sz="3200" dirty="0" smtClean="0"/>
          </a:p>
          <a:p>
            <a:pPr marL="0" indent="0">
              <a:buNone/>
            </a:pPr>
            <a:endParaRPr lang="sv-SE" sz="3200" dirty="0" smtClean="0"/>
          </a:p>
          <a:p>
            <a:r>
              <a:rPr lang="sv-SE" sz="2400" dirty="0" smtClean="0"/>
              <a:t>Forms </a:t>
            </a:r>
            <a:r>
              <a:rPr lang="sv-SE" sz="2400" dirty="0" err="1" smtClean="0"/>
              <a:t>based</a:t>
            </a:r>
            <a:r>
              <a:rPr lang="sv-SE" sz="2400" dirty="0" smtClean="0"/>
              <a:t> </a:t>
            </a:r>
            <a:r>
              <a:rPr lang="sv-SE" sz="2400" dirty="0" err="1" smtClean="0"/>
              <a:t>authentication</a:t>
            </a:r>
            <a:r>
              <a:rPr lang="sv-SE" sz="2400" dirty="0" smtClean="0"/>
              <a:t>.</a:t>
            </a:r>
          </a:p>
          <a:p>
            <a:r>
              <a:rPr lang="sv-SE" sz="2400" dirty="0" err="1" smtClean="0"/>
              <a:t>Designed</a:t>
            </a:r>
            <a:r>
              <a:rPr lang="sv-SE" sz="2400" dirty="0" smtClean="0"/>
              <a:t> </a:t>
            </a:r>
            <a:r>
              <a:rPr lang="sv-SE" sz="2400" dirty="0" err="1" smtClean="0"/>
              <a:t>with</a:t>
            </a:r>
            <a:r>
              <a:rPr lang="sv-SE" sz="2400" dirty="0" smtClean="0"/>
              <a:t> </a:t>
            </a:r>
            <a:r>
              <a:rPr lang="sv-SE" sz="2400" dirty="0" err="1" smtClean="0"/>
              <a:t>only</a:t>
            </a:r>
            <a:r>
              <a:rPr lang="sv-SE" sz="2400" dirty="0" smtClean="0"/>
              <a:t> SQL servers in mind.</a:t>
            </a:r>
          </a:p>
          <a:p>
            <a:r>
              <a:rPr lang="sv-SE" sz="2400" dirty="0" smtClean="0"/>
              <a:t>No </a:t>
            </a:r>
            <a:r>
              <a:rPr lang="sv-SE" sz="2400" dirty="0" err="1" smtClean="0"/>
              <a:t>Owin</a:t>
            </a:r>
            <a:r>
              <a:rPr lang="sv-SE" sz="2400" dirty="0" smtClean="0"/>
              <a:t> integration.</a:t>
            </a:r>
          </a:p>
          <a:p>
            <a:r>
              <a:rPr lang="sv-SE" sz="2400" dirty="0" smtClean="0"/>
              <a:t>No </a:t>
            </a:r>
            <a:r>
              <a:rPr lang="sv-SE" sz="2400" dirty="0"/>
              <a:t>s</a:t>
            </a:r>
            <a:r>
              <a:rPr lang="sv-SE" sz="2400" dirty="0" smtClean="0"/>
              <a:t>ocial login </a:t>
            </a:r>
            <a:r>
              <a:rPr lang="sv-SE" sz="2400" dirty="0" err="1" smtClean="0"/>
              <a:t>providers</a:t>
            </a:r>
            <a:r>
              <a:rPr lang="sv-SE" sz="2400" dirty="0" smtClean="0"/>
              <a:t>.</a:t>
            </a:r>
          </a:p>
          <a:p>
            <a:r>
              <a:rPr lang="sv-SE" sz="2400" dirty="0" err="1" smtClean="0"/>
              <a:t>Difficult</a:t>
            </a:r>
            <a:r>
              <a:rPr lang="sv-SE" sz="2400" dirty="0" smtClean="0"/>
              <a:t> to </a:t>
            </a:r>
            <a:r>
              <a:rPr lang="sv-SE" sz="2400" dirty="0" err="1" smtClean="0"/>
              <a:t>customize</a:t>
            </a:r>
            <a:r>
              <a:rPr lang="sv-SE" sz="2400" dirty="0" smtClean="0"/>
              <a:t> </a:t>
            </a:r>
            <a:r>
              <a:rPr lang="sv-SE" sz="2400" dirty="0" err="1" smtClean="0"/>
              <a:t>user</a:t>
            </a:r>
            <a:r>
              <a:rPr lang="sv-SE" sz="2400" dirty="0" smtClean="0"/>
              <a:t> information</a:t>
            </a:r>
          </a:p>
          <a:p>
            <a:r>
              <a:rPr lang="sv-SE" sz="2400" dirty="0" smtClean="0"/>
              <a:t>Does not </a:t>
            </a:r>
            <a:r>
              <a:rPr lang="sv-SE" sz="2400" dirty="0" err="1" smtClean="0"/>
              <a:t>follow</a:t>
            </a:r>
            <a:r>
              <a:rPr lang="sv-SE" sz="2400" dirty="0" smtClean="0"/>
              <a:t> SRP (</a:t>
            </a:r>
            <a:r>
              <a:rPr lang="sv-SE" sz="2400" dirty="0" err="1" smtClean="0"/>
              <a:t>Single</a:t>
            </a:r>
            <a:r>
              <a:rPr lang="sv-SE" sz="2400" dirty="0" smtClean="0"/>
              <a:t> </a:t>
            </a:r>
            <a:r>
              <a:rPr lang="sv-SE" sz="2400" dirty="0" err="1"/>
              <a:t>R</a:t>
            </a:r>
            <a:r>
              <a:rPr lang="sv-SE" sz="2400" dirty="0" err="1" smtClean="0"/>
              <a:t>esponsibility</a:t>
            </a:r>
            <a:r>
              <a:rPr lang="sv-SE" sz="2400" dirty="0" smtClean="0"/>
              <a:t> </a:t>
            </a:r>
            <a:r>
              <a:rPr lang="sv-SE" sz="2400" dirty="0" err="1"/>
              <a:t>P</a:t>
            </a:r>
            <a:r>
              <a:rPr lang="sv-SE" sz="2400" dirty="0" err="1" smtClean="0"/>
              <a:t>rinciple</a:t>
            </a:r>
            <a:r>
              <a:rPr lang="sv-SE" sz="2400" dirty="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6805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3200" dirty="0" smtClean="0"/>
              <a:t>ASP.NET Simple </a:t>
            </a:r>
            <a:r>
              <a:rPr lang="sv-SE" sz="3200" dirty="0" err="1" smtClean="0"/>
              <a:t>Membership</a:t>
            </a:r>
            <a:endParaRPr lang="sv-SE" sz="3200" dirty="0" smtClean="0"/>
          </a:p>
          <a:p>
            <a:pPr marL="0" indent="0">
              <a:buNone/>
            </a:pPr>
            <a:endParaRPr lang="sv-SE" sz="3200" dirty="0"/>
          </a:p>
          <a:p>
            <a:r>
              <a:rPr lang="sv-SE" sz="2400" dirty="0" err="1"/>
              <a:t>Built</a:t>
            </a:r>
            <a:r>
              <a:rPr lang="sv-SE" sz="2400" dirty="0"/>
              <a:t> </a:t>
            </a:r>
            <a:r>
              <a:rPr lang="sv-SE" sz="2400" dirty="0" err="1"/>
              <a:t>upon</a:t>
            </a:r>
            <a:r>
              <a:rPr lang="sv-SE" sz="2400" dirty="0"/>
              <a:t> ASP.NET </a:t>
            </a:r>
            <a:r>
              <a:rPr lang="sv-SE" sz="2400" dirty="0" err="1" smtClean="0"/>
              <a:t>Membership</a:t>
            </a:r>
            <a:endParaRPr lang="sv-SE" sz="2400" dirty="0" smtClean="0"/>
          </a:p>
          <a:p>
            <a:r>
              <a:rPr lang="sv-SE" sz="2400" dirty="0" err="1" smtClean="0"/>
              <a:t>Designed</a:t>
            </a:r>
            <a:r>
              <a:rPr lang="sv-SE" sz="2400" dirty="0" smtClean="0"/>
              <a:t> for ASP.NET MVC</a:t>
            </a:r>
          </a:p>
          <a:p>
            <a:r>
              <a:rPr lang="sv-SE" sz="2400" dirty="0" smtClean="0"/>
              <a:t>Supports </a:t>
            </a:r>
            <a:r>
              <a:rPr lang="sv-SE" sz="2400" dirty="0" err="1" smtClean="0"/>
              <a:t>Oauth</a:t>
            </a:r>
            <a:r>
              <a:rPr lang="sv-SE" sz="2400" dirty="0" smtClean="0"/>
              <a:t>/</a:t>
            </a:r>
            <a:r>
              <a:rPr lang="sv-SE" sz="2400" dirty="0" err="1" smtClean="0"/>
              <a:t>OpenId</a:t>
            </a:r>
            <a:endParaRPr lang="sv-SE" sz="2400" dirty="0" smtClean="0"/>
          </a:p>
          <a:p>
            <a:r>
              <a:rPr lang="sv-SE" sz="2400" dirty="0" err="1" smtClean="0"/>
              <a:t>Tied</a:t>
            </a:r>
            <a:r>
              <a:rPr lang="sv-SE" sz="2400" dirty="0" smtClean="0"/>
              <a:t> to Microsoft </a:t>
            </a:r>
            <a:r>
              <a:rPr lang="sv-SE" sz="2400" dirty="0" err="1" smtClean="0"/>
              <a:t>databases</a:t>
            </a:r>
            <a:r>
              <a:rPr lang="sv-SE" sz="2400" dirty="0" smtClean="0"/>
              <a:t> (SQL)</a:t>
            </a:r>
          </a:p>
          <a:p>
            <a:r>
              <a:rPr lang="sv-SE" sz="2400" dirty="0" smtClean="0"/>
              <a:t>Does not </a:t>
            </a:r>
            <a:r>
              <a:rPr lang="sv-SE" sz="2400" dirty="0" err="1" smtClean="0"/>
              <a:t>follow</a:t>
            </a:r>
            <a:r>
              <a:rPr lang="sv-SE" sz="2400" dirty="0" smtClean="0"/>
              <a:t> SRP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568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3200" b="1" dirty="0" smtClean="0"/>
              <a:t>ASP.NET </a:t>
            </a:r>
            <a:r>
              <a:rPr lang="sv-SE" sz="3200" b="1" dirty="0" err="1" smtClean="0"/>
              <a:t>Identity</a:t>
            </a:r>
            <a:r>
              <a:rPr lang="sv-SE" sz="3200" b="1" dirty="0" smtClean="0"/>
              <a:t> 1.0</a:t>
            </a:r>
          </a:p>
          <a:p>
            <a:pPr marL="0" indent="0">
              <a:buNone/>
            </a:pPr>
            <a:endParaRPr lang="sv-SE" sz="3200" dirty="0"/>
          </a:p>
          <a:p>
            <a:r>
              <a:rPr lang="sv-SE" sz="2400" dirty="0" err="1" smtClean="0"/>
              <a:t>Released</a:t>
            </a:r>
            <a:r>
              <a:rPr lang="sv-SE" sz="2400" dirty="0" smtClean="0"/>
              <a:t> 2013</a:t>
            </a:r>
          </a:p>
          <a:p>
            <a:r>
              <a:rPr lang="sv-SE" sz="2400" dirty="0" smtClean="0"/>
              <a:t>Simple </a:t>
            </a:r>
            <a:r>
              <a:rPr lang="sv-SE" sz="2400" dirty="0" err="1" smtClean="0"/>
              <a:t>way</a:t>
            </a:r>
            <a:r>
              <a:rPr lang="sv-SE" sz="2400" dirty="0" smtClean="0"/>
              <a:t> to store and </a:t>
            </a:r>
            <a:r>
              <a:rPr lang="sv-SE" sz="2400" dirty="0" err="1" smtClean="0"/>
              <a:t>handle</a:t>
            </a:r>
            <a:r>
              <a:rPr lang="sv-SE" sz="2400" dirty="0" smtClean="0"/>
              <a:t> </a:t>
            </a:r>
            <a:r>
              <a:rPr lang="sv-SE" sz="2400" dirty="0" err="1" smtClean="0"/>
              <a:t>user</a:t>
            </a:r>
            <a:r>
              <a:rPr lang="sv-SE" sz="2400" dirty="0" smtClean="0"/>
              <a:t> data</a:t>
            </a:r>
          </a:p>
          <a:p>
            <a:r>
              <a:rPr lang="sv-SE" sz="2400" dirty="0" err="1" smtClean="0"/>
              <a:t>Role</a:t>
            </a:r>
            <a:r>
              <a:rPr lang="sv-SE" sz="2400" dirty="0" smtClean="0"/>
              <a:t> </a:t>
            </a:r>
            <a:r>
              <a:rPr lang="sv-SE" sz="2400" dirty="0" err="1" smtClean="0"/>
              <a:t>provider</a:t>
            </a:r>
            <a:endParaRPr lang="sv-SE" sz="2400" dirty="0" smtClean="0"/>
          </a:p>
          <a:p>
            <a:r>
              <a:rPr lang="sv-SE" sz="2400" dirty="0" err="1" smtClean="0"/>
              <a:t>Claims</a:t>
            </a:r>
            <a:r>
              <a:rPr lang="sv-SE" sz="2400" dirty="0" smtClean="0"/>
              <a:t> </a:t>
            </a:r>
            <a:r>
              <a:rPr lang="sv-SE" sz="2400" dirty="0" err="1" smtClean="0"/>
              <a:t>based</a:t>
            </a:r>
            <a:endParaRPr lang="sv-SE" sz="2400" dirty="0" smtClean="0"/>
          </a:p>
          <a:p>
            <a:r>
              <a:rPr lang="sv-SE" sz="2400" dirty="0" smtClean="0"/>
              <a:t>Social Login </a:t>
            </a:r>
            <a:r>
              <a:rPr lang="sv-SE" sz="2400" dirty="0" err="1" smtClean="0"/>
              <a:t>Providers</a:t>
            </a:r>
            <a:endParaRPr lang="sv-SE" sz="2400" dirty="0" smtClean="0"/>
          </a:p>
          <a:p>
            <a:r>
              <a:rPr lang="sv-SE" sz="2400" dirty="0" smtClean="0"/>
              <a:t>Support from .NET 4.5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6010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3200" dirty="0" smtClean="0"/>
              <a:t>ASP.NET </a:t>
            </a:r>
            <a:r>
              <a:rPr lang="sv-SE" sz="3200" dirty="0" err="1" smtClean="0"/>
              <a:t>Identity</a:t>
            </a:r>
            <a:r>
              <a:rPr lang="sv-SE" sz="3200" dirty="0" smtClean="0"/>
              <a:t> 2.0</a:t>
            </a:r>
          </a:p>
          <a:p>
            <a:pPr marL="0" indent="0">
              <a:buNone/>
            </a:pPr>
            <a:endParaRPr lang="sv-SE" sz="3200" dirty="0"/>
          </a:p>
          <a:p>
            <a:r>
              <a:rPr lang="sv-SE" sz="2400" dirty="0" err="1" smtClean="0"/>
              <a:t>Released</a:t>
            </a:r>
            <a:r>
              <a:rPr lang="sv-SE" sz="2400" dirty="0" smtClean="0"/>
              <a:t> 2014</a:t>
            </a:r>
          </a:p>
          <a:p>
            <a:r>
              <a:rPr lang="sv-SE" sz="2400" dirty="0" err="1" smtClean="0"/>
              <a:t>Security</a:t>
            </a:r>
            <a:r>
              <a:rPr lang="sv-SE" sz="2400" dirty="0" smtClean="0"/>
              <a:t> Token </a:t>
            </a:r>
            <a:r>
              <a:rPr lang="sv-SE" sz="2400" dirty="0" err="1" smtClean="0"/>
              <a:t>Provider</a:t>
            </a:r>
            <a:endParaRPr lang="sv-SE" sz="2400" dirty="0" smtClean="0"/>
          </a:p>
          <a:p>
            <a:r>
              <a:rPr lang="sv-SE" sz="2400" dirty="0" err="1" smtClean="0"/>
              <a:t>Two-Factor</a:t>
            </a:r>
            <a:r>
              <a:rPr lang="sv-SE" sz="2400" dirty="0" smtClean="0"/>
              <a:t> </a:t>
            </a:r>
            <a:r>
              <a:rPr lang="sv-SE" sz="2400" dirty="0" err="1"/>
              <a:t>a</a:t>
            </a:r>
            <a:r>
              <a:rPr lang="sv-SE" sz="2400" dirty="0" err="1" smtClean="0"/>
              <a:t>uthentication</a:t>
            </a:r>
            <a:endParaRPr lang="sv-SE" sz="2400" dirty="0" smtClean="0"/>
          </a:p>
          <a:p>
            <a:r>
              <a:rPr lang="sv-SE" sz="2400" dirty="0" err="1" smtClean="0"/>
              <a:t>Account</a:t>
            </a:r>
            <a:r>
              <a:rPr lang="sv-SE" sz="2400" dirty="0" smtClean="0"/>
              <a:t> </a:t>
            </a:r>
            <a:r>
              <a:rPr lang="sv-SE" sz="2400" dirty="0" err="1"/>
              <a:t>c</a:t>
            </a:r>
            <a:r>
              <a:rPr lang="sv-SE" sz="2400" dirty="0" err="1" smtClean="0"/>
              <a:t>onfirmation</a:t>
            </a:r>
            <a:r>
              <a:rPr lang="sv-SE" sz="2400" dirty="0" smtClean="0"/>
              <a:t> (Email/SMS)</a:t>
            </a:r>
          </a:p>
          <a:p>
            <a:r>
              <a:rPr lang="sv-SE" sz="2400" dirty="0" err="1" smtClean="0"/>
              <a:t>Account</a:t>
            </a:r>
            <a:r>
              <a:rPr lang="sv-SE" sz="2400" dirty="0" smtClean="0"/>
              <a:t> lockout</a:t>
            </a:r>
          </a:p>
          <a:p>
            <a:r>
              <a:rPr lang="sv-SE" sz="2400" dirty="0" err="1" smtClean="0"/>
              <a:t>Password</a:t>
            </a:r>
            <a:r>
              <a:rPr lang="sv-SE" sz="2400" dirty="0" smtClean="0"/>
              <a:t> </a:t>
            </a:r>
            <a:r>
              <a:rPr lang="sv-SE" sz="2400" dirty="0" err="1"/>
              <a:t>r</a:t>
            </a:r>
            <a:r>
              <a:rPr lang="sv-SE" sz="2400" dirty="0" err="1" smtClean="0"/>
              <a:t>eset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7642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u="sng" dirty="0">
                <a:hlinkClick r:id="rId2"/>
              </a:rPr>
              <a:t>http://www.asp.net/identity</a:t>
            </a:r>
            <a:r>
              <a:rPr lang="en-GB" dirty="0"/>
              <a:t> </a:t>
            </a:r>
          </a:p>
          <a:p>
            <a:pPr marL="0" lvl="0" indent="0">
              <a:buNone/>
            </a:pPr>
            <a:r>
              <a:rPr lang="en-GB" dirty="0" smtClean="0"/>
              <a:t>//</a:t>
            </a:r>
            <a:r>
              <a:rPr lang="en-GB" dirty="0" err="1" smtClean="0"/>
              <a:t>Nuget</a:t>
            </a:r>
            <a:r>
              <a:rPr lang="en-GB" dirty="0"/>
              <a:t>: </a:t>
            </a:r>
            <a:r>
              <a:rPr lang="en-GB" dirty="0" err="1"/>
              <a:t>Microsoft.Aspnet.Identity.EntityFramework</a:t>
            </a:r>
            <a:r>
              <a:rPr lang="en-GB" dirty="0"/>
              <a:t> and </a:t>
            </a:r>
            <a:r>
              <a:rPr lang="en-GB" dirty="0" err="1" smtClean="0"/>
              <a:t>Microsoft.Aspnet.Identity.Owin</a:t>
            </a:r>
            <a:endParaRPr lang="en-GB" dirty="0" smtClean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Templates?</a:t>
            </a:r>
            <a:endParaRPr lang="en-GB" dirty="0"/>
          </a:p>
          <a:p>
            <a:pPr marL="0" lvl="0" indent="0">
              <a:buNone/>
            </a:pPr>
            <a:r>
              <a:rPr lang="en-GB" dirty="0" err="1" smtClean="0"/>
              <a:t>När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-GB" dirty="0" err="1" smtClean="0"/>
              <a:t>Generella</a:t>
            </a:r>
            <a:r>
              <a:rPr lang="en-GB" dirty="0" smtClean="0"/>
              <a:t> problem med </a:t>
            </a:r>
            <a:r>
              <a:rPr lang="en-GB" dirty="0" err="1" smtClean="0"/>
              <a:t>tidigare</a:t>
            </a:r>
            <a:r>
              <a:rPr lang="en-GB" dirty="0" smtClean="0"/>
              <a:t> “</a:t>
            </a:r>
            <a:r>
              <a:rPr lang="en-GB" dirty="0" err="1" smtClean="0"/>
              <a:t>versioner</a:t>
            </a:r>
            <a:r>
              <a:rPr lang="en-GB" dirty="0" smtClean="0"/>
              <a:t>” (Hade </a:t>
            </a:r>
            <a:r>
              <a:rPr lang="en-GB" dirty="0" err="1" smtClean="0"/>
              <a:t>ej</a:t>
            </a:r>
            <a:r>
              <a:rPr lang="en-GB" dirty="0" smtClean="0"/>
              <a:t> </a:t>
            </a:r>
            <a:r>
              <a:rPr lang="en-GB" dirty="0" err="1" smtClean="0"/>
              <a:t>tillräcklig</a:t>
            </a:r>
            <a:r>
              <a:rPr lang="en-GB" dirty="0" smtClean="0"/>
              <a:t> </a:t>
            </a:r>
            <a:r>
              <a:rPr lang="en-GB" dirty="0" err="1" smtClean="0"/>
              <a:t>säkerhet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ASP.NET Identity</a:t>
            </a:r>
            <a:endParaRPr lang="en-US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What is ASP.NET Identity?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603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is ASP.NET </a:t>
            </a:r>
            <a:r>
              <a:rPr lang="en-US" sz="2800" b="1" dirty="0" err="1" smtClean="0"/>
              <a:t>Identiy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864" y="1268760"/>
            <a:ext cx="8229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a framework for security and user management.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ASP.NET Identity is Simple membership successor.</a:t>
            </a:r>
          </a:p>
          <a:p>
            <a:r>
              <a:rPr lang="en-US" dirty="0" smtClean="0"/>
              <a:t>ASP.NET Identity 2.0 was released in the spring 2014</a:t>
            </a:r>
          </a:p>
          <a:p>
            <a:r>
              <a:rPr lang="en-US" dirty="0" smtClean="0"/>
              <a:t>Works with ASP.NET MVC, Web API, Web Pages, </a:t>
            </a:r>
            <a:r>
              <a:rPr lang="en-US" dirty="0" err="1" smtClean="0"/>
              <a:t>SingleR</a:t>
            </a:r>
            <a:r>
              <a:rPr lang="en-US" dirty="0" smtClean="0"/>
              <a:t> and Web Forms.</a:t>
            </a:r>
          </a:p>
          <a:p>
            <a:r>
              <a:rPr lang="en-US" dirty="0" smtClean="0"/>
              <a:t>Compatible from .NET 4.5</a:t>
            </a:r>
          </a:p>
          <a:p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0"/>
            <a:ext cx="9143086" cy="548797"/>
          </a:xfrm>
        </p:spPr>
        <p:txBody>
          <a:bodyPr>
            <a:normAutofit/>
          </a:bodyPr>
          <a:lstStyle/>
          <a:p>
            <a:r>
              <a:rPr lang="sv-SE" sz="2800" b="1" dirty="0" err="1" smtClean="0"/>
              <a:t>What</a:t>
            </a:r>
            <a:r>
              <a:rPr lang="sv-SE" sz="2800" b="1" dirty="0" smtClean="0"/>
              <a:t> is ASP.NET </a:t>
            </a:r>
            <a:r>
              <a:rPr lang="sv-SE" sz="2800" b="1" dirty="0" err="1" smtClean="0"/>
              <a:t>Identity</a:t>
            </a:r>
            <a:r>
              <a:rPr lang="sv-SE" sz="2800" b="1" dirty="0" smtClean="0"/>
              <a:t>?</a:t>
            </a:r>
            <a:endParaRPr lang="en-GB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3200" dirty="0" smtClean="0"/>
              <a:t>ASP.NET Identity was made to remove the need to develop a user management system for every new application.</a:t>
            </a:r>
          </a:p>
          <a:p>
            <a:pPr marL="0" lvl="0" indent="0" algn="ctr">
              <a:buNone/>
            </a:pP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Identity replaces the previous security libraries.</a:t>
            </a:r>
            <a:endParaRPr lang="sv-SE" sz="3200" dirty="0"/>
          </a:p>
          <a:p>
            <a:pPr marL="0" lvl="0" indent="0" algn="ctr">
              <a:buNone/>
            </a:pPr>
            <a:endParaRPr lang="en-GB" sz="3200" dirty="0" smtClean="0"/>
          </a:p>
          <a:p>
            <a:pPr marL="0" lvl="0" indent="0" algn="ctr">
              <a:buNone/>
            </a:pPr>
            <a:endParaRPr lang="sv-SE" sz="3200" dirty="0"/>
          </a:p>
          <a:p>
            <a:pPr marL="0" lv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868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200" b="1" dirty="0" smtClean="0"/>
              <a:t>ASP.NET </a:t>
            </a:r>
            <a:r>
              <a:rPr lang="sv-SE" sz="3200" b="1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r>
              <a:rPr lang="sv-SE" sz="3200" dirty="0" err="1" smtClean="0"/>
              <a:t>Why</a:t>
            </a:r>
            <a:r>
              <a:rPr lang="sv-SE" sz="3200" dirty="0" smtClean="0"/>
              <a:t> ASP.NET </a:t>
            </a:r>
            <a:r>
              <a:rPr lang="sv-SE" sz="3200" dirty="0" err="1" smtClean="0"/>
              <a:t>Identity</a:t>
            </a:r>
            <a:r>
              <a:rPr lang="sv-SE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883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b="1" dirty="0" err="1"/>
              <a:t>Why</a:t>
            </a:r>
            <a:r>
              <a:rPr lang="sv-SE" sz="2800" b="1" dirty="0"/>
              <a:t> ASP.NET </a:t>
            </a:r>
            <a:r>
              <a:rPr lang="sv-SE" sz="2800" b="1" dirty="0" err="1"/>
              <a:t>Identity</a:t>
            </a:r>
            <a:r>
              <a:rPr lang="sv-SE" sz="2800" b="1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39341"/>
            <a:ext cx="864096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/>
              <a:t>Easy </a:t>
            </a:r>
            <a:r>
              <a:rPr lang="en-GB" sz="3200" b="1" dirty="0"/>
              <a:t>use of social login </a:t>
            </a:r>
            <a:r>
              <a:rPr lang="en-GB" sz="3200" b="1" dirty="0" smtClean="0"/>
              <a:t>providers thanks to </a:t>
            </a:r>
            <a:r>
              <a:rPr lang="en-GB" sz="3200" b="1" dirty="0" err="1" smtClean="0"/>
              <a:t>OAuth</a:t>
            </a:r>
            <a:endParaRPr lang="en-GB" sz="3200" b="1" dirty="0" smtClean="0"/>
          </a:p>
          <a:p>
            <a:pPr marL="0" indent="0">
              <a:buNone/>
            </a:pPr>
            <a:endParaRPr lang="sv-SE" sz="3200" dirty="0" smtClean="0"/>
          </a:p>
          <a:p>
            <a:pPr marL="0" indent="0">
              <a:buNone/>
            </a:pPr>
            <a:r>
              <a:rPr lang="sv-SE" sz="3200" dirty="0" err="1" smtClean="0"/>
              <a:t>Allowing</a:t>
            </a:r>
            <a:r>
              <a:rPr lang="sv-SE" sz="3200" dirty="0" smtClean="0"/>
              <a:t> </a:t>
            </a:r>
            <a:r>
              <a:rPr lang="sv-SE" sz="3200" dirty="0" err="1" smtClean="0"/>
              <a:t>you</a:t>
            </a:r>
            <a:r>
              <a:rPr lang="sv-SE" sz="3200" dirty="0" smtClean="0"/>
              <a:t> to </a:t>
            </a:r>
            <a:r>
              <a:rPr lang="sv-SE" sz="3200" dirty="0" err="1" smtClean="0"/>
              <a:t>outsorce</a:t>
            </a:r>
            <a:r>
              <a:rPr lang="sv-SE" sz="3200" dirty="0" smtClean="0"/>
              <a:t> the </a:t>
            </a:r>
            <a:r>
              <a:rPr lang="sv-SE" sz="3200" dirty="0" err="1" smtClean="0"/>
              <a:t>user</a:t>
            </a:r>
            <a:r>
              <a:rPr lang="sv-SE" sz="3200" dirty="0" smtClean="0"/>
              <a:t> </a:t>
            </a:r>
            <a:r>
              <a:rPr lang="sv-SE" sz="3200" dirty="0" err="1" smtClean="0"/>
              <a:t>authentication</a:t>
            </a:r>
            <a:r>
              <a:rPr lang="sv-SE" sz="3200" dirty="0" smtClean="0"/>
              <a:t> process.</a:t>
            </a: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3200" dirty="0" err="1" smtClean="0"/>
              <a:t>Example</a:t>
            </a:r>
            <a:r>
              <a:rPr lang="sv-SE" sz="3200" dirty="0" smtClean="0"/>
              <a:t> for </a:t>
            </a:r>
            <a:r>
              <a:rPr lang="sv-SE" sz="3200" dirty="0" err="1" smtClean="0"/>
              <a:t>such</a:t>
            </a:r>
            <a:r>
              <a:rPr lang="sv-SE" sz="3200" dirty="0" smtClean="0"/>
              <a:t> </a:t>
            </a:r>
            <a:r>
              <a:rPr lang="sv-SE" sz="3200" dirty="0" err="1" smtClean="0"/>
              <a:t>providers</a:t>
            </a:r>
            <a:r>
              <a:rPr lang="sv-SE" sz="3200" dirty="0"/>
              <a:t> </a:t>
            </a:r>
            <a:r>
              <a:rPr lang="sv-SE" sz="3200" dirty="0" smtClean="0"/>
              <a:t>: Google, Facebook</a:t>
            </a:r>
            <a:r>
              <a:rPr lang="sv-SE" sz="3200" dirty="0"/>
              <a:t> </a:t>
            </a:r>
            <a:r>
              <a:rPr lang="sv-SE" sz="3200" dirty="0" smtClean="0"/>
              <a:t>or Twitter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9876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3200" b="1" dirty="0" err="1" smtClean="0"/>
              <a:t>Claims-based</a:t>
            </a:r>
            <a:r>
              <a:rPr lang="sv-SE" sz="3200" b="1" dirty="0" smtClean="0"/>
              <a:t> </a:t>
            </a:r>
            <a:r>
              <a:rPr lang="sv-SE" sz="3200" b="1" dirty="0" err="1" smtClean="0"/>
              <a:t>authentication</a:t>
            </a:r>
            <a:endParaRPr lang="sv-SE" sz="3200" b="1" dirty="0" smtClean="0"/>
          </a:p>
          <a:p>
            <a:pPr marL="0" indent="0">
              <a:buNone/>
            </a:pPr>
            <a:endParaRPr lang="sv-SE" sz="3200" b="1" dirty="0"/>
          </a:p>
          <a:p>
            <a:pPr marL="0" indent="0">
              <a:buNone/>
            </a:pPr>
            <a:r>
              <a:rPr lang="sv-SE" sz="3200" dirty="0" err="1" smtClean="0"/>
              <a:t>Allows</a:t>
            </a:r>
            <a:r>
              <a:rPr lang="sv-SE" sz="3200" dirty="0" smtClean="0"/>
              <a:t> the </a:t>
            </a:r>
            <a:r>
              <a:rPr lang="sv-SE" sz="3200" dirty="0" err="1" smtClean="0"/>
              <a:t>developer</a:t>
            </a:r>
            <a:r>
              <a:rPr lang="sv-SE" sz="3200" dirty="0" smtClean="0"/>
              <a:t> to </a:t>
            </a:r>
            <a:r>
              <a:rPr lang="sv-SE" sz="3200" dirty="0" err="1" smtClean="0"/>
              <a:t>create</a:t>
            </a:r>
            <a:r>
              <a:rPr lang="sv-SE" sz="3200" dirty="0" smtClean="0"/>
              <a:t> </a:t>
            </a:r>
            <a:r>
              <a:rPr lang="sv-SE" sz="3200" dirty="0" err="1" smtClean="0"/>
              <a:t>more</a:t>
            </a:r>
            <a:r>
              <a:rPr lang="sv-SE" sz="3200" dirty="0" smtClean="0"/>
              <a:t> </a:t>
            </a:r>
            <a:r>
              <a:rPr lang="sv-SE" sz="3200" dirty="0" err="1" smtClean="0"/>
              <a:t>detailed</a:t>
            </a:r>
            <a:r>
              <a:rPr lang="sv-SE" sz="3200" dirty="0" smtClean="0"/>
              <a:t> </a:t>
            </a:r>
            <a:r>
              <a:rPr lang="sv-SE" sz="3200" dirty="0" err="1" smtClean="0"/>
              <a:t>identities</a:t>
            </a:r>
            <a:r>
              <a:rPr lang="sv-SE" sz="3200" dirty="0" smtClean="0"/>
              <a:t>. </a:t>
            </a:r>
            <a:r>
              <a:rPr lang="sv-SE" sz="3200" dirty="0" err="1" smtClean="0"/>
              <a:t>This</a:t>
            </a:r>
            <a:r>
              <a:rPr lang="sv-SE" sz="3200" dirty="0" smtClean="0"/>
              <a:t> </a:t>
            </a:r>
            <a:r>
              <a:rPr lang="sv-SE" sz="3200" dirty="0" err="1" smtClean="0"/>
              <a:t>means</a:t>
            </a:r>
            <a:r>
              <a:rPr lang="sv-SE" sz="3200" dirty="0" smtClean="0"/>
              <a:t> </a:t>
            </a:r>
            <a:r>
              <a:rPr lang="sv-SE" sz="3200" dirty="0" err="1" smtClean="0"/>
              <a:t>you</a:t>
            </a:r>
            <a:r>
              <a:rPr lang="sv-SE" sz="3200" dirty="0" smtClean="0"/>
              <a:t> </a:t>
            </a:r>
            <a:r>
              <a:rPr lang="sv-SE" sz="3200" dirty="0" err="1" smtClean="0"/>
              <a:t>can</a:t>
            </a:r>
            <a:r>
              <a:rPr lang="sv-SE" sz="3200" dirty="0" smtClean="0"/>
              <a:t> </a:t>
            </a:r>
            <a:r>
              <a:rPr lang="sv-SE" sz="3200" dirty="0" err="1" smtClean="0"/>
              <a:t>also</a:t>
            </a:r>
            <a:r>
              <a:rPr lang="sv-SE" sz="3200" dirty="0" smtClean="0"/>
              <a:t> </a:t>
            </a:r>
            <a:r>
              <a:rPr lang="sv-SE" sz="3200" dirty="0" err="1" smtClean="0"/>
              <a:t>control</a:t>
            </a:r>
            <a:r>
              <a:rPr lang="sv-SE" sz="3200" dirty="0" smtClean="0"/>
              <a:t> </a:t>
            </a:r>
            <a:r>
              <a:rPr lang="sv-SE" sz="3200" dirty="0" err="1" smtClean="0"/>
              <a:t>your</a:t>
            </a:r>
            <a:r>
              <a:rPr lang="sv-SE" sz="3200" dirty="0" smtClean="0"/>
              <a:t> </a:t>
            </a:r>
            <a:r>
              <a:rPr lang="sv-SE" sz="3200" dirty="0" err="1" smtClean="0"/>
              <a:t>authorization</a:t>
            </a:r>
            <a:r>
              <a:rPr lang="sv-SE" sz="3200" dirty="0" smtClean="0"/>
              <a:t> in </a:t>
            </a:r>
            <a:r>
              <a:rPr lang="sv-SE" sz="3200" dirty="0" err="1" smtClean="0"/>
              <a:t>greater</a:t>
            </a:r>
            <a:r>
              <a:rPr lang="sv-SE" sz="3200" dirty="0" smtClean="0"/>
              <a:t> </a:t>
            </a:r>
            <a:r>
              <a:rPr lang="sv-SE" sz="3200" dirty="0" err="1" smtClean="0"/>
              <a:t>detail</a:t>
            </a:r>
            <a:r>
              <a:rPr lang="sv-SE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0657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b="1" dirty="0" smtClean="0"/>
              <a:t>Identity is integrated into the OWIN pipeline</a:t>
            </a:r>
          </a:p>
          <a:p>
            <a:pPr marL="0" lvl="0" indent="0">
              <a:buNone/>
            </a:pPr>
            <a:endParaRPr lang="sv-SE" sz="3200" b="1" dirty="0"/>
          </a:p>
          <a:p>
            <a:pPr marL="0" lvl="0" indent="0">
              <a:buNone/>
            </a:pPr>
            <a:r>
              <a:rPr lang="sv-SE" sz="3200" dirty="0" err="1" smtClean="0"/>
              <a:t>Decouples</a:t>
            </a:r>
            <a:r>
              <a:rPr lang="sv-SE" sz="3200" dirty="0" smtClean="0"/>
              <a:t> the </a:t>
            </a:r>
            <a:r>
              <a:rPr lang="sv-SE" sz="3200" dirty="0" err="1" smtClean="0"/>
              <a:t>application</a:t>
            </a:r>
            <a:r>
              <a:rPr lang="sv-SE" sz="3200" dirty="0" smtClean="0"/>
              <a:t> from the server.</a:t>
            </a:r>
          </a:p>
          <a:p>
            <a:pPr marL="0" lvl="0" indent="0">
              <a:buNone/>
            </a:pPr>
            <a:r>
              <a:rPr lang="sv-SE" sz="3200" dirty="0" smtClean="0"/>
              <a:t>** fördel, etc.</a:t>
            </a:r>
          </a:p>
          <a:p>
            <a:pPr marL="0" lvl="0" indent="0">
              <a:buNone/>
            </a:pPr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163091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 algn="ctr">
              <a:buNone/>
            </a:pPr>
            <a:r>
              <a:rPr lang="sv-SE" sz="3200" dirty="0" err="1" smtClean="0"/>
              <a:t>What</a:t>
            </a:r>
            <a:r>
              <a:rPr lang="sv-SE" sz="3200" dirty="0" smtClean="0"/>
              <a:t> </a:t>
            </a:r>
            <a:r>
              <a:rPr lang="sv-SE" sz="3200" dirty="0" err="1" smtClean="0"/>
              <a:t>was</a:t>
            </a:r>
            <a:r>
              <a:rPr lang="sv-SE" sz="3200" dirty="0" smtClean="0"/>
              <a:t> </a:t>
            </a:r>
            <a:r>
              <a:rPr lang="sv-SE" sz="3200" dirty="0" err="1" smtClean="0"/>
              <a:t>before</a:t>
            </a:r>
            <a:r>
              <a:rPr lang="sv-SE" sz="3200" dirty="0" smtClean="0"/>
              <a:t> ASP.NET </a:t>
            </a:r>
            <a:r>
              <a:rPr lang="sv-SE" sz="3200" dirty="0" err="1" smtClean="0"/>
              <a:t>Identity</a:t>
            </a:r>
            <a:r>
              <a:rPr lang="sv-SE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53491868"/>
      </p:ext>
    </p:extLst>
  </p:cSld>
  <p:clrMapOvr>
    <a:masterClrMapping/>
  </p:clrMapOvr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3856</TotalTime>
  <Words>387</Words>
  <Application>Microsoft Office PowerPoint</Application>
  <PresentationFormat>Bildspel på skärmen (4:3)</PresentationFormat>
  <Paragraphs>95</Paragraphs>
  <Slides>15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15</vt:i4>
      </vt:variant>
    </vt:vector>
  </HeadingPairs>
  <TitlesOfParts>
    <vt:vector size="18" baseType="lpstr">
      <vt:lpstr>Arial</vt:lpstr>
      <vt:lpstr>Calibri</vt:lpstr>
      <vt:lpstr>edument-template-eric</vt:lpstr>
      <vt:lpstr>ASP.NET Identity</vt:lpstr>
      <vt:lpstr>ASP.NET Identity</vt:lpstr>
      <vt:lpstr>What is ASP.NET Identiy?</vt:lpstr>
      <vt:lpstr>What is ASP.NET Identity?</vt:lpstr>
      <vt:lpstr>ASP.NET Identity</vt:lpstr>
      <vt:lpstr>Why ASP.NET Identity?</vt:lpstr>
      <vt:lpstr>Why ASP.NET Identity?</vt:lpstr>
      <vt:lpstr>Why ASP.NET Identity</vt:lpstr>
      <vt:lpstr>ASP.NET Identity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557</cp:revision>
  <cp:lastPrinted>2013-03-14T15:28:00Z</cp:lastPrinted>
  <dcterms:created xsi:type="dcterms:W3CDTF">2012-11-20T19:30:37Z</dcterms:created>
  <dcterms:modified xsi:type="dcterms:W3CDTF">2014-11-11T09:32:55Z</dcterms:modified>
</cp:coreProperties>
</file>