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5" r:id="rId3"/>
    <p:sldId id="406" r:id="rId4"/>
    <p:sldId id="407" r:id="rId5"/>
    <p:sldId id="409" r:id="rId6"/>
    <p:sldId id="408" r:id="rId7"/>
    <p:sldId id="402" r:id="rId8"/>
    <p:sldId id="403" r:id="rId9"/>
    <p:sldId id="404" r:id="rId10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14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954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</a:t>
            </a:r>
            <a:r>
              <a:rPr lang="en-US" sz="4500" dirty="0" smtClean="0"/>
              <a:t>Identity - Database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ASP.NET has its own default database structure for the purpose of handling user information.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323528" y="296637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AspNetUserRoles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6444208" y="296637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AspNetUserClaims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3419872" y="436510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AspNetUserLogins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323528" y="436510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AspNetRoles</a:t>
            </a:r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6444208" y="436510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r>
              <a:rPr lang="en-US" dirty="0" err="1" smtClean="0"/>
              <a:t>MigrationHistory</a:t>
            </a:r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3419872" y="2966374"/>
            <a:ext cx="2232248" cy="80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AspNetUsers</a:t>
            </a:r>
            <a:endParaRPr lang="en-US" dirty="0"/>
          </a:p>
        </p:txBody>
      </p:sp>
      <p:cxnSp>
        <p:nvCxnSpPr>
          <p:cNvPr id="12" name="Rak 11"/>
          <p:cNvCxnSpPr>
            <a:stCxn id="5" idx="3"/>
            <a:endCxn id="10" idx="1"/>
          </p:cNvCxnSpPr>
          <p:nvPr/>
        </p:nvCxnSpPr>
        <p:spPr>
          <a:xfrm>
            <a:off x="2555776" y="3369419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13"/>
          <p:cNvCxnSpPr>
            <a:stCxn id="5" idx="2"/>
            <a:endCxn id="8" idx="0"/>
          </p:cNvCxnSpPr>
          <p:nvPr/>
        </p:nvCxnSpPr>
        <p:spPr>
          <a:xfrm>
            <a:off x="1439652" y="3772464"/>
            <a:ext cx="0" cy="59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17"/>
          <p:cNvCxnSpPr>
            <a:stCxn id="10" idx="3"/>
            <a:endCxn id="6" idx="1"/>
          </p:cNvCxnSpPr>
          <p:nvPr/>
        </p:nvCxnSpPr>
        <p:spPr>
          <a:xfrm>
            <a:off x="5652120" y="3369419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>
            <a:stCxn id="10" idx="2"/>
            <a:endCxn id="7" idx="0"/>
          </p:cNvCxnSpPr>
          <p:nvPr/>
        </p:nvCxnSpPr>
        <p:spPr>
          <a:xfrm>
            <a:off x="4535996" y="3772464"/>
            <a:ext cx="0" cy="59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graphicFrame>
        <p:nvGraphicFramePr>
          <p:cNvPr id="29" name="Platshållare för innehåll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236733"/>
              </p:ext>
            </p:extLst>
          </p:nvPr>
        </p:nvGraphicFramePr>
        <p:xfrm>
          <a:off x="323528" y="908719"/>
          <a:ext cx="640871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325"/>
                <a:gridCol w="3383387"/>
              </a:tblGrid>
              <a:tr h="44615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AspNetUsers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Column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generated GUID value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value by default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email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 phone number</a:t>
                      </a:r>
                      <a:endParaRPr lang="en-US" dirty="0"/>
                    </a:p>
                  </a:txBody>
                  <a:tcPr/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PasswordHash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Hashed</a:t>
                      </a:r>
                      <a:r>
                        <a:rPr lang="en-US" baseline="0" dirty="0" smtClean="0"/>
                        <a:t> password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SecurityStamp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generated GUID value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EmailConfirmed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 email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PhoneNumberConfirmed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Confirmation for</a:t>
                      </a:r>
                      <a:r>
                        <a:rPr lang="en-US" baseline="0" dirty="0" smtClean="0"/>
                        <a:t> phone number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TwoFactorEnabled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</a:t>
                      </a:r>
                      <a:r>
                        <a:rPr lang="en-US" baseline="0" dirty="0" smtClean="0"/>
                        <a:t> email / phone confirmation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LockOutEnabled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lock out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LockOutEndDateUtc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lock</a:t>
                      </a:r>
                      <a:r>
                        <a:rPr lang="en-US" baseline="0" dirty="0" smtClean="0"/>
                        <a:t> out time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63491">
                <a:tc>
                  <a:txBody>
                    <a:bodyPr/>
                    <a:lstStyle/>
                    <a:p>
                      <a:r>
                        <a:rPr lang="en-US" dirty="0" smtClean="0"/>
                        <a:t>AccessFailedCount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failed logins attempts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0" name="textruta 29"/>
          <p:cNvSpPr txBox="1"/>
          <p:nvPr/>
        </p:nvSpPr>
        <p:spPr>
          <a:xfrm>
            <a:off x="6804248" y="908720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Specific content of table AspNetUsers: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dirty="0" smtClean="0"/>
              <a:t>Id is the primary key and is generated as a GUID</a:t>
            </a:r>
          </a:p>
          <a:p>
            <a:r>
              <a:rPr lang="en-US" dirty="0" smtClean="0"/>
              <a:t>PasswordHash is generated hash of 68 characters </a:t>
            </a:r>
          </a:p>
          <a:p>
            <a:r>
              <a:rPr lang="en-US" dirty="0" smtClean="0"/>
              <a:t>UserName is stored without any serialization and is the value as the email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2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Globally Unique Identifier (GUID)</a:t>
            </a:r>
          </a:p>
          <a:p>
            <a:pPr marL="0" indent="0">
              <a:buNone/>
            </a:pPr>
            <a:r>
              <a:rPr lang="en-US" sz="3200" dirty="0" smtClean="0"/>
              <a:t>As seen before the </a:t>
            </a:r>
            <a:r>
              <a:rPr lang="en-US" sz="3200" b="1" dirty="0" smtClean="0">
                <a:solidFill>
                  <a:srgbClr val="77933C"/>
                </a:solidFill>
              </a:rPr>
              <a:t>Id</a:t>
            </a:r>
            <a:r>
              <a:rPr lang="en-US" sz="3200" dirty="0" smtClean="0">
                <a:solidFill>
                  <a:srgbClr val="77933C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rgbClr val="77933C"/>
                </a:solidFill>
              </a:rPr>
              <a:t>security stamp </a:t>
            </a:r>
            <a:r>
              <a:rPr lang="en-US" sz="3200" dirty="0" smtClean="0"/>
              <a:t>property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 smtClean="0"/>
              <a:t>Måste</a:t>
            </a:r>
            <a:r>
              <a:rPr lang="en-US" sz="3200" dirty="0" smtClean="0"/>
              <a:t> </a:t>
            </a:r>
            <a:r>
              <a:rPr lang="en-US" sz="3200" dirty="0" err="1" smtClean="0"/>
              <a:t>använda</a:t>
            </a:r>
            <a:r>
              <a:rPr lang="en-US" sz="3200" dirty="0" smtClean="0"/>
              <a:t> </a:t>
            </a:r>
            <a:r>
              <a:rPr lang="en-US" sz="3200" dirty="0" err="1" smtClean="0"/>
              <a:t>guid</a:t>
            </a:r>
            <a:r>
              <a:rPr lang="en-US" sz="3200" dirty="0" smtClean="0"/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842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 - Database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343" cy="456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Password hasher in ASP.NET Identity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ASP.NET Identity uses </a:t>
            </a:r>
            <a:r>
              <a:rPr lang="en-US" b="1" dirty="0" smtClean="0">
                <a:solidFill>
                  <a:srgbClr val="77933C"/>
                </a:solidFill>
              </a:rPr>
              <a:t>Password based key Derivation Function 2.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7933C"/>
                </a:solidFill>
              </a:rPr>
              <a:t>Används</a:t>
            </a:r>
            <a:r>
              <a:rPr lang="en-US" b="1" dirty="0" smtClean="0">
                <a:solidFill>
                  <a:srgbClr val="77933C"/>
                </a:solidFill>
              </a:rPr>
              <a:t> per default </a:t>
            </a:r>
            <a:r>
              <a:rPr lang="en-US" b="1" dirty="0" err="1" smtClean="0">
                <a:solidFill>
                  <a:srgbClr val="77933C"/>
                </a:solidFill>
              </a:rPr>
              <a:t>går</a:t>
            </a:r>
            <a:r>
              <a:rPr lang="en-US" b="1" dirty="0" smtClean="0">
                <a:solidFill>
                  <a:srgbClr val="77933C"/>
                </a:solidFill>
              </a:rPr>
              <a:t> </a:t>
            </a:r>
            <a:r>
              <a:rPr lang="en-US" b="1" dirty="0" err="1" smtClean="0">
                <a:solidFill>
                  <a:srgbClr val="77933C"/>
                </a:solidFill>
              </a:rPr>
              <a:t>att</a:t>
            </a:r>
            <a:r>
              <a:rPr lang="en-US" b="1" dirty="0" smtClean="0">
                <a:solidFill>
                  <a:srgbClr val="77933C"/>
                </a:solidFill>
              </a:rPr>
              <a:t> </a:t>
            </a:r>
            <a:r>
              <a:rPr lang="en-US" b="1" dirty="0" err="1" smtClean="0">
                <a:solidFill>
                  <a:srgbClr val="77933C"/>
                </a:solidFill>
              </a:rPr>
              <a:t>ändra</a:t>
            </a:r>
            <a:endParaRPr lang="en-US" b="1" dirty="0">
              <a:solidFill>
                <a:srgbClr val="77933C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password is salted and hashed….</a:t>
            </a:r>
            <a:r>
              <a:rPr lang="en-US" dirty="0"/>
              <a:t> </a:t>
            </a:r>
            <a:endParaRPr lang="en-US" b="1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run the application the </a:t>
            </a:r>
            <a:r>
              <a:rPr lang="en-US" b="1" dirty="0" smtClean="0">
                <a:solidFill>
                  <a:srgbClr val="77933C"/>
                </a:solidFill>
              </a:rPr>
              <a:t>IdentityDbContext</a:t>
            </a:r>
            <a:r>
              <a:rPr lang="en-US" dirty="0" smtClean="0"/>
              <a:t> will create tables in our database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57495"/>
            <a:ext cx="3600400" cy="27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692696"/>
            <a:ext cx="9036039" cy="5361459"/>
          </a:xfrm>
        </p:spPr>
        <p:txBody>
          <a:bodyPr>
            <a:normAutofit/>
          </a:bodyPr>
          <a:lstStyle/>
          <a:p>
            <a:r>
              <a:rPr lang="en-US" sz="2100" dirty="0"/>
              <a:t>d</a:t>
            </a:r>
            <a:r>
              <a:rPr lang="en-US" sz="2100" dirty="0" smtClean="0"/>
              <a:t>bo.AspNetUsers contains all the users</a:t>
            </a:r>
          </a:p>
          <a:p>
            <a:r>
              <a:rPr lang="en-US" sz="2100" dirty="0" smtClean="0"/>
              <a:t>dbo.AspNetRoles contains all the roles</a:t>
            </a:r>
          </a:p>
          <a:p>
            <a:r>
              <a:rPr lang="en-US" sz="2100" dirty="0" smtClean="0"/>
              <a:t>dbo.AspNetUserRoles contains the relations between users and roles </a:t>
            </a:r>
          </a:p>
          <a:p>
            <a:r>
              <a:rPr lang="en-US" sz="2100" dirty="0" smtClean="0"/>
              <a:t>dbo.AspNetUserClaims contains all the claims which belong to a specific user</a:t>
            </a:r>
          </a:p>
          <a:p>
            <a:r>
              <a:rPr lang="en-US" sz="2100" dirty="0" smtClean="0"/>
              <a:t>dbo.AspNetUserLogins contains all the users who login using an external login</a:t>
            </a:r>
          </a:p>
          <a:p>
            <a:r>
              <a:rPr lang="en-US" sz="2100" dirty="0" smtClean="0"/>
              <a:t>dbo.MigrationHistory contains all the performed database migrations</a:t>
            </a:r>
          </a:p>
          <a:p>
            <a:pPr marL="0" indent="0">
              <a:buNone/>
            </a:pPr>
            <a:r>
              <a:rPr lang="en-US" sz="2000" dirty="0" smtClean="0"/>
              <a:t>?? </a:t>
            </a:r>
            <a:r>
              <a:rPr lang="en-US" sz="2000" dirty="0" err="1" smtClean="0"/>
              <a:t>Höra</a:t>
            </a:r>
            <a:r>
              <a:rPr lang="en-US" sz="2000" dirty="0" smtClean="0"/>
              <a:t> med tore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17535"/>
            <a:ext cx="3600400" cy="27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15" y="2653336"/>
            <a:ext cx="3895272" cy="2935903"/>
          </a:xfrm>
        </p:spPr>
      </p:pic>
      <p:sp>
        <p:nvSpPr>
          <p:cNvPr id="6" name="textruta 5"/>
          <p:cNvSpPr txBox="1"/>
          <p:nvPr/>
        </p:nvSpPr>
        <p:spPr>
          <a:xfrm>
            <a:off x="1115616" y="1416342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table AspNetUsers contains several columns to handle a user</a:t>
            </a:r>
          </a:p>
          <a:p>
            <a:endParaRPr lang="en-US" sz="2000" dirty="0"/>
          </a:p>
          <a:p>
            <a:r>
              <a:rPr lang="en-US" sz="2000" dirty="0" smtClean="0"/>
              <a:t>?? </a:t>
            </a:r>
            <a:r>
              <a:rPr lang="en-US" sz="2000" dirty="0" err="1" smtClean="0"/>
              <a:t>Fråga</a:t>
            </a:r>
            <a:r>
              <a:rPr lang="en-US" sz="2000" dirty="0" smtClean="0"/>
              <a:t> Tore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91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5143</TotalTime>
  <Words>283</Words>
  <Application>Microsoft Office PowerPoint</Application>
  <PresentationFormat>Bildspel på skärmen (4:3)</PresentationFormat>
  <Paragraphs>71</Paragraphs>
  <Slides>9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Calibri</vt:lpstr>
      <vt:lpstr>edument-template-eric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 - Database</vt:lpstr>
      <vt:lpstr>ASP.NET Identity</vt:lpstr>
      <vt:lpstr>ASP.NET Identity</vt:lpstr>
      <vt:lpstr>ASP.NET 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654</cp:revision>
  <cp:lastPrinted>2013-03-14T15:28:00Z</cp:lastPrinted>
  <dcterms:created xsi:type="dcterms:W3CDTF">2012-11-20T19:30:37Z</dcterms:created>
  <dcterms:modified xsi:type="dcterms:W3CDTF">2014-11-19T09:59:40Z</dcterms:modified>
</cp:coreProperties>
</file>