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7" r:id="rId3"/>
    <p:sldId id="398" r:id="rId4"/>
    <p:sldId id="400" r:id="rId5"/>
    <p:sldId id="415" r:id="rId6"/>
    <p:sldId id="401" r:id="rId7"/>
    <p:sldId id="404" r:id="rId8"/>
    <p:sldId id="403" r:id="rId9"/>
    <p:sldId id="412" r:id="rId10"/>
    <p:sldId id="413" r:id="rId11"/>
    <p:sldId id="414" r:id="rId12"/>
    <p:sldId id="406" r:id="rId13"/>
    <p:sldId id="405" r:id="rId14"/>
    <p:sldId id="411" r:id="rId15"/>
    <p:sldId id="407" r:id="rId16"/>
    <p:sldId id="408" r:id="rId17"/>
    <p:sldId id="409" r:id="rId18"/>
    <p:sldId id="410" r:id="rId19"/>
    <p:sldId id="399" r:id="rId20"/>
    <p:sldId id="416" r:id="rId21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Membership</a:t>
          </a:r>
          <a:r>
            <a:rPr lang="sv-SE" dirty="0" smtClean="0"/>
            <a:t>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</a:t>
          </a:r>
          <a:r>
            <a:rPr lang="sv-SE" dirty="0" err="1" smtClean="0"/>
            <a:t>Membership</a:t>
          </a:r>
          <a:r>
            <a:rPr lang="sv-SE" dirty="0" smtClean="0"/>
            <a:t>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00318BF-2ABD-48D1-9950-A6FD33EDB56D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0FD43-0297-4A34-8BCC-857DB64BD761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5691A-D61E-406F-83BA-691928ABC9D6}" type="pres">
      <dgm:prSet presAssocID="{198A4513-E7B4-422F-94A7-08E0CC7FCCB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1832C3C-DA1C-4B05-B236-11B6298050EE}" type="pres">
      <dgm:prSet presAssocID="{198A4513-E7B4-422F-94A7-08E0CC7FCCB3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064BA50E-71C8-4F75-A673-4A680181C2DA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DCE8-1CEE-4367-94EC-85C4FD371610}" type="pres">
      <dgm:prSet presAssocID="{25D7670B-89B3-468B-865E-D2862AFE292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F1AA844-1BD0-4F25-A50E-A2C1C07BE4A9}" type="pres">
      <dgm:prSet presAssocID="{25D7670B-89B3-468B-865E-D2862AFE292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AF0D9F0-0222-4DD0-9339-4AC2868E153D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1846B-7288-47E5-9D4D-D52404A6C4AC}" type="pres">
      <dgm:prSet presAssocID="{0BE49635-9A6B-4E5C-9E13-D661DBDDC0F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EE5B6DDA-ED6B-4BFA-94B3-D72F37E9C512}" type="pres">
      <dgm:prSet presAssocID="{0BE49635-9A6B-4E5C-9E13-D661DBDDC0F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A6174F81-839C-4A64-8ADB-4F3A6658691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944AE-E4B9-4496-872B-B411AA9A237C}" type="presOf" srcId="{0BE49635-9A6B-4E5C-9E13-D661DBDDC0F6}" destId="{EE5B6DDA-ED6B-4BFA-94B3-D72F37E9C512}" srcOrd="1" destOrd="0" presId="urn:microsoft.com/office/officeart/2005/8/layout/bProcess3"/>
    <dgm:cxn modelId="{9FF6C984-7D0D-4191-9706-92B764DF4308}" type="presOf" srcId="{25D7670B-89B3-468B-865E-D2862AFE2928}" destId="{B56FDCE8-1CEE-4367-94EC-85C4FD371610}" srcOrd="0" destOrd="0" presId="urn:microsoft.com/office/officeart/2005/8/layout/bProcess3"/>
    <dgm:cxn modelId="{763674E6-33D6-4849-9D1C-0D3FB5EF6C52}" type="presOf" srcId="{25D7670B-89B3-468B-865E-D2862AFE2928}" destId="{4F1AA844-1BD0-4F25-A50E-A2C1C07BE4A9}" srcOrd="1" destOrd="0" presId="urn:microsoft.com/office/officeart/2005/8/layout/bProcess3"/>
    <dgm:cxn modelId="{E5755B57-FB7E-43BA-879E-1A6EAD98E44B}" type="presOf" srcId="{00D47EFA-DD4A-4A3C-83CE-DB793F5318E6}" destId="{BF20FD43-0297-4A34-8BCC-857DB64BD761}" srcOrd="0" destOrd="0" presId="urn:microsoft.com/office/officeart/2005/8/layout/bProcess3"/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638D0BDE-E76E-43B7-8BF9-02BA5A8CFF36}" type="presOf" srcId="{0BE49635-9A6B-4E5C-9E13-D661DBDDC0F6}" destId="{8E71846B-7288-47E5-9D4D-D52404A6C4AC}" srcOrd="0" destOrd="0" presId="urn:microsoft.com/office/officeart/2005/8/layout/bProcess3"/>
    <dgm:cxn modelId="{F245E2F0-A465-48BF-B609-DDD0EB088E3A}" type="presOf" srcId="{60B5DE45-571D-4982-B877-388C5028C64C}" destId="{FAF0D9F0-0222-4DD0-9339-4AC2868E153D}" srcOrd="0" destOrd="0" presId="urn:microsoft.com/office/officeart/2005/8/layout/bProcess3"/>
    <dgm:cxn modelId="{F7F461E9-97B6-4F9E-A5E3-648C268C07E3}" type="presOf" srcId="{6438C9B3-FF70-4A67-9959-2A1E9B90611D}" destId="{A6174F81-839C-4A64-8ADB-4F3A6658691A}" srcOrd="0" destOrd="0" presId="urn:microsoft.com/office/officeart/2005/8/layout/bProcess3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D7FC0B21-BA26-4B39-BE6C-623CA2F9B42D}" type="presOf" srcId="{198A4513-E7B4-422F-94A7-08E0CC7FCCB3}" destId="{D1832C3C-DA1C-4B05-B236-11B6298050EE}" srcOrd="1" destOrd="0" presId="urn:microsoft.com/office/officeart/2005/8/layout/bProcess3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92B508C4-938D-4D3E-8C34-63AFFF30A400}" type="presOf" srcId="{D2F7210B-3B9E-4555-A8AF-A0A80389F001}" destId="{F00318BF-2ABD-48D1-9950-A6FD33EDB56D}" srcOrd="0" destOrd="0" presId="urn:microsoft.com/office/officeart/2005/8/layout/bProcess3"/>
    <dgm:cxn modelId="{E8E3715D-7637-480F-9604-1B87D9F96617}" type="presOf" srcId="{141A24CB-5E02-4CCD-9805-B47C9F25FE2D}" destId="{064BA50E-71C8-4F75-A673-4A680181C2DA}" srcOrd="0" destOrd="0" presId="urn:microsoft.com/office/officeart/2005/8/layout/bProcess3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2B0A9E65-A6C8-42D5-9DD0-C4ABCE9BD0B1}" type="presOf" srcId="{198A4513-E7B4-422F-94A7-08E0CC7FCCB3}" destId="{B765691A-D61E-406F-83BA-691928ABC9D6}" srcOrd="0" destOrd="0" presId="urn:microsoft.com/office/officeart/2005/8/layout/bProcess3"/>
    <dgm:cxn modelId="{50E53C88-D606-42E1-85E2-05585425E683}" type="presParOf" srcId="{F00318BF-2ABD-48D1-9950-A6FD33EDB56D}" destId="{BF20FD43-0297-4A34-8BCC-857DB64BD761}" srcOrd="0" destOrd="0" presId="urn:microsoft.com/office/officeart/2005/8/layout/bProcess3"/>
    <dgm:cxn modelId="{28DFFE6A-73AA-460C-B2BA-77C3DA02EE00}" type="presParOf" srcId="{F00318BF-2ABD-48D1-9950-A6FD33EDB56D}" destId="{B765691A-D61E-406F-83BA-691928ABC9D6}" srcOrd="1" destOrd="0" presId="urn:microsoft.com/office/officeart/2005/8/layout/bProcess3"/>
    <dgm:cxn modelId="{2FDBE989-A0A6-46EF-870F-2CC44718A99D}" type="presParOf" srcId="{B765691A-D61E-406F-83BA-691928ABC9D6}" destId="{D1832C3C-DA1C-4B05-B236-11B6298050EE}" srcOrd="0" destOrd="0" presId="urn:microsoft.com/office/officeart/2005/8/layout/bProcess3"/>
    <dgm:cxn modelId="{815CAEAF-01DF-48F9-9FB1-C5A684DBB52D}" type="presParOf" srcId="{F00318BF-2ABD-48D1-9950-A6FD33EDB56D}" destId="{064BA50E-71C8-4F75-A673-4A680181C2DA}" srcOrd="2" destOrd="0" presId="urn:microsoft.com/office/officeart/2005/8/layout/bProcess3"/>
    <dgm:cxn modelId="{E7CDAE71-1099-4892-8459-5666D5874F01}" type="presParOf" srcId="{F00318BF-2ABD-48D1-9950-A6FD33EDB56D}" destId="{B56FDCE8-1CEE-4367-94EC-85C4FD371610}" srcOrd="3" destOrd="0" presId="urn:microsoft.com/office/officeart/2005/8/layout/bProcess3"/>
    <dgm:cxn modelId="{AB88D9B1-8D95-4431-BC41-868D02395528}" type="presParOf" srcId="{B56FDCE8-1CEE-4367-94EC-85C4FD371610}" destId="{4F1AA844-1BD0-4F25-A50E-A2C1C07BE4A9}" srcOrd="0" destOrd="0" presId="urn:microsoft.com/office/officeart/2005/8/layout/bProcess3"/>
    <dgm:cxn modelId="{C4E00D4B-F415-4B85-9E4E-FDD9CF8A7FC9}" type="presParOf" srcId="{F00318BF-2ABD-48D1-9950-A6FD33EDB56D}" destId="{FAF0D9F0-0222-4DD0-9339-4AC2868E153D}" srcOrd="4" destOrd="0" presId="urn:microsoft.com/office/officeart/2005/8/layout/bProcess3"/>
    <dgm:cxn modelId="{31F41CBF-4234-4134-9320-4E6A041A9D3D}" type="presParOf" srcId="{F00318BF-2ABD-48D1-9950-A6FD33EDB56D}" destId="{8E71846B-7288-47E5-9D4D-D52404A6C4AC}" srcOrd="5" destOrd="0" presId="urn:microsoft.com/office/officeart/2005/8/layout/bProcess3"/>
    <dgm:cxn modelId="{E98B891F-4308-4D08-884F-A4C12D984C99}" type="presParOf" srcId="{8E71846B-7288-47E5-9D4D-D52404A6C4AC}" destId="{EE5B6DDA-ED6B-4BFA-94B3-D72F37E9C512}" srcOrd="0" destOrd="0" presId="urn:microsoft.com/office/officeart/2005/8/layout/bProcess3"/>
    <dgm:cxn modelId="{6CA75125-4C89-4293-B0C5-B00B1C60F84C}" type="presParOf" srcId="{F00318BF-2ABD-48D1-9950-A6FD33EDB56D}" destId="{A6174F81-839C-4A64-8ADB-4F3A6658691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691A-D61E-406F-83BA-691928ABC9D6}">
      <dsp:nvSpPr>
        <dsp:cNvPr id="0" name=""/>
        <dsp:cNvSpPr/>
      </dsp:nvSpPr>
      <dsp:spPr>
        <a:xfrm>
          <a:off x="2745953" y="596041"/>
          <a:ext cx="460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64116" y="639303"/>
        <a:ext cx="24575" cy="4915"/>
      </dsp:txXfrm>
    </dsp:sp>
    <dsp:sp modelId="{BF20FD43-0297-4A34-8BCC-857DB64BD761}">
      <dsp:nvSpPr>
        <dsp:cNvPr id="0" name=""/>
        <dsp:cNvSpPr/>
      </dsp:nvSpPr>
      <dsp:spPr>
        <a:xfrm>
          <a:off x="610788" y="672"/>
          <a:ext cx="2136964" cy="128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ASP.NET </a:t>
          </a:r>
          <a:r>
            <a:rPr lang="sv-SE" sz="2200" kern="1200" dirty="0" err="1" smtClean="0"/>
            <a:t>Membership</a:t>
          </a:r>
          <a:r>
            <a:rPr lang="sv-SE" sz="2200" kern="1200" dirty="0" smtClean="0"/>
            <a:t> (2005)</a:t>
          </a:r>
          <a:endParaRPr lang="en-GB" sz="2200" kern="1200" dirty="0"/>
        </a:p>
      </dsp:txBody>
      <dsp:txXfrm>
        <a:off x="610788" y="672"/>
        <a:ext cx="2136964" cy="1282178"/>
      </dsp:txXfrm>
    </dsp:sp>
    <dsp:sp modelId="{B56FDCE8-1CEE-4367-94EC-85C4FD371610}">
      <dsp:nvSpPr>
        <dsp:cNvPr id="0" name=""/>
        <dsp:cNvSpPr/>
      </dsp:nvSpPr>
      <dsp:spPr>
        <a:xfrm>
          <a:off x="1679270" y="1281050"/>
          <a:ext cx="2628466" cy="460901"/>
        </a:xfrm>
        <a:custGeom>
          <a:avLst/>
          <a:gdLst/>
          <a:ahLst/>
          <a:cxnLst/>
          <a:rect l="0" t="0" r="0" b="0"/>
          <a:pathLst>
            <a:path>
              <a:moveTo>
                <a:pt x="2628466" y="0"/>
              </a:moveTo>
              <a:lnTo>
                <a:pt x="2628466" y="247550"/>
              </a:lnTo>
              <a:lnTo>
                <a:pt x="0" y="247550"/>
              </a:lnTo>
              <a:lnTo>
                <a:pt x="0" y="4609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26653" y="1509043"/>
        <a:ext cx="133701" cy="4915"/>
      </dsp:txXfrm>
    </dsp:sp>
    <dsp:sp modelId="{064BA50E-71C8-4F75-A673-4A680181C2DA}">
      <dsp:nvSpPr>
        <dsp:cNvPr id="0" name=""/>
        <dsp:cNvSpPr/>
      </dsp:nvSpPr>
      <dsp:spPr>
        <a:xfrm>
          <a:off x="3239254" y="672"/>
          <a:ext cx="2136964" cy="128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ASP.NET Simple </a:t>
          </a:r>
          <a:r>
            <a:rPr lang="sv-SE" sz="2200" kern="1200" dirty="0" err="1" smtClean="0"/>
            <a:t>Membership</a:t>
          </a:r>
          <a:r>
            <a:rPr lang="sv-SE" sz="2200" kern="1200" dirty="0" smtClean="0"/>
            <a:t> (2010)</a:t>
          </a:r>
          <a:endParaRPr lang="en-GB" sz="2200" kern="1200" dirty="0"/>
        </a:p>
      </dsp:txBody>
      <dsp:txXfrm>
        <a:off x="3239254" y="672"/>
        <a:ext cx="2136964" cy="1282178"/>
      </dsp:txXfrm>
    </dsp:sp>
    <dsp:sp modelId="{8E71846B-7288-47E5-9D4D-D52404A6C4AC}">
      <dsp:nvSpPr>
        <dsp:cNvPr id="0" name=""/>
        <dsp:cNvSpPr/>
      </dsp:nvSpPr>
      <dsp:spPr>
        <a:xfrm>
          <a:off x="2745953" y="2369721"/>
          <a:ext cx="4609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9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64116" y="2412984"/>
        <a:ext cx="24575" cy="4915"/>
      </dsp:txXfrm>
    </dsp:sp>
    <dsp:sp modelId="{FAF0D9F0-0222-4DD0-9339-4AC2868E153D}">
      <dsp:nvSpPr>
        <dsp:cNvPr id="0" name=""/>
        <dsp:cNvSpPr/>
      </dsp:nvSpPr>
      <dsp:spPr>
        <a:xfrm>
          <a:off x="610788" y="1774352"/>
          <a:ext cx="2136964" cy="128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ASP.NET </a:t>
          </a:r>
          <a:r>
            <a:rPr lang="sv-SE" sz="2200" kern="1200" dirty="0" err="1" smtClean="0"/>
            <a:t>Identity</a:t>
          </a:r>
          <a:r>
            <a:rPr lang="sv-SE" sz="2200" kern="1200" dirty="0" smtClean="0"/>
            <a:t> 1.0 (2013)</a:t>
          </a:r>
          <a:endParaRPr lang="en-GB" sz="2200" kern="1200" dirty="0"/>
        </a:p>
      </dsp:txBody>
      <dsp:txXfrm>
        <a:off x="610788" y="1774352"/>
        <a:ext cx="2136964" cy="1282178"/>
      </dsp:txXfrm>
    </dsp:sp>
    <dsp:sp modelId="{A6174F81-839C-4A64-8ADB-4F3A6658691A}">
      <dsp:nvSpPr>
        <dsp:cNvPr id="0" name=""/>
        <dsp:cNvSpPr/>
      </dsp:nvSpPr>
      <dsp:spPr>
        <a:xfrm>
          <a:off x="3239254" y="1774352"/>
          <a:ext cx="2136964" cy="128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ASP.NET </a:t>
          </a:r>
          <a:r>
            <a:rPr lang="sv-SE" sz="2200" kern="1200" dirty="0" err="1" smtClean="0"/>
            <a:t>Identity</a:t>
          </a:r>
          <a:r>
            <a:rPr lang="sv-SE" sz="2200" kern="1200" dirty="0" smtClean="0"/>
            <a:t> 2.0 (2014)</a:t>
          </a:r>
          <a:endParaRPr lang="en-GB" sz="2200" kern="1200" dirty="0"/>
        </a:p>
      </dsp:txBody>
      <dsp:txXfrm>
        <a:off x="3239254" y="1774352"/>
        <a:ext cx="2136964" cy="128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 smtClean="0"/>
              <a:t>When your application will handle a number of external users</a:t>
            </a:r>
          </a:p>
          <a:p>
            <a:r>
              <a:rPr lang="en-US" dirty="0" smtClean="0"/>
              <a:t>When you don’t want to handle user authentication yourself</a:t>
            </a:r>
          </a:p>
          <a:p>
            <a:r>
              <a:rPr lang="en-US" dirty="0" smtClean="0"/>
              <a:t>When you feel the need for flexibility which claims-based authorization gives you </a:t>
            </a:r>
          </a:p>
          <a:p>
            <a:r>
              <a:rPr lang="en-US" dirty="0" smtClean="0"/>
              <a:t>When you want your application to follow the best practices of modern security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</a:t>
            </a:r>
            <a:r>
              <a:rPr lang="sv-SE" sz="3200" dirty="0" err="1" smtClean="0">
                <a:solidFill>
                  <a:srgbClr val="77933C"/>
                </a:solidFill>
              </a:rPr>
              <a:t>Identity</a:t>
            </a:r>
            <a:r>
              <a:rPr lang="sv-SE" sz="3200" dirty="0" smtClean="0">
                <a:solidFill>
                  <a:srgbClr val="77933C"/>
                </a:solidFill>
              </a:rPr>
              <a:t>?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207265"/>
              </p:ext>
            </p:extLst>
          </p:nvPr>
        </p:nvGraphicFramePr>
        <p:xfrm>
          <a:off x="1547664" y="1916832"/>
          <a:ext cx="5987008" cy="305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user-identity.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/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</a:t>
            </a:r>
            <a:r>
              <a:rPr lang="en-US" sz="2400" dirty="0" err="1" smtClean="0"/>
              <a:t>Oauth</a:t>
            </a:r>
            <a:endParaRPr lang="en-US" sz="2400" dirty="0" smtClean="0"/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</a:t>
            </a:r>
            <a:r>
              <a:rPr lang="en-US" sz="2400" dirty="0" err="1" smtClean="0"/>
              <a:t>Baier</a:t>
            </a:r>
            <a:r>
              <a:rPr lang="en-US" sz="2400" dirty="0" smtClean="0"/>
              <a:t>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ASP.NET </a:t>
            </a:r>
            <a:r>
              <a:rPr lang="en-US" sz="2800" b="1" dirty="0" err="1" smtClean="0"/>
              <a:t>Identiy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Microsoft.</a:t>
            </a:r>
          </a:p>
          <a:p>
            <a:r>
              <a:rPr lang="en-US" sz="2400" dirty="0" smtClean="0"/>
              <a:t>ASP.NET Identity replaces the previous membership and security solutions.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Forms.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sz="2800" b="1" dirty="0" err="1" smtClean="0"/>
              <a:t>What</a:t>
            </a:r>
            <a:r>
              <a:rPr lang="sv-SE" sz="2800" b="1" dirty="0" smtClean="0"/>
              <a:t> is ASP.NET </a:t>
            </a:r>
            <a:r>
              <a:rPr lang="sv-SE" sz="2800" b="1" dirty="0" err="1" smtClean="0"/>
              <a:t>Identity</a:t>
            </a:r>
            <a:r>
              <a:rPr lang="sv-SE" sz="2800" b="1" dirty="0" smtClean="0"/>
              <a:t>?</a:t>
            </a:r>
            <a:endParaRPr lang="en-GB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Giving us a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err="1" smtClean="0"/>
              <a:t>Why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user authentication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err="1"/>
              <a:t>Why</a:t>
            </a:r>
            <a:r>
              <a:rPr lang="sv-SE" sz="2800" b="1" dirty="0"/>
              <a:t> ASP.NET </a:t>
            </a:r>
            <a:r>
              <a:rPr lang="sv-SE" sz="2800" b="1" dirty="0" err="1"/>
              <a:t>Identity</a:t>
            </a:r>
            <a:r>
              <a:rPr lang="sv-SE" sz="2800" b="1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764705"/>
            <a:ext cx="8640960" cy="5400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also gives us delegated authorization, using for example </a:t>
            </a:r>
            <a:r>
              <a:rPr lang="en-GB" dirty="0" err="1" smtClean="0"/>
              <a:t>OAuth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</a:t>
            </a:r>
            <a:r>
              <a:rPr lang="en-GB" dirty="0" err="1" smtClean="0"/>
              <a:t>OAuth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Allowing you to delegate the user authentication process.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of such providers : Google, Facebook or Twitter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1331640" y="513204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436096" y="513204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7" name="Rak pil 6"/>
          <p:cNvCxnSpPr/>
          <p:nvPr/>
        </p:nvCxnSpPr>
        <p:spPr>
          <a:xfrm>
            <a:off x="3563888" y="594928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H="1">
            <a:off x="3563888" y="543876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565645" y="5579948"/>
            <a:ext cx="17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3536714" y="5075892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Allows the developer to create more detailed identities</a:t>
            </a:r>
            <a:r>
              <a:rPr lang="en-US" sz="3200" dirty="0"/>
              <a:t> </a:t>
            </a:r>
            <a:r>
              <a:rPr lang="en-US" sz="3200" dirty="0" smtClean="0"/>
              <a:t>and control the authorization in greater detail.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 the users name, age</a:t>
            </a:r>
            <a:r>
              <a:rPr lang="en-US" sz="3200" dirty="0"/>
              <a:t> </a:t>
            </a:r>
            <a:r>
              <a:rPr lang="en-US" sz="3200" dirty="0" smtClean="0"/>
              <a:t>or address.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works great with following project types: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4239</TotalTime>
  <Words>614</Words>
  <Application>Microsoft Office PowerPoint</Application>
  <PresentationFormat>Bildspel på skärmen (4:3)</PresentationFormat>
  <Paragraphs>144</Paragraphs>
  <Slides>20</Slides>
  <Notes>6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edument-template-eric</vt:lpstr>
      <vt:lpstr>ASP.NET Identity</vt:lpstr>
      <vt:lpstr>What is ASP.NET Identiy?</vt:lpstr>
      <vt:lpstr>What is ASP.NET Identity?</vt:lpstr>
      <vt:lpstr>ASP.NET Identity</vt:lpstr>
      <vt:lpstr>ASP.NET Identity</vt:lpstr>
      <vt:lpstr>Why ASP.NET Identity?</vt:lpstr>
      <vt:lpstr>Why ASP.NET Identity?</vt:lpstr>
      <vt:lpstr>Why ASP.NET Identity</vt:lpstr>
      <vt:lpstr>Why ASP.NET Identity</vt:lpstr>
      <vt:lpstr>Why ASP.NET Identity</vt:lpstr>
      <vt:lpstr>Why ASP.NET Identity</vt:lpstr>
      <vt:lpstr>ASP.NET Identity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600</cp:revision>
  <cp:lastPrinted>2013-03-14T15:28:00Z</cp:lastPrinted>
  <dcterms:created xsi:type="dcterms:W3CDTF">2012-11-20T19:30:37Z</dcterms:created>
  <dcterms:modified xsi:type="dcterms:W3CDTF">2014-11-14T09:38:56Z</dcterms:modified>
</cp:coreProperties>
</file>