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3" r:id="rId3"/>
    <p:sldId id="397" r:id="rId4"/>
    <p:sldId id="398" r:id="rId5"/>
    <p:sldId id="399" r:id="rId6"/>
    <p:sldId id="400" r:id="rId7"/>
    <p:sldId id="402" r:id="rId8"/>
    <p:sldId id="401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Government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7232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  <a:endParaRPr lang="en-US" dirty="0" smtClean="0"/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27692" custLinFactNeighborY="-40625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4680520" cy="230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Claim</a:t>
          </a:r>
          <a:endParaRPr lang="en-US" sz="4400" kern="1200" dirty="0"/>
        </a:p>
      </dsp:txBody>
      <dsp:txXfrm>
        <a:off x="0" y="0"/>
        <a:ext cx="4680520" cy="1244298"/>
      </dsp:txXfrm>
    </dsp:sp>
    <dsp:sp modelId="{9CD6F3CA-B3FC-45CD-AFE8-83034A1E12CA}">
      <dsp:nvSpPr>
        <dsp:cNvPr id="0" name=""/>
        <dsp:cNvSpPr/>
      </dsp:nvSpPr>
      <dsp:spPr>
        <a:xfrm>
          <a:off x="2285" y="1198213"/>
          <a:ext cx="1558649" cy="10599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Issuer</a:t>
          </a:r>
          <a:endParaRPr lang="en-US" sz="3400" kern="1200" dirty="0"/>
        </a:p>
      </dsp:txBody>
      <dsp:txXfrm>
        <a:off x="2285" y="1198213"/>
        <a:ext cx="1558649" cy="1059957"/>
      </dsp:txXfrm>
    </dsp:sp>
    <dsp:sp modelId="{1F7BECB4-76D7-4619-97E8-90E69CEEB64A}">
      <dsp:nvSpPr>
        <dsp:cNvPr id="0" name=""/>
        <dsp:cNvSpPr/>
      </dsp:nvSpPr>
      <dsp:spPr>
        <a:xfrm>
          <a:off x="1560935" y="1198213"/>
          <a:ext cx="1558649" cy="10599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Type</a:t>
          </a:r>
        </a:p>
      </dsp:txBody>
      <dsp:txXfrm>
        <a:off x="1560935" y="1198213"/>
        <a:ext cx="1558649" cy="1059957"/>
      </dsp:txXfrm>
    </dsp:sp>
    <dsp:sp modelId="{15CB6101-9D66-43DB-9447-0F2A9C6FB0A0}">
      <dsp:nvSpPr>
        <dsp:cNvPr id="0" name=""/>
        <dsp:cNvSpPr/>
      </dsp:nvSpPr>
      <dsp:spPr>
        <a:xfrm>
          <a:off x="3119584" y="1198213"/>
          <a:ext cx="1558649" cy="10599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Value</a:t>
          </a:r>
        </a:p>
      </dsp:txBody>
      <dsp:txXfrm>
        <a:off x="3119584" y="1198213"/>
        <a:ext cx="1558649" cy="1059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2350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Claim</a:t>
          </a:r>
          <a:endParaRPr lang="en-US" sz="4500" kern="1200" dirty="0"/>
        </a:p>
      </dsp:txBody>
      <dsp:txXfrm>
        <a:off x="0" y="0"/>
        <a:ext cx="3672408" cy="1269243"/>
      </dsp:txXfrm>
    </dsp:sp>
    <dsp:sp modelId="{9CD6F3CA-B3FC-45CD-AFE8-83034A1E12CA}">
      <dsp:nvSpPr>
        <dsp:cNvPr id="0" name=""/>
        <dsp:cNvSpPr/>
      </dsp:nvSpPr>
      <dsp:spPr>
        <a:xfrm>
          <a:off x="1793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Government</a:t>
          </a:r>
          <a:endParaRPr lang="en-US" sz="1500" kern="1200" dirty="0"/>
        </a:p>
      </dsp:txBody>
      <dsp:txXfrm>
        <a:off x="1793" y="1222233"/>
        <a:ext cx="1222940" cy="1081207"/>
      </dsp:txXfrm>
    </dsp:sp>
    <dsp:sp modelId="{1F7BECB4-76D7-4619-97E8-90E69CEEB64A}">
      <dsp:nvSpPr>
        <dsp:cNvPr id="0" name=""/>
        <dsp:cNvSpPr/>
      </dsp:nvSpPr>
      <dsp:spPr>
        <a:xfrm>
          <a:off x="1224733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Social Security Number</a:t>
          </a:r>
        </a:p>
      </dsp:txBody>
      <dsp:txXfrm>
        <a:off x="1224733" y="1222233"/>
        <a:ext cx="1222940" cy="1081207"/>
      </dsp:txXfrm>
    </dsp:sp>
    <dsp:sp modelId="{15CB6101-9D66-43DB-9447-0F2A9C6FB0A0}">
      <dsp:nvSpPr>
        <dsp:cNvPr id="0" name=""/>
        <dsp:cNvSpPr/>
      </dsp:nvSpPr>
      <dsp:spPr>
        <a:xfrm>
          <a:off x="2447674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860228-4792</a:t>
          </a:r>
        </a:p>
      </dsp:txBody>
      <dsp:txXfrm>
        <a:off x="2447674" y="1222233"/>
        <a:ext cx="1222940" cy="1081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2350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Claim</a:t>
          </a:r>
          <a:endParaRPr lang="en-US" sz="4500" kern="1200" dirty="0"/>
        </a:p>
      </dsp:txBody>
      <dsp:txXfrm>
        <a:off x="0" y="0"/>
        <a:ext cx="3672408" cy="1269243"/>
      </dsp:txXfrm>
    </dsp:sp>
    <dsp:sp modelId="{9CD6F3CA-B3FC-45CD-AFE8-83034A1E12CA}">
      <dsp:nvSpPr>
        <dsp:cNvPr id="0" name=""/>
        <dsp:cNvSpPr/>
      </dsp:nvSpPr>
      <dsp:spPr>
        <a:xfrm>
          <a:off x="1793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Associate</a:t>
          </a:r>
          <a:endParaRPr lang="en-US" sz="1900" kern="1200" dirty="0"/>
        </a:p>
      </dsp:txBody>
      <dsp:txXfrm>
        <a:off x="1793" y="1222233"/>
        <a:ext cx="1222940" cy="1081207"/>
      </dsp:txXfrm>
    </dsp:sp>
    <dsp:sp modelId="{1F7BECB4-76D7-4619-97E8-90E69CEEB64A}">
      <dsp:nvSpPr>
        <dsp:cNvPr id="0" name=""/>
        <dsp:cNvSpPr/>
      </dsp:nvSpPr>
      <dsp:spPr>
        <a:xfrm>
          <a:off x="1224733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Social Security Number</a:t>
          </a:r>
        </a:p>
      </dsp:txBody>
      <dsp:txXfrm>
        <a:off x="1224733" y="1222233"/>
        <a:ext cx="1222940" cy="1081207"/>
      </dsp:txXfrm>
    </dsp:sp>
    <dsp:sp modelId="{15CB6101-9D66-43DB-9447-0F2A9C6FB0A0}">
      <dsp:nvSpPr>
        <dsp:cNvPr id="0" name=""/>
        <dsp:cNvSpPr/>
      </dsp:nvSpPr>
      <dsp:spPr>
        <a:xfrm>
          <a:off x="2447674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840228-4792</a:t>
          </a:r>
        </a:p>
      </dsp:txBody>
      <dsp:txXfrm>
        <a:off x="2447674" y="1222233"/>
        <a:ext cx="1222940" cy="1081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4680520" cy="230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Principal</a:t>
          </a:r>
          <a:endParaRPr lang="en-US" sz="4400" kern="1200" dirty="0"/>
        </a:p>
      </dsp:txBody>
      <dsp:txXfrm>
        <a:off x="0" y="0"/>
        <a:ext cx="4680520" cy="1244298"/>
      </dsp:txXfrm>
    </dsp:sp>
    <dsp:sp modelId="{9CD6F3CA-B3FC-45CD-AFE8-83034A1E12CA}">
      <dsp:nvSpPr>
        <dsp:cNvPr id="0" name=""/>
        <dsp:cNvSpPr/>
      </dsp:nvSpPr>
      <dsp:spPr>
        <a:xfrm>
          <a:off x="0" y="1198213"/>
          <a:ext cx="2340260" cy="10599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305816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Identity</a:t>
          </a:r>
          <a:endParaRPr lang="en-US" sz="4300" kern="1200" dirty="0"/>
        </a:p>
      </dsp:txBody>
      <dsp:txXfrm>
        <a:off x="0" y="1198213"/>
        <a:ext cx="2340260" cy="1059957"/>
      </dsp:txXfrm>
    </dsp:sp>
    <dsp:sp modelId="{1F7BECB4-76D7-4619-97E8-90E69CEEB64A}">
      <dsp:nvSpPr>
        <dsp:cNvPr id="0" name=""/>
        <dsp:cNvSpPr/>
      </dsp:nvSpPr>
      <dsp:spPr>
        <a:xfrm>
          <a:off x="2340260" y="1198213"/>
          <a:ext cx="2340260" cy="10599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305816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Roles</a:t>
          </a:r>
          <a:endParaRPr lang="en-US" sz="4300" kern="1200" dirty="0" smtClean="0"/>
        </a:p>
      </dsp:txBody>
      <dsp:txXfrm>
        <a:off x="2340260" y="1198213"/>
        <a:ext cx="2340260" cy="105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Theory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authentication and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187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Cookie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6935283"/>
              </p:ext>
            </p:extLst>
          </p:nvPr>
        </p:nvGraphicFramePr>
        <p:xfrm>
          <a:off x="1979712" y="2924944"/>
          <a:ext cx="468052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Role based authorization has premade attributes which are easy to apply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0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0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ASP.NET Identity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Claims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a claim?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A Claim is a statement about a subject, for example your name, age or address.</a:t>
            </a:r>
          </a:p>
          <a:p>
            <a:pPr marL="0" indent="0">
              <a:buNone/>
            </a:pPr>
            <a:r>
              <a:rPr lang="en-US" dirty="0" smtClean="0"/>
              <a:t>Each claim has a </a:t>
            </a:r>
            <a:r>
              <a:rPr lang="en-US" b="1" dirty="0" smtClean="0"/>
              <a:t>type</a:t>
            </a:r>
            <a:r>
              <a:rPr lang="en-US" dirty="0" smtClean="0"/>
              <a:t>, a </a:t>
            </a:r>
            <a:r>
              <a:rPr lang="en-US" b="1" dirty="0" smtClean="0"/>
              <a:t>value</a:t>
            </a:r>
            <a:r>
              <a:rPr lang="en-US" dirty="0" smtClean="0"/>
              <a:t> and an </a:t>
            </a:r>
            <a:r>
              <a:rPr lang="en-US" b="1" dirty="0" smtClean="0"/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which can issue claims.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475687008"/>
              </p:ext>
            </p:extLst>
          </p:nvPr>
        </p:nvGraphicFramePr>
        <p:xfrm>
          <a:off x="971600" y="4149080"/>
          <a:ext cx="468052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you’re not always 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66120005"/>
              </p:ext>
            </p:extLst>
          </p:nvPr>
        </p:nvGraphicFramePr>
        <p:xfrm>
          <a:off x="827584" y="3814854"/>
          <a:ext cx="3672408" cy="235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13903786"/>
              </p:ext>
            </p:extLst>
          </p:nvPr>
        </p:nvGraphicFramePr>
        <p:xfrm>
          <a:off x="4716016" y="3814854"/>
          <a:ext cx="3672408" cy="235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Why Claims?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5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of claims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claims (Which the user received from a Security Token Service).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than roles-based authorization.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claims are encapsulated in what is called “Security Token” which becomes an encrypted cookie, making it secured.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A security token contains an identity.</a:t>
            </a:r>
          </a:p>
          <a:p>
            <a:pPr marL="0" indent="0">
              <a:buNone/>
            </a:pPr>
            <a:r>
              <a:rPr lang="en-US" sz="2400" dirty="0" smtClean="0"/>
              <a:t>An identity is something that defines an entity. In our case the identity contains the claims that belong to the entity.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a STS (Security Token Service)?</a:t>
            </a:r>
          </a:p>
          <a:p>
            <a:pPr marL="0" indent="0">
              <a:buNone/>
            </a:pPr>
            <a:r>
              <a:rPr lang="en-US" sz="2400" dirty="0" smtClean="0"/>
              <a:t>A STS is a service which provides users with security tokens (which is a set of claims).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token is then used to authenticate the user on the web-application.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4573</TotalTime>
  <Words>434</Words>
  <Application>Microsoft Office PowerPoint</Application>
  <PresentationFormat>Bildspel på skärmen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edument-template-eric</vt:lpstr>
      <vt:lpstr>ASP.NET Theory</vt:lpstr>
      <vt:lpstr>ASP.NET Identity</vt:lpstr>
      <vt:lpstr>What is a claim?</vt:lpstr>
      <vt:lpstr>What is a Claim?</vt:lpstr>
      <vt:lpstr>ASP.NET Identity</vt:lpstr>
      <vt:lpstr>Why Claims?</vt:lpstr>
      <vt:lpstr>What is a Security Token?</vt:lpstr>
      <vt:lpstr>What is a STS?</vt:lpstr>
      <vt:lpstr>STS Flow</vt:lpstr>
      <vt:lpstr>STS Flow</vt:lpstr>
      <vt:lpstr>STS Flow</vt:lpstr>
      <vt:lpstr>STS Flow</vt:lpstr>
      <vt:lpstr>STS Flow</vt:lpstr>
      <vt:lpstr>What is a Principal?</vt:lpstr>
      <vt:lpstr>Role-based authorization vs Claims-based authorization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606</cp:revision>
  <cp:lastPrinted>2013-03-14T15:28:00Z</cp:lastPrinted>
  <dcterms:created xsi:type="dcterms:W3CDTF">2012-11-20T19:30:37Z</dcterms:created>
  <dcterms:modified xsi:type="dcterms:W3CDTF">2014-11-13T10:08:32Z</dcterms:modified>
</cp:coreProperties>
</file>