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  <p:sldId id="416" r:id="rId2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works great with following 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identities</a:t>
            </a:r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Alternative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OAuth / OpenID</a:t>
            </a:r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OAuth</a:t>
            </a:r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Giving us a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delegated authorization, using for example OAuth 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39" y="503017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491880" y="350100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User 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491880" y="2996952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User 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331639" y="306425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Rak pil 16"/>
          <p:cNvCxnSpPr/>
          <p:nvPr/>
        </p:nvCxnSpPr>
        <p:spPr>
          <a:xfrm>
            <a:off x="2339752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2987824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2987824" y="429309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 Information</a:t>
            </a:r>
            <a:endParaRPr lang="en-US" dirty="0"/>
          </a:p>
        </p:txBody>
      </p:sp>
      <p:sp>
        <p:nvSpPr>
          <p:cNvPr id="24" name="textruta 23"/>
          <p:cNvSpPr txBox="1"/>
          <p:nvPr/>
        </p:nvSpPr>
        <p:spPr>
          <a:xfrm>
            <a:off x="412942" y="4283804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Create: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4710</TotalTime>
  <Words>612</Words>
  <Application>Microsoft Office PowerPoint</Application>
  <PresentationFormat>Bildspel på skärmen (4:3)</PresentationFormat>
  <Paragraphs>149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612</cp:revision>
  <cp:lastPrinted>2013-03-14T15:28:00Z</cp:lastPrinted>
  <dcterms:created xsi:type="dcterms:W3CDTF">2012-11-20T19:30:37Z</dcterms:created>
  <dcterms:modified xsi:type="dcterms:W3CDTF">2014-11-20T14:44:27Z</dcterms:modified>
</cp:coreProperties>
</file>