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397" r:id="rId3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86383" autoAdjust="0"/>
  </p:normalViewPr>
  <p:slideViewPr>
    <p:cSldViewPr>
      <p:cViewPr varScale="1">
        <p:scale>
          <a:sx n="64" d="100"/>
          <a:sy n="64" d="100"/>
        </p:scale>
        <p:origin x="6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</a:t>
            </a:r>
            <a:r>
              <a:rPr lang="en-US" sz="4500" dirty="0" smtClean="0"/>
              <a:t>Identity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ASP.NET Identity</a:t>
            </a:r>
            <a:endParaRPr lang="en-US" sz="28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46805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79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4539</TotalTime>
  <Words>12</Words>
  <Application>Microsoft Office PowerPoint</Application>
  <PresentationFormat>Bildspel på skärmen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5" baseType="lpstr">
      <vt:lpstr>Arial</vt:lpstr>
      <vt:lpstr>Calibri</vt:lpstr>
      <vt:lpstr>edument-template-eric</vt:lpstr>
      <vt:lpstr>ASP.NET Identity</vt:lpstr>
      <vt:lpstr>ASP.NET Identity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Andreas Elffors</cp:lastModifiedBy>
  <cp:revision>610</cp:revision>
  <cp:lastPrinted>2013-03-14T15:28:00Z</cp:lastPrinted>
  <dcterms:created xsi:type="dcterms:W3CDTF">2012-11-20T19:30:37Z</dcterms:created>
  <dcterms:modified xsi:type="dcterms:W3CDTF">2014-11-17T12:14:37Z</dcterms:modified>
</cp:coreProperties>
</file>