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16" r:id="rId3"/>
    <p:sldId id="417" r:id="rId4"/>
    <p:sldId id="333" r:id="rId5"/>
    <p:sldId id="397" r:id="rId6"/>
    <p:sldId id="398" r:id="rId7"/>
    <p:sldId id="399" r:id="rId8"/>
    <p:sldId id="400" r:id="rId9"/>
    <p:sldId id="418" r:id="rId10"/>
    <p:sldId id="409" r:id="rId11"/>
    <p:sldId id="419" r:id="rId12"/>
    <p:sldId id="420" r:id="rId13"/>
    <p:sldId id="411" r:id="rId14"/>
    <p:sldId id="402" r:id="rId15"/>
    <p:sldId id="401" r:id="rId16"/>
    <p:sldId id="412" r:id="rId17"/>
    <p:sldId id="403" r:id="rId18"/>
    <p:sldId id="413" r:id="rId19"/>
    <p:sldId id="404" r:id="rId20"/>
    <p:sldId id="405" r:id="rId21"/>
    <p:sldId id="406" r:id="rId22"/>
    <p:sldId id="407" r:id="rId23"/>
    <p:sldId id="414" r:id="rId24"/>
    <p:sldId id="408" r:id="rId25"/>
    <p:sldId id="415" r:id="rId26"/>
    <p:sldId id="410" r:id="rId2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 smtClean="0"/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 smtClean="0"/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 smtClean="0"/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 smtClean="0"/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  <a:endParaRPr lang="en-US" dirty="0" smtClean="0"/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 smtClean="0"/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Hobby</a:t>
          </a:r>
          <a:endParaRPr lang="en-US" dirty="0" smtClean="0"/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Tennis</a:t>
          </a:r>
          <a:endParaRPr lang="en-US" dirty="0" smtClean="0"/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4287" custLinFactNeighborY="1434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Associate</a:t>
          </a:r>
          <a:endParaRPr lang="en-US" sz="15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4608512" cy="2193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Identity</a:t>
          </a:r>
        </a:p>
      </dsp:txBody>
      <dsp:txXfrm>
        <a:off x="0" y="0"/>
        <a:ext cx="4608512" cy="1184277"/>
      </dsp:txXfrm>
    </dsp:sp>
    <dsp:sp modelId="{9CD6F3CA-B3FC-45CD-AFE8-83034A1E12CA}">
      <dsp:nvSpPr>
        <dsp:cNvPr id="0" name=""/>
        <dsp:cNvSpPr/>
      </dsp:nvSpPr>
      <dsp:spPr>
        <a:xfrm>
          <a:off x="2250" y="1140415"/>
          <a:ext cx="1534670" cy="10088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Claim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Government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Billy</a:t>
          </a:r>
        </a:p>
      </dsp:txBody>
      <dsp:txXfrm>
        <a:off x="2250" y="1140415"/>
        <a:ext cx="1534670" cy="1008829"/>
      </dsp:txXfrm>
    </dsp:sp>
    <dsp:sp modelId="{1F7BECB4-76D7-4619-97E8-90E69CEEB64A}">
      <dsp:nvSpPr>
        <dsp:cNvPr id="0" name=""/>
        <dsp:cNvSpPr/>
      </dsp:nvSpPr>
      <dsp:spPr>
        <a:xfrm>
          <a:off x="1536920" y="1140415"/>
          <a:ext cx="1534670" cy="10088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Claim</a:t>
          </a:r>
          <a:endParaRPr lang="en-US" sz="17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Government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Age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27</a:t>
          </a:r>
          <a:endParaRPr lang="en-US" sz="1300" kern="1200" dirty="0" smtClean="0"/>
        </a:p>
      </dsp:txBody>
      <dsp:txXfrm>
        <a:off x="1536920" y="1140415"/>
        <a:ext cx="1534670" cy="1008829"/>
      </dsp:txXfrm>
    </dsp:sp>
    <dsp:sp modelId="{15CB6101-9D66-43DB-9447-0F2A9C6FB0A0}">
      <dsp:nvSpPr>
        <dsp:cNvPr id="0" name=""/>
        <dsp:cNvSpPr/>
      </dsp:nvSpPr>
      <dsp:spPr>
        <a:xfrm>
          <a:off x="3071591" y="1140415"/>
          <a:ext cx="1534670" cy="10088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Claim</a:t>
          </a:r>
          <a:endParaRPr lang="en-US" sz="17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Associate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Hobby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Tennis</a:t>
          </a:r>
          <a:endParaRPr lang="en-US" sz="1300" kern="1200" dirty="0" smtClean="0"/>
        </a:p>
      </dsp:txBody>
      <dsp:txXfrm>
        <a:off x="3071591" y="1140415"/>
        <a:ext cx="1534670" cy="1008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Authentication, Authorization, Roles, Claims and Tokens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Role based authorization has premade attributes which are easy to apply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0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0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What is an Identity?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an entity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6476256"/>
              </p:ext>
            </p:extLst>
          </p:nvPr>
        </p:nvGraphicFramePr>
        <p:xfrm>
          <a:off x="899592" y="3573016"/>
          <a:ext cx="4608512" cy="21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Security Token &amp; </a:t>
            </a:r>
            <a:br>
              <a:rPr lang="en-US" sz="3200" dirty="0" smtClean="0"/>
            </a:br>
            <a:r>
              <a:rPr lang="en-US" sz="3200" dirty="0" smtClean="0"/>
              <a:t>Security Token Services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security token contains an </a:t>
            </a:r>
            <a:r>
              <a:rPr lang="en-US" sz="2400" b="1" dirty="0" smtClean="0"/>
              <a:t>Id, security key </a:t>
            </a:r>
            <a:r>
              <a:rPr lang="en-US" sz="2400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What is a Role?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</a:t>
            </a:r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</a:t>
            </a:r>
            <a:r>
              <a:rPr lang="en-US" dirty="0" smtClean="0"/>
              <a:t>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What is a Principal?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An example of such a role is : Administrator or Employee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Each role is associated with a set of users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an Employee 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What is a Claim?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smtClean="0"/>
              <a:t>Claim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 Claim is a statement about a subject, for example your name, age or address</a:t>
            </a:r>
            <a:r>
              <a:rPr lang="en-US" sz="3200" b="1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</a:t>
            </a:r>
            <a:r>
              <a:rPr lang="en-US" dirty="0" smtClean="0"/>
              <a:t>claim has a </a:t>
            </a:r>
            <a:r>
              <a:rPr lang="en-US" b="1" dirty="0" smtClean="0"/>
              <a:t>type</a:t>
            </a:r>
            <a:r>
              <a:rPr lang="en-US" dirty="0" smtClean="0"/>
              <a:t>, a </a:t>
            </a:r>
            <a:r>
              <a:rPr lang="en-US" b="1" dirty="0" smtClean="0"/>
              <a:t>value</a:t>
            </a:r>
            <a:r>
              <a:rPr lang="en-US" dirty="0" smtClean="0"/>
              <a:t> and an </a:t>
            </a:r>
            <a:r>
              <a:rPr lang="en-US" b="1" dirty="0" smtClean="0"/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</a:t>
            </a:r>
            <a:r>
              <a:rPr lang="en-US" sz="2000" dirty="0" smtClean="0"/>
              <a:t>who made the claim.</a:t>
            </a:r>
            <a:endParaRPr lang="en-US" sz="20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2599681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Why Claims?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of claims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</a:t>
            </a:r>
            <a:r>
              <a:rPr lang="en-US" sz="2400" dirty="0" smtClean="0"/>
              <a:t>claims.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</a:t>
            </a:r>
            <a:r>
              <a:rPr lang="en-US" sz="2400" dirty="0" smtClean="0"/>
              <a:t>dynamic and flexible </a:t>
            </a:r>
            <a:r>
              <a:rPr lang="en-US" sz="2400" dirty="0" smtClean="0"/>
              <a:t>than roles-based authorization.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claims are encapsulated in </a:t>
            </a:r>
            <a:r>
              <a:rPr lang="en-US" sz="2400" dirty="0" smtClean="0"/>
              <a:t>an </a:t>
            </a:r>
            <a:r>
              <a:rPr lang="en-US" sz="2400" dirty="0" smtClean="0"/>
              <a:t>encrypted </a:t>
            </a:r>
            <a:r>
              <a:rPr lang="en-US" sz="2400" dirty="0" smtClean="0"/>
              <a:t>cookie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ften called authentication cookie.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Claims-based Authorization VS Roles-based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4670</TotalTime>
  <Words>693</Words>
  <Application>Microsoft Office PowerPoint</Application>
  <PresentationFormat>Bildspel på skärmen (4:3)</PresentationFormat>
  <Paragraphs>180</Paragraphs>
  <Slides>26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edument-template-eric</vt:lpstr>
      <vt:lpstr>ASP.NET Identity Security Fundamentals</vt:lpstr>
      <vt:lpstr>PowerPoint-presentation</vt:lpstr>
      <vt:lpstr>What is a Role?</vt:lpstr>
      <vt:lpstr>PowerPoint-presentation</vt:lpstr>
      <vt:lpstr>What is a Claim?</vt:lpstr>
      <vt:lpstr>What is a Claim?</vt:lpstr>
      <vt:lpstr>PowerPoint-presentation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PowerPoint-presentation</vt:lpstr>
      <vt:lpstr>What is a Principal?</vt:lpstr>
      <vt:lpstr>What is a Principal?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616</cp:revision>
  <cp:lastPrinted>2013-03-14T15:28:00Z</cp:lastPrinted>
  <dcterms:created xsi:type="dcterms:W3CDTF">2012-11-20T19:30:37Z</dcterms:created>
  <dcterms:modified xsi:type="dcterms:W3CDTF">2014-11-13T14:13:30Z</dcterms:modified>
</cp:coreProperties>
</file>