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98" r:id="rId3"/>
    <p:sldId id="400" r:id="rId4"/>
    <p:sldId id="401" r:id="rId5"/>
    <p:sldId id="402" r:id="rId6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86383" autoAdjust="0"/>
  </p:normalViewPr>
  <p:slideViewPr>
    <p:cSldViewPr>
      <p:cViewPr varScale="1">
        <p:scale>
          <a:sx n="64" d="100"/>
          <a:sy n="64" d="100"/>
        </p:scale>
        <p:origin x="7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External Login Providers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What is External Login Providers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r>
              <a:rPr lang="en-US" dirty="0" smtClean="0"/>
              <a:t>An alternative to handle user authentication using OAuth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19" y="2924944"/>
            <a:ext cx="5847769" cy="22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Benefits of External Login Providers</a:t>
            </a: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r>
              <a:rPr lang="en-US" sz="2400" dirty="0" smtClean="0"/>
              <a:t>Delegates the responsibility of user authentication</a:t>
            </a:r>
          </a:p>
          <a:p>
            <a:r>
              <a:rPr lang="en-US" sz="2400" dirty="0"/>
              <a:t>Takes advantage of already safe implemented authentication </a:t>
            </a:r>
            <a:endParaRPr lang="en-US" sz="2400" dirty="0" smtClean="0"/>
          </a:p>
          <a:p>
            <a:r>
              <a:rPr lang="en-US" sz="2400" dirty="0" smtClean="0"/>
              <a:t>Removes the need for user registration</a:t>
            </a:r>
          </a:p>
          <a:p>
            <a:r>
              <a:rPr lang="en-US" sz="2400" dirty="0" smtClean="0"/>
              <a:t>No need for storing user credentials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5" name="Höger 4"/>
          <p:cNvSpPr/>
          <p:nvPr/>
        </p:nvSpPr>
        <p:spPr>
          <a:xfrm>
            <a:off x="3347864" y="4040539"/>
            <a:ext cx="2232248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868144" y="4040539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683568" y="4040539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04056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8" name="textruta 7"/>
          <p:cNvSpPr txBox="1"/>
          <p:nvPr/>
        </p:nvSpPr>
        <p:spPr>
          <a:xfrm>
            <a:off x="323528" y="908720"/>
            <a:ext cx="856895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7933C"/>
                </a:solidFill>
              </a:rPr>
              <a:t>Use Case scenario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Let us say that we have an application for public use, which will handle a lot of users</a:t>
            </a:r>
          </a:p>
          <a:p>
            <a:endParaRPr lang="en-US" sz="2800" dirty="0"/>
          </a:p>
          <a:p>
            <a:r>
              <a:rPr lang="en-US" sz="2800" dirty="0" smtClean="0"/>
              <a:t>Then it would be wise to implement external login providers to offer an easy way to authenticate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04056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8" name="textruta 7"/>
          <p:cNvSpPr txBox="1"/>
          <p:nvPr/>
        </p:nvSpPr>
        <p:spPr>
          <a:xfrm>
            <a:off x="323528" y="908720"/>
            <a:ext cx="856895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7933C"/>
                </a:solidFill>
              </a:rPr>
              <a:t>Disadvantages with External login providers</a:t>
            </a:r>
            <a:endParaRPr lang="en-US" sz="3200" b="1" dirty="0">
              <a:solidFill>
                <a:srgbClr val="77933C"/>
              </a:solidFill>
            </a:endParaRP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external login provider could crash / shut 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Users may not trust the service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Might be affected if the external login provider has a security breach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5298</TotalTime>
  <Words>136</Words>
  <Application>Microsoft Office PowerPoint</Application>
  <PresentationFormat>Bildspel på skärmen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8" baseType="lpstr">
      <vt:lpstr>Arial</vt:lpstr>
      <vt:lpstr>Calibri</vt:lpstr>
      <vt:lpstr>edument-template-eric</vt:lpstr>
      <vt:lpstr>ASP.NET Identity External Login Providers</vt:lpstr>
      <vt:lpstr>ASP.NET Identity</vt:lpstr>
      <vt:lpstr>ASP.NET Identity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652</cp:revision>
  <cp:lastPrinted>2013-03-14T15:28:00Z</cp:lastPrinted>
  <dcterms:created xsi:type="dcterms:W3CDTF">2012-11-20T19:30:37Z</dcterms:created>
  <dcterms:modified xsi:type="dcterms:W3CDTF">2014-11-25T12:49:06Z</dcterms:modified>
</cp:coreProperties>
</file>