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7" r:id="rId3"/>
    <p:sldId id="398" r:id="rId4"/>
    <p:sldId id="400" r:id="rId5"/>
    <p:sldId id="415" r:id="rId6"/>
    <p:sldId id="401" r:id="rId7"/>
    <p:sldId id="417" r:id="rId8"/>
    <p:sldId id="404" r:id="rId9"/>
    <p:sldId id="403" r:id="rId10"/>
    <p:sldId id="412" r:id="rId11"/>
    <p:sldId id="413" r:id="rId12"/>
    <p:sldId id="414" r:id="rId13"/>
    <p:sldId id="406" r:id="rId14"/>
    <p:sldId id="405" r:id="rId15"/>
    <p:sldId id="411" r:id="rId16"/>
    <p:sldId id="407" r:id="rId17"/>
    <p:sldId id="408" r:id="rId18"/>
    <p:sldId id="409" r:id="rId19"/>
    <p:sldId id="410" r:id="rId20"/>
    <p:sldId id="399" r:id="rId21"/>
    <p:sldId id="416" r:id="rId22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Membership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Membership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Identity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Identity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1E4412E-5E8C-4346-A775-1659C30B60F4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DC101B-D0AF-4253-90C2-A65DAB022F0F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A8D43-E6A1-4850-A09F-0E7F1DE7011B}" type="pres">
      <dgm:prSet presAssocID="{198A4513-E7B4-422F-94A7-08E0CC7FCCB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9ACFD9AF-EBBD-4790-850E-F11D1323E853}" type="pres">
      <dgm:prSet presAssocID="{198A4513-E7B4-422F-94A7-08E0CC7FCCB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F616B3C-970A-45F0-9F45-1938F827806B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C819D-8603-41A2-A152-FAF56755E81F}" type="pres">
      <dgm:prSet presAssocID="{25D7670B-89B3-468B-865E-D2862AFE2928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958914D-7844-45EF-8272-CF2AF490149A}" type="pres">
      <dgm:prSet presAssocID="{25D7670B-89B3-468B-865E-D2862AFE2928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766A71-B336-464B-9348-3E68D43338B8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53AE1-388A-4007-9638-4A076C3506A5}" type="pres">
      <dgm:prSet presAssocID="{0BE49635-9A6B-4E5C-9E13-D661DBDDC0F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CEC0E90-F217-4EE2-8C8A-B15B9FC966EE}" type="pres">
      <dgm:prSet presAssocID="{0BE49635-9A6B-4E5C-9E13-D661DBDDC0F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BF5C6B5-563D-4A44-A7F4-BEEDF57FAE9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4E413634-EB04-479D-9292-937EFB6893CA}" type="presOf" srcId="{00D47EFA-DD4A-4A3C-83CE-DB793F5318E6}" destId="{5ADC101B-D0AF-4253-90C2-A65DAB022F0F}" srcOrd="0" destOrd="0" presId="urn:microsoft.com/office/officeart/2005/8/layout/process1"/>
    <dgm:cxn modelId="{F6DB6C7A-C16D-4EF7-B0C5-86D775058F7A}" type="presOf" srcId="{25D7670B-89B3-468B-865E-D2862AFE2928}" destId="{384C819D-8603-41A2-A152-FAF56755E81F}" srcOrd="0" destOrd="0" presId="urn:microsoft.com/office/officeart/2005/8/layout/process1"/>
    <dgm:cxn modelId="{6D587A3B-8381-414C-9A13-7FC2D4B84F6E}" type="presOf" srcId="{0BE49635-9A6B-4E5C-9E13-D661DBDDC0F6}" destId="{7CEC0E90-F217-4EE2-8C8A-B15B9FC966EE}" srcOrd="1" destOrd="0" presId="urn:microsoft.com/office/officeart/2005/8/layout/process1"/>
    <dgm:cxn modelId="{D811A95B-703C-4860-95E9-D6CFC3767D4C}" type="presOf" srcId="{198A4513-E7B4-422F-94A7-08E0CC7FCCB3}" destId="{391A8D43-E6A1-4850-A09F-0E7F1DE7011B}" srcOrd="0" destOrd="0" presId="urn:microsoft.com/office/officeart/2005/8/layout/process1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A634A976-2D98-453F-AF31-F4718CB51BB3}" type="presOf" srcId="{0BE49635-9A6B-4E5C-9E13-D661DBDDC0F6}" destId="{27653AE1-388A-4007-9638-4A076C3506A5}" srcOrd="0" destOrd="0" presId="urn:microsoft.com/office/officeart/2005/8/layout/process1"/>
    <dgm:cxn modelId="{5697B636-5B5E-42AD-964F-B7FA2E4EDBB7}" type="presOf" srcId="{60B5DE45-571D-4982-B877-388C5028C64C}" destId="{AB766A71-B336-464B-9348-3E68D43338B8}" srcOrd="0" destOrd="0" presId="urn:microsoft.com/office/officeart/2005/8/layout/process1"/>
    <dgm:cxn modelId="{2B1243B9-B071-4916-ABC0-80A2F4A306C7}" type="presOf" srcId="{25D7670B-89B3-468B-865E-D2862AFE2928}" destId="{C958914D-7844-45EF-8272-CF2AF490149A}" srcOrd="1" destOrd="0" presId="urn:microsoft.com/office/officeart/2005/8/layout/process1"/>
    <dgm:cxn modelId="{611825E9-F5C6-4A5C-83BF-8B7F4A3D779D}" type="presOf" srcId="{D2F7210B-3B9E-4555-A8AF-A0A80389F001}" destId="{F1E4412E-5E8C-4346-A775-1659C30B60F4}" srcOrd="0" destOrd="0" presId="urn:microsoft.com/office/officeart/2005/8/layout/process1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4A9A3248-A45D-4964-B2AA-9BD6A1DC5930}" type="presOf" srcId="{141A24CB-5E02-4CCD-9805-B47C9F25FE2D}" destId="{6F616B3C-970A-45F0-9F45-1938F827806B}" srcOrd="0" destOrd="0" presId="urn:microsoft.com/office/officeart/2005/8/layout/process1"/>
    <dgm:cxn modelId="{5D24032D-66F8-453E-BAAD-DB59250F90CD}" type="presOf" srcId="{6438C9B3-FF70-4A67-9959-2A1E9B90611D}" destId="{7BF5C6B5-563D-4A44-A7F4-BEEDF57FAE9A}" srcOrd="0" destOrd="0" presId="urn:microsoft.com/office/officeart/2005/8/layout/process1"/>
    <dgm:cxn modelId="{F53979A6-24CB-4DE4-B35D-D4715FCEBE15}" type="presOf" srcId="{198A4513-E7B4-422F-94A7-08E0CC7FCCB3}" destId="{9ACFD9AF-EBBD-4790-850E-F11D1323E853}" srcOrd="1" destOrd="0" presId="urn:microsoft.com/office/officeart/2005/8/layout/process1"/>
    <dgm:cxn modelId="{3E0EF240-DA1E-4CE8-BFA1-404FFB7DDA35}" type="presParOf" srcId="{F1E4412E-5E8C-4346-A775-1659C30B60F4}" destId="{5ADC101B-D0AF-4253-90C2-A65DAB022F0F}" srcOrd="0" destOrd="0" presId="urn:microsoft.com/office/officeart/2005/8/layout/process1"/>
    <dgm:cxn modelId="{B2FDB0E4-C584-4E01-9987-1EFE82817455}" type="presParOf" srcId="{F1E4412E-5E8C-4346-A775-1659C30B60F4}" destId="{391A8D43-E6A1-4850-A09F-0E7F1DE7011B}" srcOrd="1" destOrd="0" presId="urn:microsoft.com/office/officeart/2005/8/layout/process1"/>
    <dgm:cxn modelId="{5967990F-32F2-462A-9D2B-37B0C7C8C6C5}" type="presParOf" srcId="{391A8D43-E6A1-4850-A09F-0E7F1DE7011B}" destId="{9ACFD9AF-EBBD-4790-850E-F11D1323E853}" srcOrd="0" destOrd="0" presId="urn:microsoft.com/office/officeart/2005/8/layout/process1"/>
    <dgm:cxn modelId="{0A4E6122-6634-4C50-A57C-292DBA868D19}" type="presParOf" srcId="{F1E4412E-5E8C-4346-A775-1659C30B60F4}" destId="{6F616B3C-970A-45F0-9F45-1938F827806B}" srcOrd="2" destOrd="0" presId="urn:microsoft.com/office/officeart/2005/8/layout/process1"/>
    <dgm:cxn modelId="{38566B2B-7D02-4602-AEBA-3961CE369F0B}" type="presParOf" srcId="{F1E4412E-5E8C-4346-A775-1659C30B60F4}" destId="{384C819D-8603-41A2-A152-FAF56755E81F}" srcOrd="3" destOrd="0" presId="urn:microsoft.com/office/officeart/2005/8/layout/process1"/>
    <dgm:cxn modelId="{E9D0300D-4742-4120-8DDD-7A38DC91484F}" type="presParOf" srcId="{384C819D-8603-41A2-A152-FAF56755E81F}" destId="{C958914D-7844-45EF-8272-CF2AF490149A}" srcOrd="0" destOrd="0" presId="urn:microsoft.com/office/officeart/2005/8/layout/process1"/>
    <dgm:cxn modelId="{88B79E9C-E7E9-43E2-B9A7-52360D99F13E}" type="presParOf" srcId="{F1E4412E-5E8C-4346-A775-1659C30B60F4}" destId="{AB766A71-B336-464B-9348-3E68D43338B8}" srcOrd="4" destOrd="0" presId="urn:microsoft.com/office/officeart/2005/8/layout/process1"/>
    <dgm:cxn modelId="{57D9A850-E583-4C7E-B4DA-CC159DDDFA46}" type="presParOf" srcId="{F1E4412E-5E8C-4346-A775-1659C30B60F4}" destId="{27653AE1-388A-4007-9638-4A076C3506A5}" srcOrd="5" destOrd="0" presId="urn:microsoft.com/office/officeart/2005/8/layout/process1"/>
    <dgm:cxn modelId="{4BBB93BF-17B0-4176-A008-78AAF2021AC8}" type="presParOf" srcId="{27653AE1-388A-4007-9638-4A076C3506A5}" destId="{7CEC0E90-F217-4EE2-8C8A-B15B9FC966EE}" srcOrd="0" destOrd="0" presId="urn:microsoft.com/office/officeart/2005/8/layout/process1"/>
    <dgm:cxn modelId="{39EE750E-5934-48D3-B6C8-94EEA175DA02}" type="presParOf" srcId="{F1E4412E-5E8C-4346-A775-1659C30B60F4}" destId="{7BF5C6B5-563D-4A44-A7F4-BEEDF57FAE9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kevin-junghans.blogspot.se/2013/12/using-claims-in-aspnet-identity.html" TargetMode="External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sdn.microsoft.com/en-us/library/ff359102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ASP.NET Identity supports the following projects in .NET: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  <a:p>
            <a:r>
              <a:rPr lang="en-US" dirty="0" err="1" smtClean="0"/>
              <a:t>SignalR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0219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You can easily add ASP.NET Identity via the Package Manager Console, and implement your own functionality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371703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1" y="1124744"/>
            <a:ext cx="8784977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/>
              <a:t>E</a:t>
            </a:r>
            <a:r>
              <a:rPr lang="en-US" dirty="0" smtClean="0"/>
              <a:t>xternal identities</a:t>
            </a:r>
          </a:p>
          <a:p>
            <a:r>
              <a:rPr lang="en-US" dirty="0" smtClean="0"/>
              <a:t>Delegated user authentication</a:t>
            </a:r>
          </a:p>
          <a:p>
            <a:r>
              <a:rPr lang="en-US" dirty="0" smtClean="0"/>
              <a:t>Supports Claims</a:t>
            </a:r>
          </a:p>
          <a:p>
            <a:r>
              <a:rPr lang="en-US" dirty="0" smtClean="0"/>
              <a:t>Modern security practices</a:t>
            </a:r>
          </a:p>
          <a:p>
            <a:r>
              <a:rPr lang="en-US" dirty="0" smtClean="0"/>
              <a:t>Cleaner architecture</a:t>
            </a:r>
          </a:p>
          <a:p>
            <a:r>
              <a:rPr lang="en-US" dirty="0" smtClean="0"/>
              <a:t>Alternative databases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>
                <a:solidFill>
                  <a:srgbClr val="77933C"/>
                </a:solidFill>
              </a:rPr>
              <a:t>B</a:t>
            </a:r>
            <a:r>
              <a:rPr lang="sv-SE" sz="3200" dirty="0" smtClean="0">
                <a:solidFill>
                  <a:srgbClr val="77933C"/>
                </a:solidFill>
              </a:rPr>
              <a:t>efore ASP.NET Identity</a:t>
            </a:r>
            <a:endParaRPr lang="en-GB" sz="32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958403"/>
              </p:ext>
            </p:extLst>
          </p:nvPr>
        </p:nvGraphicFramePr>
        <p:xfrm>
          <a:off x="1331640" y="1916832"/>
          <a:ext cx="6552728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ruta 3"/>
          <p:cNvSpPr txBox="1"/>
          <p:nvPr/>
        </p:nvSpPr>
        <p:spPr>
          <a:xfrm>
            <a:off x="323528" y="1124744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Before ASP.NET Identity there has been several attempts of making good libraries for handling user security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General flaws with the previous security libraries: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additional information to the user-identity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</a:t>
            </a:r>
          </a:p>
          <a:p>
            <a:r>
              <a:rPr lang="en-US" sz="2400" dirty="0" smtClean="0"/>
              <a:t>Designed with only SQL servers in mind</a:t>
            </a:r>
          </a:p>
          <a:p>
            <a:r>
              <a:rPr lang="en-US" sz="2400" dirty="0" smtClean="0"/>
              <a:t>No </a:t>
            </a:r>
            <a:r>
              <a:rPr lang="en-US" sz="2400" dirty="0" err="1" smtClean="0"/>
              <a:t>Owin</a:t>
            </a:r>
            <a:r>
              <a:rPr lang="en-US" sz="2400" dirty="0" smtClean="0"/>
              <a:t> integration</a:t>
            </a:r>
          </a:p>
          <a:p>
            <a:r>
              <a:rPr lang="en-US" sz="2400" dirty="0" smtClean="0"/>
              <a:t>No social login providers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Poor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OAuth / OpenID</a:t>
            </a:r>
          </a:p>
          <a:p>
            <a:r>
              <a:rPr lang="en-US" sz="2400" dirty="0" smtClean="0"/>
              <a:t>Tied to Microsoft databases (SQL)</a:t>
            </a:r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2013</a:t>
            </a:r>
          </a:p>
          <a:p>
            <a:r>
              <a:rPr lang="en-US" sz="2400" dirty="0" smtClean="0"/>
              <a:t>Simple &amp; flexible way to store and handle user data</a:t>
            </a:r>
          </a:p>
          <a:p>
            <a:r>
              <a:rPr lang="en-US" sz="2400" dirty="0" smtClean="0"/>
              <a:t>Supports Roles &amp; Claims</a:t>
            </a:r>
          </a:p>
          <a:p>
            <a:r>
              <a:rPr lang="en-US" sz="2400" dirty="0" smtClean="0"/>
              <a:t>Social Login Providers using OAuth</a:t>
            </a:r>
          </a:p>
          <a:p>
            <a:r>
              <a:rPr lang="en-US" sz="2400" dirty="0" smtClean="0"/>
              <a:t>Supports external Identity providers</a:t>
            </a:r>
          </a:p>
          <a:p>
            <a:r>
              <a:rPr lang="en-US" sz="2400" dirty="0" smtClean="0"/>
              <a:t>Supports customized databases</a:t>
            </a:r>
          </a:p>
          <a:p>
            <a:r>
              <a:rPr lang="en-US" sz="2400" dirty="0" smtClean="0"/>
              <a:t>Requires 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was before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in 2014</a:t>
            </a:r>
          </a:p>
          <a:p>
            <a:r>
              <a:rPr lang="en-US" sz="2400" dirty="0" smtClean="0"/>
              <a:t>Supports External 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 (Configure lockout time and number of attempts)</a:t>
            </a:r>
          </a:p>
          <a:p>
            <a:r>
              <a:rPr lang="en-US" sz="2400" dirty="0" smtClean="0"/>
              <a:t>Password 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</a:t>
            </a:r>
          </a:p>
          <a:p>
            <a:r>
              <a:rPr lang="en-US" sz="2400" dirty="0" smtClean="0"/>
              <a:t>ASP.NET Identity replaces the previous membership and security solutions</a:t>
            </a:r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and Web Forms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Baier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Kevin Junghans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kevin-junghans.blogspot.se/2013/12/using-claims-in-aspnet-identity.html</a:t>
            </a:r>
            <a:r>
              <a:rPr lang="en-US" sz="24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GB" dirty="0"/>
              <a:t>Pro ASP.NET MVC 5 </a:t>
            </a:r>
            <a:r>
              <a:rPr lang="en-GB" dirty="0" smtClean="0"/>
              <a:t>Platform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Guide to Claims-Based Identity And </a:t>
            </a:r>
            <a:r>
              <a:rPr lang="en-GB" dirty="0"/>
              <a:t>Access </a:t>
            </a:r>
            <a:r>
              <a:rPr lang="en-GB" dirty="0" smtClean="0"/>
              <a:t>Control</a:t>
            </a:r>
            <a:r>
              <a:rPr lang="en-GB" dirty="0"/>
              <a:t/>
            </a:r>
            <a:br>
              <a:rPr lang="en-GB" dirty="0"/>
            </a:br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msdn.microsoft.com/en-us/library/ff359102.aspx</a:t>
            </a:r>
            <a:r>
              <a:rPr lang="en-GB" sz="1800" dirty="0" smtClean="0"/>
              <a:t> (Digital Download)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67" y="1268760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.cdon.com/media-dynamic/images/product/00/09/07/63/32/3/baier-dominick-guide-to-claims-based-identity-and-access-contro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75" y="4253955"/>
            <a:ext cx="153208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dirty="0" smtClean="0"/>
              <a:t>What is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Identity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/>
              <a:t>R</a:t>
            </a:r>
            <a:r>
              <a:rPr lang="en-GB" sz="3200" dirty="0" smtClean="0"/>
              <a:t>elieves the developers from creating a new user management system for every new application.</a:t>
            </a:r>
          </a:p>
          <a:p>
            <a:pPr marL="0" lvl="0" indent="0" algn="ctr">
              <a:buNone/>
            </a:pPr>
            <a:endParaRPr lang="en-GB" sz="3200" dirty="0"/>
          </a:p>
          <a:p>
            <a:pPr marL="0" lvl="0" indent="0" algn="ctr">
              <a:buNone/>
            </a:pPr>
            <a:r>
              <a:rPr lang="en-GB" sz="3200" dirty="0"/>
              <a:t>A</a:t>
            </a:r>
            <a:r>
              <a:rPr lang="en-GB" sz="3200" dirty="0" smtClean="0"/>
              <a:t> framework for creating secure and modern security solutions.</a:t>
            </a:r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smtClean="0"/>
              <a:t>Why ASP.NET Identity?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</a:t>
            </a:r>
            <a:r>
              <a:rPr lang="en-US" sz="3200" dirty="0"/>
              <a:t>a</a:t>
            </a:r>
            <a:r>
              <a:rPr lang="en-US" sz="3200" dirty="0" smtClean="0"/>
              <a:t> security library from Microsoft, part of the .NET stack.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security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modern safety features like: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</a:p>
          <a:p>
            <a:r>
              <a:rPr lang="en-US" sz="2400" dirty="0" smtClean="0"/>
              <a:t>Delegated authorization</a:t>
            </a:r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556791"/>
            <a:ext cx="8640960" cy="460851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ASP.NET Identity supports </a:t>
            </a:r>
            <a:r>
              <a:rPr lang="en-GB" smtClean="0"/>
              <a:t>delegated </a:t>
            </a:r>
            <a:r>
              <a:rPr lang="en-GB" smtClean="0"/>
              <a:t>authentication, </a:t>
            </a:r>
            <a:r>
              <a:rPr lang="en-GB" dirty="0" smtClean="0"/>
              <a:t>using OAuth which grant you:</a:t>
            </a:r>
          </a:p>
          <a:p>
            <a:pPr marL="0" lvl="0" indent="0">
              <a:buNone/>
            </a:pPr>
            <a:endParaRPr lang="en-GB" dirty="0" smtClean="0"/>
          </a:p>
          <a:p>
            <a:r>
              <a:rPr lang="en-GB" dirty="0" smtClean="0"/>
              <a:t>Easy </a:t>
            </a:r>
            <a:r>
              <a:rPr lang="en-GB" dirty="0"/>
              <a:t>use of social login </a:t>
            </a:r>
            <a:r>
              <a:rPr lang="en-GB" dirty="0" smtClean="0"/>
              <a:t>providers thanks to OAuth</a:t>
            </a:r>
          </a:p>
          <a:p>
            <a:r>
              <a:rPr lang="en-US" dirty="0" smtClean="0"/>
              <a:t>Delegation of user </a:t>
            </a:r>
            <a:r>
              <a:rPr lang="en-US" dirty="0"/>
              <a:t>authentication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ASP.NET Identity?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of such providers : Google, Facebook or Twitter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ktangel 5"/>
          <p:cNvSpPr/>
          <p:nvPr/>
        </p:nvSpPr>
        <p:spPr>
          <a:xfrm>
            <a:off x="1331639" y="503017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5436096" y="3053100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</a:t>
            </a:r>
            <a:endParaRPr lang="en-US" dirty="0"/>
          </a:p>
        </p:txBody>
      </p:sp>
      <p:cxnSp>
        <p:nvCxnSpPr>
          <p:cNvPr id="8" name="Rak pil 7"/>
          <p:cNvCxnSpPr/>
          <p:nvPr/>
        </p:nvCxnSpPr>
        <p:spPr>
          <a:xfrm>
            <a:off x="3563888" y="38703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/>
          <p:cNvSpPr txBox="1"/>
          <p:nvPr/>
        </p:nvSpPr>
        <p:spPr>
          <a:xfrm>
            <a:off x="3491880" y="3501008"/>
            <a:ext cx="18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User Credentials</a:t>
            </a:r>
            <a:endParaRPr lang="en-US" dirty="0"/>
          </a:p>
        </p:txBody>
      </p:sp>
      <p:sp>
        <p:nvSpPr>
          <p:cNvPr id="10" name="textruta 9"/>
          <p:cNvSpPr txBox="1"/>
          <p:nvPr/>
        </p:nvSpPr>
        <p:spPr>
          <a:xfrm>
            <a:off x="3491880" y="2996952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User Information</a:t>
            </a:r>
            <a:endParaRPr lang="en-US" dirty="0"/>
          </a:p>
        </p:txBody>
      </p:sp>
      <p:cxnSp>
        <p:nvCxnSpPr>
          <p:cNvPr id="11" name="Rak pil 10"/>
          <p:cNvCxnSpPr/>
          <p:nvPr/>
        </p:nvCxnSpPr>
        <p:spPr>
          <a:xfrm flipH="1">
            <a:off x="3563888" y="3359824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/>
          <p:cNvSpPr/>
          <p:nvPr/>
        </p:nvSpPr>
        <p:spPr>
          <a:xfrm>
            <a:off x="1331639" y="3064254"/>
            <a:ext cx="208823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7" name="Rak pil 16"/>
          <p:cNvCxnSpPr/>
          <p:nvPr/>
        </p:nvCxnSpPr>
        <p:spPr>
          <a:xfrm>
            <a:off x="2339752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V="1">
            <a:off x="2987824" y="4050662"/>
            <a:ext cx="0" cy="8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/>
          <p:cNvSpPr txBox="1"/>
          <p:nvPr/>
        </p:nvSpPr>
        <p:spPr>
          <a:xfrm>
            <a:off x="2987824" y="4293096"/>
            <a:ext cx="22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Request Information</a:t>
            </a:r>
            <a:endParaRPr lang="en-US" dirty="0"/>
          </a:p>
        </p:txBody>
      </p:sp>
      <p:sp>
        <p:nvSpPr>
          <p:cNvPr id="24" name="textruta 23"/>
          <p:cNvSpPr txBox="1"/>
          <p:nvPr/>
        </p:nvSpPr>
        <p:spPr>
          <a:xfrm>
            <a:off x="412942" y="4283804"/>
            <a:ext cx="195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User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980728"/>
            <a:ext cx="8219256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7933C"/>
                </a:solidFill>
              </a:rPr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Gives the developer the option to create: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ore detailed identities</a:t>
            </a:r>
            <a:endParaRPr lang="en-US" sz="3200" dirty="0"/>
          </a:p>
          <a:p>
            <a:r>
              <a:rPr lang="en-US" sz="3200" dirty="0" smtClean="0"/>
              <a:t>Better control over what users can do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You can look at claims as a users properties, for example: name, age</a:t>
            </a:r>
            <a:r>
              <a:rPr lang="en-US" sz="3200" dirty="0"/>
              <a:t> </a:t>
            </a:r>
            <a:r>
              <a:rPr lang="en-US" sz="3200" dirty="0" smtClean="0"/>
              <a:t>or </a:t>
            </a:r>
            <a:r>
              <a:rPr lang="en-US" sz="3200" dirty="0" err="1" smtClean="0"/>
              <a:t>IsAdmin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Why 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>
                <a:solidFill>
                  <a:srgbClr val="77933C"/>
                </a:solidFill>
              </a:rPr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4783</TotalTime>
  <Words>613</Words>
  <Application>Microsoft Office PowerPoint</Application>
  <PresentationFormat>Bildspel på skärmen (4:3)</PresentationFormat>
  <Paragraphs>155</Paragraphs>
  <Slides>21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edument-template-eric</vt:lpstr>
      <vt:lpstr>ASP.NET Identity</vt:lpstr>
      <vt:lpstr>What is ASP.NET Identity?</vt:lpstr>
      <vt:lpstr>What is ASP.NET Identity?</vt:lpstr>
      <vt:lpstr>PowerPoint-presentation</vt:lpstr>
      <vt:lpstr>Why ASP.NET Identity?</vt:lpstr>
      <vt:lpstr>Why ASP.NET Identity?</vt:lpstr>
      <vt:lpstr>Why ASP.NET Identity?</vt:lpstr>
      <vt:lpstr>Why ASP.NET Identity?</vt:lpstr>
      <vt:lpstr>Why ASP.NET Identity</vt:lpstr>
      <vt:lpstr>Why ASP.NET Identity?</vt:lpstr>
      <vt:lpstr>Why ASP.NET Identity</vt:lpstr>
      <vt:lpstr>Why ASP.NET Identity?</vt:lpstr>
      <vt:lpstr>PowerPoint-presentation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Joel Persson</cp:lastModifiedBy>
  <cp:revision>615</cp:revision>
  <cp:lastPrinted>2013-03-14T15:28:00Z</cp:lastPrinted>
  <dcterms:created xsi:type="dcterms:W3CDTF">2012-11-20T19:30:37Z</dcterms:created>
  <dcterms:modified xsi:type="dcterms:W3CDTF">2014-11-25T08:04:03Z</dcterms:modified>
</cp:coreProperties>
</file>