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97" r:id="rId3"/>
    <p:sldId id="398" r:id="rId4"/>
    <p:sldId id="399" r:id="rId5"/>
    <p:sldId id="400" r:id="rId6"/>
    <p:sldId id="401" r:id="rId7"/>
    <p:sldId id="402" r:id="rId8"/>
    <p:sldId id="403" r:id="rId9"/>
  </p:sldIdLst>
  <p:sldSz cx="9144000" cy="6858000" type="screen4x3"/>
  <p:notesSz cx="6867525" cy="99949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33C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6383" autoAdjust="0"/>
  </p:normalViewPr>
  <p:slideViewPr>
    <p:cSldViewPr>
      <p:cViewPr varScale="1">
        <p:scale>
          <a:sx n="64" d="100"/>
          <a:sy n="64" d="100"/>
        </p:scale>
        <p:origin x="6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B5922E6D-3451-482A-A64F-C89F139BA51A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417FDE46-A5AB-4036-9FAE-CD14E583A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6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05247E74-41DE-40FA-A7A7-A655366ADCFA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C98CF53-5E26-4422-B9D8-E9A5474C1FA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152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01008"/>
            <a:ext cx="7772400" cy="1214896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85163"/>
            <a:ext cx="6400800" cy="1109917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8917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12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466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78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>
            <a:normAutofit/>
          </a:bodyPr>
          <a:lstStyle>
            <a:lvl1pPr>
              <a:defRPr sz="35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701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2546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11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655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0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020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043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1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" y="-117"/>
            <a:ext cx="9143086" cy="54879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BBF1-8D56-4061-8DE2-461FDAC177EF}" type="datetimeFigureOut">
              <a:rPr lang="sv-SE" smtClean="0"/>
              <a:t>2014-12-03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729DF-A2B8-4E6C-9ACD-394F9D9711EE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Picture 2" descr="Edument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021288"/>
            <a:ext cx="3043063" cy="76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2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identity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136904" cy="1214896"/>
          </a:xfrm>
        </p:spPr>
        <p:txBody>
          <a:bodyPr>
            <a:noAutofit/>
          </a:bodyPr>
          <a:lstStyle/>
          <a:p>
            <a:r>
              <a:rPr lang="en-US" sz="4500" dirty="0" smtClean="0"/>
              <a:t>ASP.NET Identity</a:t>
            </a:r>
            <a:endParaRPr lang="en-US" sz="4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67376"/>
            <a:ext cx="6400800" cy="1657968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932040" y="4462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© 2014 Edument AB.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1473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ASP.NET Identity</a:t>
            </a:r>
            <a:endParaRPr lang="en-US" sz="2800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23528" y="1268760"/>
            <a:ext cx="8568952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 smtClean="0"/>
              <a:t>Authorization </a:t>
            </a:r>
            <a:r>
              <a:rPr lang="en-US" sz="3200" dirty="0" smtClean="0"/>
              <a:t>in MVC </a:t>
            </a:r>
            <a:r>
              <a:rPr lang="en-US" sz="3200" dirty="0" smtClean="0"/>
              <a:t>5 using ASP.NET Identity</a:t>
            </a:r>
            <a:endParaRPr lang="en-US" sz="3200" dirty="0"/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marL="0" lvl="0" indent="0">
              <a:buNone/>
            </a:pPr>
            <a:endParaRPr lang="en-US" sz="3200" u="sng" dirty="0" smtClean="0">
              <a:hlinkClick r:id="rId2"/>
            </a:endParaRPr>
          </a:p>
          <a:p>
            <a:pPr algn="ctr"/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79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ASP.NET Identity</a:t>
            </a:r>
            <a:endParaRPr lang="en-US" sz="28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Authorization attribute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en-GB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The authorize attribute can easily be applied to any controller or action which you only want authenticated identities to access.</a:t>
            </a:r>
          </a:p>
        </p:txBody>
      </p:sp>
    </p:spTree>
    <p:extLst>
      <p:ext uri="{BB962C8B-B14F-4D97-AF65-F5344CB8AC3E}">
        <p14:creationId xmlns:p14="http://schemas.microsoft.com/office/powerpoint/2010/main" val="393677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Authorization attribute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authorization attribute can also be used to check if </a:t>
            </a:r>
            <a:r>
              <a:rPr lang="en-US" dirty="0" smtClean="0"/>
              <a:t>an </a:t>
            </a:r>
            <a:r>
              <a:rPr lang="en-US" dirty="0" smtClean="0"/>
              <a:t>identity is in a specific role or is a user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(Roles =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"Administrator"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2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Claims Authorization attribute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Since there is no attribute which can authorize an identity by its claims we will have to create our own custom “</a:t>
            </a:r>
            <a:r>
              <a:rPr lang="en-US" dirty="0" err="1" smtClean="0"/>
              <a:t>ClaimsAuthorizeAttribute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4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ASP.NET Identity</a:t>
            </a:r>
            <a:endParaRPr lang="en-US" sz="28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We will start off by creating a class for our attribute which inherits the </a:t>
            </a:r>
            <a:r>
              <a:rPr lang="en-US" dirty="0" err="1" smtClean="0"/>
              <a:t>AuthorizeAttribute</a:t>
            </a:r>
            <a:r>
              <a:rPr lang="en-US" dirty="0"/>
              <a:t>.</a:t>
            </a:r>
            <a:r>
              <a:rPr lang="en-US" dirty="0" smtClean="0"/>
              <a:t> As well as creating a constructor for the attribute which takes the claims type and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ClaimsAuthorizeAttribute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AuthorizeAttribute</a:t>
            </a: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claimType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claimValue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3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ClaimsAuthorizeAttribute</a:t>
            </a:r>
            <a:r>
              <a:rPr lang="en-GB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type, </a:t>
            </a:r>
            <a:r>
              <a:rPr lang="en-GB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.claimType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type;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.claimValue</a:t>
            </a: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value;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5841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ASP.NET Identity</a:t>
            </a:r>
            <a:endParaRPr lang="en-US" sz="280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Next we override the </a:t>
            </a:r>
            <a:r>
              <a:rPr lang="en-US" dirty="0" err="1" smtClean="0"/>
              <a:t>OnAuthorization</a:t>
            </a:r>
            <a:r>
              <a:rPr lang="en-US" dirty="0" smtClean="0"/>
              <a:t> method to make it check if the user has a certain claim.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sz="1600" dirty="0" smtClean="0"/>
              <a:t> 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OnAuthorization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AuthorizationContext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filterContext</a:t>
            </a:r>
            <a:r>
              <a:rPr lang="en-GB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HttpContext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.Current.User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ClaimsPrincipal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user.HasClaim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claimValue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.OnAuthorization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filterContext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.HandleUnauthorizedRequest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filterContext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670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ASP.NET Identity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Now we can apply our custom attribute just like we did with the Authorize attribute.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ClaimsAuthorize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"Role"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"Administrator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cs typeface="Adobe Arabic" panose="02040503050201020203" pitchFamily="18" charset="-78"/>
              </a:rPr>
              <a:t>This attribute will now check if the identity has a claim of the </a:t>
            </a:r>
            <a:r>
              <a:rPr lang="en-US" b="1" dirty="0" smtClean="0">
                <a:solidFill>
                  <a:srgbClr val="77933C"/>
                </a:solidFill>
                <a:highlight>
                  <a:srgbClr val="FFFFFF"/>
                </a:highlight>
                <a:cs typeface="Adobe Arabic" panose="02040503050201020203" pitchFamily="18" charset="-78"/>
              </a:rPr>
              <a:t>type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cs typeface="Adobe Arabic" panose="02040503050201020203" pitchFamily="18" charset="-78"/>
              </a:rPr>
              <a:t> </a:t>
            </a:r>
            <a:r>
              <a:rPr lang="en-US" dirty="0" smtClean="0">
                <a:highlight>
                  <a:srgbClr val="FFFFFF"/>
                </a:highlight>
                <a:cs typeface="Adobe Arabic" panose="02040503050201020203" pitchFamily="18" charset="-78"/>
              </a:rPr>
              <a:t>Role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cs typeface="Adobe Arabic" panose="02040503050201020203" pitchFamily="18" charset="-78"/>
              </a:rPr>
              <a:t> and </a:t>
            </a:r>
            <a:r>
              <a:rPr lang="en-US" b="1" dirty="0" smtClean="0">
                <a:solidFill>
                  <a:srgbClr val="77933C"/>
                </a:solidFill>
                <a:highlight>
                  <a:srgbClr val="FFFFFF"/>
                </a:highlight>
                <a:cs typeface="Adobe Arabic" panose="02040503050201020203" pitchFamily="18" charset="-78"/>
              </a:rPr>
              <a:t>value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cs typeface="Adobe Arabic" panose="02040503050201020203" pitchFamily="18" charset="-78"/>
              </a:rPr>
              <a:t> </a:t>
            </a:r>
            <a:r>
              <a:rPr lang="en-US" dirty="0" smtClean="0">
                <a:highlight>
                  <a:srgbClr val="FFFFFF"/>
                </a:highlight>
                <a:cs typeface="Adobe Arabic" panose="02040503050201020203" pitchFamily="18" charset="-78"/>
              </a:rPr>
              <a:t>Administrator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71747"/>
      </p:ext>
    </p:extLst>
  </p:cSld>
  <p:clrMapOvr>
    <a:masterClrMapping/>
  </p:clrMapOvr>
</p:sld>
</file>

<file path=ppt/theme/theme1.xml><?xml version="1.0" encoding="utf-8"?>
<a:theme xmlns:a="http://schemas.openxmlformats.org/drawingml/2006/main" name="edument-template-er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edument-template-eric</Template>
  <TotalTime>5461</TotalTime>
  <Words>267</Words>
  <Application>Microsoft Office PowerPoint</Application>
  <PresentationFormat>Bildspel på skärmen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Adobe Arabic</vt:lpstr>
      <vt:lpstr>Arial</vt:lpstr>
      <vt:lpstr>Calibri</vt:lpstr>
      <vt:lpstr>Consolas</vt:lpstr>
      <vt:lpstr>edument-template-eric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  <vt:lpstr>ASP.NET Identity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Tore</dc:creator>
  <cp:lastModifiedBy>Andreas Elffors</cp:lastModifiedBy>
  <cp:revision>682</cp:revision>
  <cp:lastPrinted>2013-03-14T15:28:00Z</cp:lastPrinted>
  <dcterms:created xsi:type="dcterms:W3CDTF">2012-11-20T19:30:37Z</dcterms:created>
  <dcterms:modified xsi:type="dcterms:W3CDTF">2014-12-03T07:33:17Z</dcterms:modified>
</cp:coreProperties>
</file>