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Authorization in MVC 5 using ASP.NET Identity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Authorization attribute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The authorize attribute can easily be applied to any controller or action which you only want authenticated identities to access.</a:t>
            </a:r>
          </a:p>
        </p:txBody>
      </p:sp>
    </p:spTree>
    <p:extLst>
      <p:ext uri="{BB962C8B-B14F-4D97-AF65-F5344CB8AC3E}">
        <p14:creationId xmlns:p14="http://schemas.microsoft.com/office/powerpoint/2010/main" val="39367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Authorization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authorization attribute can also be used to check if an identity is in a specific role or is a user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(Roles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Claims Authorization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there is no attribute which can authorize an identity by its claims we will have to create our own custom “</a:t>
            </a:r>
            <a:r>
              <a:rPr lang="en-US" dirty="0" err="1" smtClean="0"/>
              <a:t>ClaimsAuthorizeAttribute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We will start off by creating a class for our attribute which inherits the </a:t>
            </a:r>
            <a:r>
              <a:rPr lang="en-US" dirty="0" err="1" smtClean="0"/>
              <a:t>AuthorizeAttribute</a:t>
            </a:r>
            <a:r>
              <a:rPr lang="en-US" dirty="0"/>
              <a:t>.</a:t>
            </a:r>
            <a:r>
              <a:rPr lang="en-US" dirty="0" smtClean="0"/>
              <a:t> As well as creating a constructor for the attribute which takes the claims type and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ClaimsAuthorizeAttribute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AuthorizeAttribute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claimType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claimValue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ClaimsAuthorizeAttribute</a:t>
            </a: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.claimType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type;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.claimValue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5841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Next we override the </a:t>
            </a:r>
            <a:r>
              <a:rPr lang="en-US" dirty="0" err="1" smtClean="0"/>
              <a:t>OnAuthorization</a:t>
            </a:r>
            <a:r>
              <a:rPr lang="en-US" dirty="0" smtClean="0"/>
              <a:t> method to make it check if the user has a certain claim.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1600" dirty="0" smtClean="0"/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OnAuthorization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AuthorizationContext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ClaimsPrincipal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user.HasClaim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.OnAuthorization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.HandleUnauthorizedRequest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67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we can apply our custom attribute just like we did with the Authorize attribute.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ClaimsAuthorize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"Administrator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This attribute will now check if the identity has a claim of the </a:t>
            </a:r>
            <a:r>
              <a:rPr lang="en-US" b="1" dirty="0" smtClean="0">
                <a:solidFill>
                  <a:srgbClr val="77933C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 </a:t>
            </a:r>
            <a:r>
              <a:rPr lang="en-US" dirty="0" smtClean="0">
                <a:highlight>
                  <a:srgbClr val="FFFFFF"/>
                </a:highlight>
                <a:cs typeface="Adobe Arabic" panose="02040503050201020203" pitchFamily="18" charset="-78"/>
              </a:rPr>
              <a:t>Role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 and </a:t>
            </a:r>
            <a:r>
              <a:rPr lang="en-US" b="1" dirty="0" smtClean="0">
                <a:solidFill>
                  <a:srgbClr val="77933C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 </a:t>
            </a:r>
            <a:r>
              <a:rPr lang="en-US" dirty="0" smtClean="0">
                <a:highlight>
                  <a:srgbClr val="FFFFFF"/>
                </a:highlight>
                <a:cs typeface="Adobe Arabic" panose="02040503050201020203" pitchFamily="18" charset="-78"/>
              </a:rPr>
              <a:t>Administrator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1747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5468</TotalTime>
  <Words>267</Words>
  <Application>Microsoft Office PowerPoint</Application>
  <PresentationFormat>Bildspel på skärmen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Adobe Arabic</vt:lpstr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682</cp:revision>
  <cp:lastPrinted>2013-03-14T15:28:00Z</cp:lastPrinted>
  <dcterms:created xsi:type="dcterms:W3CDTF">2012-11-20T19:30:37Z</dcterms:created>
  <dcterms:modified xsi:type="dcterms:W3CDTF">2014-12-03T09:47:21Z</dcterms:modified>
</cp:coreProperties>
</file>