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97" r:id="rId3"/>
    <p:sldId id="398" r:id="rId4"/>
    <p:sldId id="400" r:id="rId5"/>
    <p:sldId id="399" r:id="rId6"/>
    <p:sldId id="401" r:id="rId7"/>
    <p:sldId id="402" r:id="rId8"/>
    <p:sldId id="403" r:id="rId9"/>
    <p:sldId id="404" r:id="rId10"/>
    <p:sldId id="405" r:id="rId11"/>
    <p:sldId id="406" r:id="rId12"/>
    <p:sldId id="407" r:id="rId13"/>
  </p:sldIdLst>
  <p:sldSz cx="9144000" cy="6858000" type="screen4x3"/>
  <p:notesSz cx="6867525" cy="99949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77933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86383" autoAdjust="0"/>
  </p:normalViewPr>
  <p:slideViewPr>
    <p:cSldViewPr>
      <p:cViewPr varScale="1">
        <p:scale>
          <a:sx n="64" d="100"/>
          <a:sy n="64" d="100"/>
        </p:scale>
        <p:origin x="69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1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B5922E6D-3451-482A-A64F-C89F139BA51A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417FDE46-A5AB-4036-9FAE-CD14E583A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46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05247E74-41DE-40FA-A7A7-A655366ADCFA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7450" cy="3748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0" tIns="48175" rIns="96350" bIns="48175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6753" y="4747578"/>
            <a:ext cx="5494020" cy="4497705"/>
          </a:xfrm>
          <a:prstGeom prst="rect">
            <a:avLst/>
          </a:prstGeom>
        </p:spPr>
        <p:txBody>
          <a:bodyPr vert="horz" lIns="96350" tIns="48175" rIns="96350" bIns="48175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9C98CF53-5E26-4422-B9D8-E9A5474C1F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1529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01008"/>
            <a:ext cx="7772400" cy="1214896"/>
          </a:xfrm>
          <a:noFill/>
        </p:spPr>
        <p:txBody>
          <a:bodyPr>
            <a:normAutofit/>
          </a:bodyPr>
          <a:lstStyle>
            <a:lvl1pPr>
              <a:defRPr sz="35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85163"/>
            <a:ext cx="6400800" cy="1109917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8917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712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4665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1783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>
            <a:normAutofit/>
          </a:bodyPr>
          <a:lstStyle>
            <a:lvl1pPr>
              <a:defRPr sz="35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7015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2546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69116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56554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707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58020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0438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5719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" y="-117"/>
            <a:ext cx="9143086" cy="54879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  <p:pic>
        <p:nvPicPr>
          <p:cNvPr id="7" name="Picture 2" descr="Edument Logo"/>
          <p:cNvPicPr>
            <a:picLocks noChangeAspect="1" noChangeArrowheads="1"/>
          </p:cNvPicPr>
          <p:nvPr userDrawn="1"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6021288"/>
            <a:ext cx="3043063" cy="76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24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p.net/identity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dn613059%28v=vs.108%29.aspx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dn613286(v=vs.108).aspx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2204864"/>
            <a:ext cx="8136904" cy="1214896"/>
          </a:xfrm>
        </p:spPr>
        <p:txBody>
          <a:bodyPr>
            <a:noAutofit/>
          </a:bodyPr>
          <a:lstStyle/>
          <a:p>
            <a:r>
              <a:rPr lang="en-US" sz="4500" dirty="0" smtClean="0"/>
              <a:t>ASP.NET Identity</a:t>
            </a:r>
            <a:endParaRPr lang="en-US" sz="45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867376"/>
            <a:ext cx="6400800" cy="1657968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932040" y="44624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© 2014 Edument AB.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91473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ASP.NET Identity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100" dirty="0" smtClean="0"/>
              <a:t>We </a:t>
            </a:r>
            <a:r>
              <a:rPr lang="en-US" sz="2100" b="1" dirty="0" smtClean="0">
                <a:solidFill>
                  <a:srgbClr val="77933C"/>
                </a:solidFill>
              </a:rPr>
              <a:t>delete</a:t>
            </a:r>
            <a:r>
              <a:rPr lang="en-US" sz="2100" dirty="0" smtClean="0"/>
              <a:t> an already existing </a:t>
            </a:r>
            <a:r>
              <a:rPr lang="en-US" sz="2100" b="1" dirty="0">
                <a:solidFill>
                  <a:srgbClr val="77933C"/>
                </a:solidFill>
              </a:rPr>
              <a:t>R</a:t>
            </a:r>
            <a:r>
              <a:rPr lang="en-US" sz="2100" b="1" dirty="0" smtClean="0">
                <a:solidFill>
                  <a:srgbClr val="77933C"/>
                </a:solidFill>
              </a:rPr>
              <a:t>ole</a:t>
            </a:r>
            <a:r>
              <a:rPr lang="en-US" sz="2100" dirty="0" smtClean="0"/>
              <a:t>, using the </a:t>
            </a:r>
            <a:r>
              <a:rPr lang="en-US" sz="2100" b="1" dirty="0" err="1">
                <a:solidFill>
                  <a:srgbClr val="77933C"/>
                </a:solidFill>
              </a:rPr>
              <a:t>R</a:t>
            </a:r>
            <a:r>
              <a:rPr lang="en-US" sz="2100" b="1" dirty="0" err="1" smtClean="0">
                <a:solidFill>
                  <a:srgbClr val="77933C"/>
                </a:solidFill>
              </a:rPr>
              <a:t>olemanager</a:t>
            </a:r>
            <a:endParaRPr lang="en-US" sz="2100" b="1" dirty="0" smtClean="0">
              <a:solidFill>
                <a:srgbClr val="77933C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DeleteRole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roleName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role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roleManager.FindByName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roleName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roleManager.Delete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(role);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673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ASP.NET Identity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 smtClean="0"/>
              <a:t>We </a:t>
            </a:r>
            <a:r>
              <a:rPr lang="en-US" sz="2100" b="1" dirty="0" smtClean="0">
                <a:solidFill>
                  <a:srgbClr val="77933C"/>
                </a:solidFill>
              </a:rPr>
              <a:t>update</a:t>
            </a:r>
            <a:r>
              <a:rPr lang="en-US" sz="2100" dirty="0" smtClean="0"/>
              <a:t> an already existing </a:t>
            </a:r>
            <a:r>
              <a:rPr lang="en-US" sz="2100" b="1" dirty="0">
                <a:solidFill>
                  <a:srgbClr val="77933C"/>
                </a:solidFill>
              </a:rPr>
              <a:t>R</a:t>
            </a:r>
            <a:r>
              <a:rPr lang="en-US" sz="2100" b="1" dirty="0" smtClean="0">
                <a:solidFill>
                  <a:srgbClr val="77933C"/>
                </a:solidFill>
              </a:rPr>
              <a:t>ole</a:t>
            </a:r>
            <a:r>
              <a:rPr lang="en-US" sz="2100" dirty="0" smtClean="0"/>
              <a:t>, using the </a:t>
            </a:r>
            <a:r>
              <a:rPr lang="en-US" sz="2100" b="1" dirty="0" err="1">
                <a:solidFill>
                  <a:srgbClr val="77933C"/>
                </a:solidFill>
              </a:rPr>
              <a:t>R</a:t>
            </a:r>
            <a:r>
              <a:rPr lang="en-US" sz="2100" b="1" dirty="0" err="1" smtClean="0">
                <a:solidFill>
                  <a:srgbClr val="77933C"/>
                </a:solidFill>
              </a:rPr>
              <a:t>olemanager</a:t>
            </a:r>
            <a:endParaRPr lang="en-US" sz="2100" b="1" dirty="0" smtClean="0">
              <a:solidFill>
                <a:srgbClr val="77933C"/>
              </a:solidFill>
            </a:endParaRP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endParaRPr lang="en-US" sz="2100" dirty="0" smtClean="0"/>
          </a:p>
          <a:p>
            <a:pPr marL="0" indent="0">
              <a:buNone/>
            </a:pPr>
            <a:endParaRPr lang="en-US" sz="2100" dirty="0" smtClean="0"/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UpdateRole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oldRoleName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newRoleName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role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roleManager.FindByName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oldRoleName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role.Name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newRoleName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roleManager.Update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(role);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5874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ASP.NET Identity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 smtClean="0"/>
              <a:t>We </a:t>
            </a:r>
            <a:r>
              <a:rPr lang="en-US" sz="2100" b="1" dirty="0" smtClean="0">
                <a:solidFill>
                  <a:srgbClr val="77933C"/>
                </a:solidFill>
              </a:rPr>
              <a:t>add</a:t>
            </a:r>
            <a:r>
              <a:rPr lang="en-US" sz="2100" dirty="0" smtClean="0"/>
              <a:t> an existing </a:t>
            </a:r>
            <a:r>
              <a:rPr lang="en-US" sz="2100" b="1" dirty="0" smtClean="0">
                <a:solidFill>
                  <a:srgbClr val="77933C"/>
                </a:solidFill>
              </a:rPr>
              <a:t>Identity</a:t>
            </a:r>
            <a:r>
              <a:rPr lang="en-US" sz="2100" dirty="0" smtClean="0"/>
              <a:t> to an existing </a:t>
            </a:r>
            <a:r>
              <a:rPr lang="en-US" sz="2100" b="1" dirty="0" smtClean="0">
                <a:solidFill>
                  <a:srgbClr val="77933C"/>
                </a:solidFill>
              </a:rPr>
              <a:t>Role</a:t>
            </a:r>
            <a:r>
              <a:rPr lang="en-US" sz="2100" dirty="0" smtClean="0"/>
              <a:t> using the </a:t>
            </a:r>
            <a:r>
              <a:rPr lang="en-US" sz="2100" b="1" dirty="0" err="1" smtClean="0">
                <a:solidFill>
                  <a:srgbClr val="77933C"/>
                </a:solidFill>
              </a:rPr>
              <a:t>Usermanager</a:t>
            </a:r>
            <a:endParaRPr lang="en-US" sz="2100" b="1" dirty="0" smtClean="0">
              <a:solidFill>
                <a:srgbClr val="77933C"/>
              </a:solidFill>
            </a:endParaRPr>
          </a:p>
          <a:p>
            <a:pPr marL="0" indent="0">
              <a:buNone/>
            </a:pPr>
            <a:endParaRPr lang="en-US" sz="2100" b="1" dirty="0">
              <a:solidFill>
                <a:srgbClr val="77933C"/>
              </a:solidFill>
            </a:endParaRPr>
          </a:p>
          <a:p>
            <a:pPr marL="0" indent="0">
              <a:buNone/>
            </a:pPr>
            <a:endParaRPr lang="en-US" sz="2100" b="1" dirty="0" smtClean="0">
              <a:solidFill>
                <a:srgbClr val="77933C"/>
              </a:solidFill>
            </a:endParaRPr>
          </a:p>
          <a:p>
            <a:pPr marL="0" indent="0">
              <a:buNone/>
            </a:pPr>
            <a:endParaRPr lang="en-US" sz="2100" b="1" dirty="0" smtClean="0">
              <a:solidFill>
                <a:srgbClr val="77933C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AddUserToRole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username,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roleName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user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userManager.FindByName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(username);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userManager.AddToRole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user.Id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roleName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sz="1600" b="1" dirty="0">
              <a:solidFill>
                <a:srgbClr val="779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37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ASP.NET Identity</a:t>
            </a:r>
            <a:endParaRPr lang="en-US" sz="2800" b="1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23528" y="1268760"/>
            <a:ext cx="8568952" cy="46805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 smtClean="0"/>
              <a:t> Working with claims &amp; roles</a:t>
            </a:r>
            <a:endParaRPr lang="en-US" sz="3200" dirty="0"/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algn="ctr"/>
            <a:endParaRPr lang="en-US" sz="3200" dirty="0" smtClean="0"/>
          </a:p>
          <a:p>
            <a:pPr marL="0" indent="0" algn="ctr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8794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ASP.NET Identity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7544" y="1600200"/>
            <a:ext cx="8352928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 smtClean="0"/>
              <a:t>this exercise we are going to look at how you can: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2400" dirty="0" smtClean="0"/>
              <a:t>Create &amp; Delete </a:t>
            </a:r>
            <a:r>
              <a:rPr lang="en-US" sz="2400" b="1" dirty="0" smtClean="0">
                <a:solidFill>
                  <a:srgbClr val="77933C"/>
                </a:solidFill>
              </a:rPr>
              <a:t>Identities</a:t>
            </a:r>
          </a:p>
          <a:p>
            <a:r>
              <a:rPr lang="en-US" sz="2400" dirty="0" smtClean="0"/>
              <a:t>Create &amp; Delete </a:t>
            </a:r>
            <a:r>
              <a:rPr lang="en-US" sz="2400" b="1" dirty="0" smtClean="0">
                <a:solidFill>
                  <a:srgbClr val="77933C"/>
                </a:solidFill>
              </a:rPr>
              <a:t>Claims</a:t>
            </a:r>
          </a:p>
          <a:p>
            <a:r>
              <a:rPr lang="en-US" sz="2400" dirty="0" smtClean="0"/>
              <a:t>Create, Delete &amp; Edit </a:t>
            </a:r>
            <a:r>
              <a:rPr lang="en-US" sz="2400" b="1" dirty="0" smtClean="0">
                <a:solidFill>
                  <a:srgbClr val="77933C"/>
                </a:solidFill>
              </a:rPr>
              <a:t>Roles</a:t>
            </a:r>
          </a:p>
          <a:p>
            <a:r>
              <a:rPr lang="en-US" sz="2400" dirty="0" smtClean="0"/>
              <a:t>Assign </a:t>
            </a:r>
            <a:r>
              <a:rPr lang="en-US" sz="2400" b="1" dirty="0" smtClean="0">
                <a:solidFill>
                  <a:srgbClr val="77933C"/>
                </a:solidFill>
              </a:rPr>
              <a:t>Roles</a:t>
            </a:r>
            <a:r>
              <a:rPr lang="en-US" sz="2400" dirty="0" smtClean="0">
                <a:solidFill>
                  <a:srgbClr val="77933C"/>
                </a:solidFill>
              </a:rPr>
              <a:t> </a:t>
            </a:r>
            <a:r>
              <a:rPr lang="en-US" sz="2400" dirty="0" smtClean="0"/>
              <a:t>to </a:t>
            </a:r>
            <a:r>
              <a:rPr lang="en-US" sz="2400" b="1" dirty="0" smtClean="0">
                <a:solidFill>
                  <a:srgbClr val="77933C"/>
                </a:solidFill>
              </a:rPr>
              <a:t>Identities</a:t>
            </a:r>
            <a:endParaRPr lang="en-US" sz="2400" b="1" dirty="0">
              <a:solidFill>
                <a:srgbClr val="77933C"/>
              </a:solidFill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Note that this </a:t>
            </a:r>
            <a:r>
              <a:rPr lang="en-US" sz="2400" dirty="0"/>
              <a:t>exercise requires that you have an existing identity database structure.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9264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ASP.NET Identity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First of all we are going to create a </a:t>
            </a:r>
            <a:r>
              <a:rPr lang="en-US" sz="2000" b="1" dirty="0" err="1" smtClean="0">
                <a:solidFill>
                  <a:srgbClr val="77933C"/>
                </a:solidFill>
              </a:rPr>
              <a:t>UserManager</a:t>
            </a:r>
            <a:r>
              <a:rPr lang="en-US" sz="2000" dirty="0" smtClean="0">
                <a:solidFill>
                  <a:srgbClr val="77933C"/>
                </a:solidFill>
              </a:rPr>
              <a:t> </a:t>
            </a:r>
            <a:r>
              <a:rPr lang="en-US" sz="2000" dirty="0" smtClean="0"/>
              <a:t>and a </a:t>
            </a:r>
            <a:r>
              <a:rPr lang="en-US" sz="2000" b="1" dirty="0" err="1" smtClean="0">
                <a:solidFill>
                  <a:srgbClr val="77933C"/>
                </a:solidFill>
              </a:rPr>
              <a:t>RoleManager</a:t>
            </a:r>
            <a:r>
              <a:rPr lang="en-US" sz="2000" dirty="0" smtClean="0"/>
              <a:t>. These managers will give you everything you need to create a </a:t>
            </a:r>
            <a:r>
              <a:rPr lang="en-US" sz="2000" b="1" dirty="0" smtClean="0">
                <a:solidFill>
                  <a:srgbClr val="77933C"/>
                </a:solidFill>
              </a:rPr>
              <a:t>CRUD</a:t>
            </a:r>
            <a:r>
              <a:rPr lang="en-US" sz="2000" dirty="0" smtClean="0"/>
              <a:t> for users and roles, and much more.</a:t>
            </a:r>
          </a:p>
          <a:p>
            <a:pPr marL="0" indent="0">
              <a:buNone/>
            </a:pPr>
            <a:endParaRPr lang="sv-SE" sz="3200" dirty="0"/>
          </a:p>
          <a:p>
            <a:pPr marL="0" indent="0">
              <a:buNone/>
            </a:pP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RoleManager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IdentityRole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roleManager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RoleManager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IdentityRole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RoleStore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IdentityRole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&gt;());</a:t>
            </a:r>
          </a:p>
          <a:p>
            <a:pPr marL="0" indent="0">
              <a:buNone/>
            </a:pP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UserManager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IdentityUser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userManager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UserManager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IdentityUser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UserStore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IdentityUser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GB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IdentityDbContext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IdentityUser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&gt;()));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88246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ASP.NET Identity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sz="2100" dirty="0" err="1" smtClean="0"/>
              <a:t>We</a:t>
            </a:r>
            <a:r>
              <a:rPr lang="sv-SE" sz="2100" dirty="0" smtClean="0"/>
              <a:t> </a:t>
            </a:r>
            <a:r>
              <a:rPr lang="sv-SE" sz="2100" b="1" dirty="0" err="1" smtClean="0">
                <a:solidFill>
                  <a:srgbClr val="77933C"/>
                </a:solidFill>
              </a:rPr>
              <a:t>create</a:t>
            </a:r>
            <a:r>
              <a:rPr lang="sv-SE" sz="2100" dirty="0" smtClean="0"/>
              <a:t> an </a:t>
            </a:r>
            <a:r>
              <a:rPr lang="sv-SE" sz="2100" b="1" dirty="0" err="1" smtClean="0">
                <a:solidFill>
                  <a:srgbClr val="77933C"/>
                </a:solidFill>
              </a:rPr>
              <a:t>Identity</a:t>
            </a:r>
            <a:r>
              <a:rPr lang="sv-SE" sz="2100" dirty="0" smtClean="0"/>
              <a:t> and </a:t>
            </a:r>
            <a:r>
              <a:rPr lang="sv-SE" sz="2100" dirty="0" err="1" smtClean="0"/>
              <a:t>use</a:t>
            </a:r>
            <a:r>
              <a:rPr lang="sv-SE" sz="2100" dirty="0" smtClean="0"/>
              <a:t> the </a:t>
            </a:r>
            <a:r>
              <a:rPr lang="sv-SE" sz="2100" b="1" dirty="0" err="1" smtClean="0">
                <a:solidFill>
                  <a:srgbClr val="77933C"/>
                </a:solidFill>
              </a:rPr>
              <a:t>UserManager</a:t>
            </a:r>
            <a:r>
              <a:rPr lang="sv-SE" sz="2100" dirty="0" smtClean="0">
                <a:solidFill>
                  <a:srgbClr val="77933C"/>
                </a:solidFill>
              </a:rPr>
              <a:t> </a:t>
            </a:r>
            <a:r>
              <a:rPr lang="sv-SE" sz="2100" dirty="0" smtClean="0"/>
              <a:t>to </a:t>
            </a:r>
            <a:r>
              <a:rPr lang="sv-SE" sz="2100" dirty="0" err="1" smtClean="0"/>
              <a:t>add</a:t>
            </a:r>
            <a:r>
              <a:rPr lang="sv-SE" sz="2100" dirty="0" smtClean="0"/>
              <a:t> it to the </a:t>
            </a:r>
            <a:r>
              <a:rPr lang="sv-SE" sz="2100" dirty="0" err="1" smtClean="0"/>
              <a:t>database</a:t>
            </a:r>
            <a:endParaRPr lang="sv-SE" sz="2100" dirty="0" smtClean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en-GB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GB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AddIdentity</a:t>
            </a:r>
            <a:r>
              <a:rPr lang="en-GB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email, </a:t>
            </a:r>
            <a:r>
              <a:rPr lang="en-GB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phone, </a:t>
            </a:r>
            <a:r>
              <a:rPr lang="en-GB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password)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sz="15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GB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 = </a:t>
            </a:r>
            <a:r>
              <a:rPr lang="en-GB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5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IdentityUser</a:t>
            </a:r>
            <a:r>
              <a:rPr lang="en-GB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endParaRPr lang="en-GB" sz="15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GB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 </a:t>
            </a:r>
            <a:r>
              <a:rPr lang="en-GB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UserName</a:t>
            </a:r>
            <a:r>
              <a:rPr lang="en-GB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email, Email = email, </a:t>
            </a:r>
            <a:r>
              <a:rPr lang="en-GB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PhoneNumber</a:t>
            </a:r>
            <a:r>
              <a:rPr lang="en-GB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phone };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userManager.Create</a:t>
            </a:r>
            <a:r>
              <a:rPr lang="en-GB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(user, password);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500" dirty="0"/>
          </a:p>
        </p:txBody>
      </p:sp>
      <p:sp>
        <p:nvSpPr>
          <p:cNvPr id="4" name="Rektangel 3"/>
          <p:cNvSpPr/>
          <p:nvPr/>
        </p:nvSpPr>
        <p:spPr>
          <a:xfrm>
            <a:off x="570384" y="4437112"/>
            <a:ext cx="8003232" cy="1368152"/>
          </a:xfrm>
          <a:prstGeom prst="rect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The </a:t>
            </a:r>
            <a:r>
              <a:rPr lang="en-US" sz="1600" dirty="0" err="1" smtClean="0">
                <a:solidFill>
                  <a:schemeClr val="tx1"/>
                </a:solidFill>
              </a:rPr>
              <a:t>UserManager</a:t>
            </a:r>
            <a:r>
              <a:rPr lang="en-US" sz="1600" dirty="0" smtClean="0">
                <a:solidFill>
                  <a:schemeClr val="tx1"/>
                </a:solidFill>
              </a:rPr>
              <a:t> contains several useful methods which can be used to manage your users</a:t>
            </a:r>
          </a:p>
          <a:p>
            <a:pPr algn="ctr"/>
            <a:r>
              <a:rPr lang="en-US" dirty="0">
                <a:solidFill>
                  <a:schemeClr val="tx1"/>
                </a:solidFill>
                <a:hlinkClick r:id="rId2"/>
              </a:rPr>
              <a:t>http://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msdn.microsoft.com/en-us/library/dn613059%28v=vs.108%29.aspx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22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ASP.NET Identity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23528" y="1600200"/>
            <a:ext cx="864096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 smtClean="0"/>
              <a:t>We find an existing </a:t>
            </a:r>
            <a:r>
              <a:rPr lang="en-US" sz="2100" b="1" dirty="0" smtClean="0">
                <a:solidFill>
                  <a:srgbClr val="77933C"/>
                </a:solidFill>
              </a:rPr>
              <a:t>Identity</a:t>
            </a:r>
            <a:r>
              <a:rPr lang="en-US" sz="2100" dirty="0" smtClean="0"/>
              <a:t> by its name and </a:t>
            </a:r>
            <a:r>
              <a:rPr lang="en-US" sz="2100" b="1" dirty="0" smtClean="0">
                <a:solidFill>
                  <a:srgbClr val="77933C"/>
                </a:solidFill>
              </a:rPr>
              <a:t>delete</a:t>
            </a:r>
            <a:r>
              <a:rPr lang="en-US" sz="2100" dirty="0" smtClean="0"/>
              <a:t> it, using the </a:t>
            </a:r>
            <a:r>
              <a:rPr lang="en-US" sz="2100" b="1" dirty="0" err="1">
                <a:solidFill>
                  <a:srgbClr val="77933C"/>
                </a:solidFill>
              </a:rPr>
              <a:t>U</a:t>
            </a:r>
            <a:r>
              <a:rPr lang="en-US" sz="2100" b="1" dirty="0" err="1" smtClean="0">
                <a:solidFill>
                  <a:srgbClr val="77933C"/>
                </a:solidFill>
              </a:rPr>
              <a:t>sermanager</a:t>
            </a:r>
            <a:endParaRPr lang="en-US" sz="2100" b="1" dirty="0" smtClean="0">
              <a:solidFill>
                <a:srgbClr val="77933C"/>
              </a:solidFill>
            </a:endParaRP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</a:t>
            </a:r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DeleteIdentity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username)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user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userManager.FindByName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(username);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userManager.Delete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(user);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2222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ASP.NET Identity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 smtClean="0"/>
              <a:t>We </a:t>
            </a:r>
            <a:r>
              <a:rPr lang="en-US" sz="2100" b="1" dirty="0" smtClean="0">
                <a:solidFill>
                  <a:srgbClr val="77933C"/>
                </a:solidFill>
              </a:rPr>
              <a:t>create</a:t>
            </a:r>
            <a:r>
              <a:rPr lang="en-US" sz="2100" dirty="0" smtClean="0"/>
              <a:t> a </a:t>
            </a:r>
            <a:r>
              <a:rPr lang="en-US" sz="2100" b="1" dirty="0">
                <a:solidFill>
                  <a:srgbClr val="77933C"/>
                </a:solidFill>
              </a:rPr>
              <a:t>C</a:t>
            </a:r>
            <a:r>
              <a:rPr lang="en-US" sz="2100" b="1" dirty="0" smtClean="0">
                <a:solidFill>
                  <a:srgbClr val="77933C"/>
                </a:solidFill>
              </a:rPr>
              <a:t>laim</a:t>
            </a:r>
            <a:r>
              <a:rPr lang="en-US" sz="2100" dirty="0" smtClean="0"/>
              <a:t> and </a:t>
            </a:r>
            <a:r>
              <a:rPr lang="en-US" sz="2100" b="1" dirty="0" smtClean="0">
                <a:solidFill>
                  <a:srgbClr val="77933C"/>
                </a:solidFill>
              </a:rPr>
              <a:t>add</a:t>
            </a:r>
            <a:r>
              <a:rPr lang="en-US" sz="2100" dirty="0" smtClean="0"/>
              <a:t> it to an existing </a:t>
            </a:r>
            <a:r>
              <a:rPr lang="en-US" sz="2100" b="1" dirty="0" smtClean="0">
                <a:solidFill>
                  <a:srgbClr val="77933C"/>
                </a:solidFill>
              </a:rPr>
              <a:t>Identity</a:t>
            </a:r>
            <a:r>
              <a:rPr lang="en-US" sz="2100" dirty="0" smtClean="0"/>
              <a:t>. Please note that all claims in the database are bound to a specific user.</a:t>
            </a:r>
          </a:p>
          <a:p>
            <a:pPr marL="0" indent="0">
              <a:buNone/>
            </a:pPr>
            <a:endParaRPr lang="en-US" sz="2100" dirty="0" smtClean="0"/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AddClaimToUser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username,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type,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user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userManager.FindByName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(username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userManager.AddClaim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user.Id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Claim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(type, value));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5148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ASP.NET Identity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 smtClean="0"/>
              <a:t>We </a:t>
            </a:r>
            <a:r>
              <a:rPr lang="en-US" sz="2100" b="1" dirty="0" smtClean="0">
                <a:solidFill>
                  <a:srgbClr val="77933C"/>
                </a:solidFill>
              </a:rPr>
              <a:t>delete</a:t>
            </a:r>
            <a:r>
              <a:rPr lang="en-US" sz="2100" dirty="0" smtClean="0">
                <a:solidFill>
                  <a:srgbClr val="77933C"/>
                </a:solidFill>
              </a:rPr>
              <a:t> </a:t>
            </a:r>
            <a:r>
              <a:rPr lang="en-US" sz="2100" dirty="0" smtClean="0"/>
              <a:t>a </a:t>
            </a:r>
            <a:r>
              <a:rPr lang="en-US" sz="2100" b="1" dirty="0">
                <a:solidFill>
                  <a:srgbClr val="77933C"/>
                </a:solidFill>
              </a:rPr>
              <a:t>C</a:t>
            </a:r>
            <a:r>
              <a:rPr lang="en-US" sz="2100" b="1" dirty="0" smtClean="0">
                <a:solidFill>
                  <a:srgbClr val="77933C"/>
                </a:solidFill>
              </a:rPr>
              <a:t>laim</a:t>
            </a:r>
            <a:r>
              <a:rPr lang="en-US" sz="2100" dirty="0" smtClean="0"/>
              <a:t> from an existing </a:t>
            </a:r>
            <a:r>
              <a:rPr lang="en-US" sz="2100" b="1" dirty="0">
                <a:solidFill>
                  <a:srgbClr val="77933C"/>
                </a:solidFill>
              </a:rPr>
              <a:t>I</a:t>
            </a:r>
            <a:r>
              <a:rPr lang="en-US" sz="2100" b="1" dirty="0" smtClean="0">
                <a:solidFill>
                  <a:srgbClr val="77933C"/>
                </a:solidFill>
              </a:rPr>
              <a:t>dentity</a:t>
            </a:r>
            <a:r>
              <a:rPr lang="en-US" sz="2100" dirty="0" smtClean="0"/>
              <a:t>.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endParaRPr lang="en-US" sz="2100" dirty="0" smtClean="0"/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DeleteClaim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username,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type,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user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userManager.FindByName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(username);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userClaim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userManager.GetClaims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user.Id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).Where(c =&gt;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	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c.Value.Equals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(value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&amp;&amp;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c.Type.Equals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(type)).First();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userManager.RemoveClaim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user.Id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userClaim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4481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ASP.NET Identity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 smtClean="0"/>
              <a:t>We </a:t>
            </a:r>
            <a:r>
              <a:rPr lang="en-US" sz="2100" b="1" dirty="0" smtClean="0">
                <a:solidFill>
                  <a:srgbClr val="77933C"/>
                </a:solidFill>
              </a:rPr>
              <a:t>create</a:t>
            </a:r>
            <a:r>
              <a:rPr lang="en-US" sz="2100" dirty="0" smtClean="0">
                <a:solidFill>
                  <a:srgbClr val="77933C"/>
                </a:solidFill>
              </a:rPr>
              <a:t> </a:t>
            </a:r>
            <a:r>
              <a:rPr lang="en-US" sz="2100" dirty="0" smtClean="0"/>
              <a:t>a </a:t>
            </a:r>
            <a:r>
              <a:rPr lang="en-US" sz="2100" b="1" dirty="0">
                <a:solidFill>
                  <a:srgbClr val="77933C"/>
                </a:solidFill>
              </a:rPr>
              <a:t>R</a:t>
            </a:r>
            <a:r>
              <a:rPr lang="en-US" sz="2100" b="1" dirty="0" smtClean="0">
                <a:solidFill>
                  <a:srgbClr val="77933C"/>
                </a:solidFill>
              </a:rPr>
              <a:t>ole</a:t>
            </a:r>
            <a:r>
              <a:rPr lang="en-US" sz="2100" dirty="0" smtClean="0"/>
              <a:t> by using the </a:t>
            </a:r>
            <a:r>
              <a:rPr lang="en-US" sz="2100" b="1" dirty="0" err="1">
                <a:solidFill>
                  <a:srgbClr val="77933C"/>
                </a:solidFill>
              </a:rPr>
              <a:t>R</a:t>
            </a:r>
            <a:r>
              <a:rPr lang="en-US" sz="2100" b="1" dirty="0" err="1" smtClean="0">
                <a:solidFill>
                  <a:srgbClr val="77933C"/>
                </a:solidFill>
              </a:rPr>
              <a:t>olemanager</a:t>
            </a:r>
            <a:r>
              <a:rPr lang="en-US" sz="2100" dirty="0" smtClean="0">
                <a:solidFill>
                  <a:srgbClr val="77933C"/>
                </a:solidFill>
              </a:rPr>
              <a:t> </a:t>
            </a:r>
            <a:r>
              <a:rPr lang="en-US" sz="2100" dirty="0" smtClean="0"/>
              <a:t>to add it to the database</a:t>
            </a:r>
          </a:p>
          <a:p>
            <a:pPr marL="0" indent="0">
              <a:buNone/>
            </a:pPr>
            <a:endParaRPr lang="en-US" sz="2100" dirty="0" smtClean="0"/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AddRole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roleName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roleManager.Create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IdentityRole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roleName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sz="1600" dirty="0"/>
          </a:p>
        </p:txBody>
      </p:sp>
      <p:sp>
        <p:nvSpPr>
          <p:cNvPr id="4" name="Rektangel 3"/>
          <p:cNvSpPr/>
          <p:nvPr/>
        </p:nvSpPr>
        <p:spPr>
          <a:xfrm>
            <a:off x="570384" y="4581128"/>
            <a:ext cx="8003232" cy="1368152"/>
          </a:xfrm>
          <a:prstGeom prst="rect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The </a:t>
            </a:r>
            <a:r>
              <a:rPr lang="en-US" sz="1600" dirty="0" err="1" smtClean="0">
                <a:solidFill>
                  <a:schemeClr val="tx1"/>
                </a:solidFill>
              </a:rPr>
              <a:t>RoleManager</a:t>
            </a:r>
            <a:r>
              <a:rPr lang="en-US" sz="1600" dirty="0" smtClean="0">
                <a:solidFill>
                  <a:schemeClr val="tx1"/>
                </a:solidFill>
              </a:rPr>
              <a:t> contains several useful methods which can be used to manage your roles</a:t>
            </a:r>
          </a:p>
          <a:p>
            <a:pPr algn="ctr"/>
            <a:r>
              <a:rPr lang="en-US" dirty="0">
                <a:solidFill>
                  <a:schemeClr val="tx1"/>
                </a:solidFill>
                <a:hlinkClick r:id="rId2"/>
              </a:rPr>
              <a:t>http://msdn.microsoft.com/en-us/library/dn613286(v=vs.108).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aspx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42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ument-template-er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edument-template-eric</Template>
  <TotalTime>5394</TotalTime>
  <Words>453</Words>
  <Application>Microsoft Office PowerPoint</Application>
  <PresentationFormat>Bildspel på skärmen (4:3)</PresentationFormat>
  <Paragraphs>106</Paragraphs>
  <Slides>12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12</vt:i4>
      </vt:variant>
    </vt:vector>
  </HeadingPairs>
  <TitlesOfParts>
    <vt:vector size="16" baseType="lpstr">
      <vt:lpstr>Arial</vt:lpstr>
      <vt:lpstr>Calibri</vt:lpstr>
      <vt:lpstr>Consolas</vt:lpstr>
      <vt:lpstr>edument-template-eric</vt:lpstr>
      <vt:lpstr>ASP.NET Identity</vt:lpstr>
      <vt:lpstr>ASP.NET Identity</vt:lpstr>
      <vt:lpstr>ASP.NET Identity</vt:lpstr>
      <vt:lpstr>ASP.NET Identity</vt:lpstr>
      <vt:lpstr>ASP.NET Identity</vt:lpstr>
      <vt:lpstr>ASP.NET Identity</vt:lpstr>
      <vt:lpstr>ASP.NET Identity</vt:lpstr>
      <vt:lpstr>ASP.NET Identity</vt:lpstr>
      <vt:lpstr>ASP.NET Identity</vt:lpstr>
      <vt:lpstr>ASP.NET Identity</vt:lpstr>
      <vt:lpstr>ASP.NET Identity</vt:lpstr>
      <vt:lpstr>ASP.NET Identity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Tore</dc:creator>
  <cp:lastModifiedBy>Andreas Elffors</cp:lastModifiedBy>
  <cp:revision>685</cp:revision>
  <cp:lastPrinted>2013-03-14T15:28:00Z</cp:lastPrinted>
  <dcterms:created xsi:type="dcterms:W3CDTF">2012-11-20T19:30:37Z</dcterms:created>
  <dcterms:modified xsi:type="dcterms:W3CDTF">2014-12-03T08:28:19Z</dcterms:modified>
</cp:coreProperties>
</file>