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7" r:id="rId3"/>
    <p:sldId id="402" r:id="rId4"/>
    <p:sldId id="400" r:id="rId5"/>
    <p:sldId id="401" r:id="rId6"/>
    <p:sldId id="403" r:id="rId7"/>
    <p:sldId id="404" r:id="rId8"/>
    <p:sldId id="408" r:id="rId9"/>
    <p:sldId id="405" r:id="rId10"/>
    <p:sldId id="409" r:id="rId11"/>
    <p:sldId id="410" r:id="rId12"/>
    <p:sldId id="411" r:id="rId13"/>
    <p:sldId id="412" r:id="rId14"/>
    <p:sldId id="398" r:id="rId15"/>
    <p:sldId id="399" r:id="rId16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GB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073427"/>
          </a:xfrm>
        </p:spPr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 smtClean="0"/>
              <a:t>Now the user has the ability to add claims to its identity. Next up we are going to list all the users claims.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are going to this by creating another action which we will call ”List”.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8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User.Identity.GetUserId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claims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userManager.GetClaimsAsync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(claims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View(claims);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86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Now we create a view for the ”List” action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sz="1050" dirty="0" smtClean="0"/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System.Security.Claims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="panel panel-default"&gt;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="panel-heading"&gt;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Claims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="table table-striped"&gt;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claim.OriginalIssuer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claim.Type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claim.Value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GB" sz="2800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0" y="3769251"/>
            <a:ext cx="8229600" cy="1531957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1405027" y="962144"/>
            <a:ext cx="6321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2400" dirty="0" smtClean="0"/>
          </a:p>
          <a:p>
            <a:endParaRPr lang="sv-SE" sz="2400" dirty="0"/>
          </a:p>
          <a:p>
            <a:endParaRPr lang="sv-SE" sz="3200" dirty="0"/>
          </a:p>
          <a:p>
            <a:r>
              <a:rPr lang="en-US" sz="3200" dirty="0" smtClean="0"/>
              <a:t>We can now look at our users claims. </a:t>
            </a:r>
          </a:p>
          <a:p>
            <a:r>
              <a:rPr lang="en-US" sz="3200" dirty="0" smtClean="0"/>
              <a:t>It should look something like this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5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ClaimController</a:t>
            </a:r>
            <a:endParaRPr lang="en-US" dirty="0" smtClean="0"/>
          </a:p>
          <a:p>
            <a:r>
              <a:rPr lang="en-US" dirty="0" smtClean="0"/>
              <a:t>Create Add </a:t>
            </a:r>
            <a:r>
              <a:rPr lang="en-US" dirty="0" err="1" smtClean="0"/>
              <a:t>Actionresult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task…</a:t>
            </a:r>
          </a:p>
          <a:p>
            <a:r>
              <a:rPr lang="en-US" dirty="0" smtClean="0"/>
              <a:t>Add using </a:t>
            </a:r>
            <a:r>
              <a:rPr lang="en-US" dirty="0" err="1" smtClean="0"/>
              <a:t>System.Security.Claims.Claim</a:t>
            </a:r>
            <a:endParaRPr lang="en-US" dirty="0" smtClean="0"/>
          </a:p>
          <a:p>
            <a:r>
              <a:rPr lang="en-US" dirty="0" smtClean="0"/>
              <a:t>Add using </a:t>
            </a:r>
            <a:r>
              <a:rPr lang="en-US" dirty="0" err="1" smtClean="0"/>
              <a:t>Microsoft.AspNet.Identity</a:t>
            </a:r>
            <a:endParaRPr lang="en-US" dirty="0" smtClean="0"/>
          </a:p>
          <a:p>
            <a:r>
              <a:rPr lang="en-US" dirty="0" smtClean="0"/>
              <a:t>Add using </a:t>
            </a:r>
            <a:r>
              <a:rPr lang="en-US" dirty="0" err="1" smtClean="0"/>
              <a:t>Microsoft.AspNet.Entityframework</a:t>
            </a:r>
            <a:endParaRPr lang="en-US" dirty="0" smtClean="0"/>
          </a:p>
          <a:p>
            <a:r>
              <a:rPr lang="en-US" dirty="0" smtClean="0"/>
              <a:t>Add using </a:t>
            </a:r>
            <a:r>
              <a:rPr lang="en-US" dirty="0" err="1" smtClean="0"/>
              <a:t>System.Threading.Tasks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0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Custom Claim Model</a:t>
            </a:r>
          </a:p>
          <a:p>
            <a:r>
              <a:rPr lang="en-US" dirty="0" smtClean="0"/>
              <a:t>Create Add View</a:t>
            </a:r>
          </a:p>
          <a:p>
            <a:r>
              <a:rPr lang="en-US" dirty="0" smtClean="0"/>
              <a:t>Create List Controller</a:t>
            </a:r>
          </a:p>
          <a:p>
            <a:r>
              <a:rPr lang="en-US" dirty="0" smtClean="0"/>
              <a:t>Create List View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ClaimsAuthorizationAttribute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Usings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ClaimsAuthorizationAttribute</a:t>
            </a:r>
            <a:r>
              <a:rPr lang="en-US" dirty="0" smtClean="0"/>
              <a:t> to List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 Working with claims &amp; roles in MVC 5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GB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" y="1600200"/>
            <a:ext cx="9143085" cy="4525963"/>
          </a:xfrm>
        </p:spPr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In this exercise we will create an application which can create and list claims in an MVC web application</a:t>
            </a:r>
            <a:r>
              <a:rPr lang="sv-SE" dirty="0" smtClean="0"/>
              <a:t/>
            </a:r>
            <a:br>
              <a:rPr lang="sv-SE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8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GB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start off by creating a MVC project using the Identity template. (Requires MVC 5).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means we will </a:t>
            </a:r>
            <a:r>
              <a:rPr lang="en-US" dirty="0" smtClean="0"/>
              <a:t>receive </a:t>
            </a:r>
            <a:r>
              <a:rPr lang="en-US" dirty="0" smtClean="0"/>
              <a:t>a project which has already been configured to handle ASP.NET Identity.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we want to create a page which will allow the user to </a:t>
            </a:r>
            <a:r>
              <a:rPr lang="en-US" b="1" dirty="0" smtClean="0">
                <a:solidFill>
                  <a:srgbClr val="77933C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7933C"/>
                </a:solidFill>
              </a:rPr>
              <a:t>claims</a:t>
            </a:r>
            <a:r>
              <a:rPr lang="en-US" dirty="0" smtClean="0">
                <a:solidFill>
                  <a:srgbClr val="77933C"/>
                </a:solidFill>
              </a:rPr>
              <a:t> </a:t>
            </a:r>
            <a:r>
              <a:rPr lang="en-US" dirty="0" smtClean="0"/>
              <a:t>to its </a:t>
            </a:r>
            <a:r>
              <a:rPr lang="en-US" b="1" dirty="0" smtClean="0">
                <a:solidFill>
                  <a:srgbClr val="77933C"/>
                </a:solidFill>
              </a:rPr>
              <a:t>identity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5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GB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/>
            </a:r>
            <a:br>
              <a:rPr lang="sv-SE" sz="2400" dirty="0" smtClean="0"/>
            </a:br>
            <a:r>
              <a:rPr lang="en-US" dirty="0" smtClean="0"/>
              <a:t>We proceed by creating a claim controller with an ”</a:t>
            </a:r>
            <a:r>
              <a:rPr lang="en-US" b="1" dirty="0" smtClean="0">
                <a:solidFill>
                  <a:srgbClr val="77933C"/>
                </a:solidFill>
              </a:rPr>
              <a:t>Add</a:t>
            </a:r>
            <a:r>
              <a:rPr lang="en-US" dirty="0" smtClean="0"/>
              <a:t>” action. The ”</a:t>
            </a:r>
            <a:r>
              <a:rPr lang="en-US" b="1" dirty="0" smtClean="0">
                <a:solidFill>
                  <a:srgbClr val="77933C"/>
                </a:solidFill>
              </a:rPr>
              <a:t>Authorize</a:t>
            </a:r>
            <a:r>
              <a:rPr lang="en-US" dirty="0" smtClean="0"/>
              <a:t>” attribute will make sure that we’re logged in to access the controller.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ClaimController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public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Add()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91264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create a POST </a:t>
            </a:r>
            <a:r>
              <a:rPr lang="en-US" dirty="0" smtClean="0"/>
              <a:t>method</a:t>
            </a:r>
            <a:r>
              <a:rPr lang="en-US" dirty="0" smtClean="0"/>
              <a:t> </a:t>
            </a:r>
            <a:r>
              <a:rPr lang="en-US" dirty="0" smtClean="0"/>
              <a:t>for the </a:t>
            </a:r>
            <a:r>
              <a:rPr lang="en-US" b="1" dirty="0" smtClean="0">
                <a:solidFill>
                  <a:srgbClr val="77933C"/>
                </a:solidFill>
              </a:rPr>
              <a:t>Add</a:t>
            </a:r>
            <a:r>
              <a:rPr lang="en-US" dirty="0" smtClean="0"/>
              <a:t> action.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HttpPost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Add(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CustomClaimModel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</a:t>
            </a:r>
            <a:r>
              <a:rPr lang="en-GB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User.Identity.GetUserId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userManager.AddClaimAsync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  </a:t>
            </a:r>
            <a:r>
              <a:rPr lang="en-GB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model.Type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model.Value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View();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573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GB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what does the action do?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77933C"/>
                </a:solidFill>
              </a:rPr>
              <a:t>ApplicationUserManager</a:t>
            </a:r>
            <a:r>
              <a:rPr lang="en-US" dirty="0" smtClean="0"/>
              <a:t> is used to handle identities.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we add a claim to the currently logged in user using the </a:t>
            </a:r>
            <a:r>
              <a:rPr lang="en-US" b="1" dirty="0" err="1" smtClean="0">
                <a:solidFill>
                  <a:srgbClr val="77933C"/>
                </a:solidFill>
              </a:rPr>
              <a:t>ApplicationUserManager</a:t>
            </a:r>
            <a:endParaRPr lang="en-US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ruta 5"/>
          <p:cNvSpPr txBox="1"/>
          <p:nvPr/>
        </p:nvSpPr>
        <p:spPr>
          <a:xfrm>
            <a:off x="737574" y="4725144"/>
            <a:ext cx="793888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User.Identity.GetUserId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>
              <a:spcBef>
                <a:spcPct val="20000"/>
              </a:spcBef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userManager.AddClaimAsync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ruta 6"/>
          <p:cNvSpPr txBox="1"/>
          <p:nvPr/>
        </p:nvSpPr>
        <p:spPr>
          <a:xfrm>
            <a:off x="395536" y="257767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1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Before we create a view for the action we need to create a model. We will call this model ”</a:t>
            </a:r>
            <a:r>
              <a:rPr lang="en-US" sz="3200" b="1" dirty="0" err="1" smtClean="0">
                <a:solidFill>
                  <a:srgbClr val="77933C"/>
                </a:solidFill>
              </a:rPr>
              <a:t>CustomClaimModel</a:t>
            </a:r>
            <a:r>
              <a:rPr lang="en-US" sz="3200" dirty="0" smtClean="0"/>
              <a:t>”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CustomClaimModel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{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{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579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 smtClean="0"/>
              <a:t>The next step is to create a view for our ”Add” action. In this view we have to be able to enter a claim type and claim value.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sz="4000" dirty="0" smtClean="0"/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ModuleExercise2.Models.</a:t>
            </a:r>
            <a:r>
              <a:rPr lang="en-GB" sz="4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CustomClaimModel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4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"Add"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Html.BeginForm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Html.LabelFor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m.Type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Html.TextBoxFor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m.Type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Html.LabelFor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m.Value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Html.TextBoxFor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m.Value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685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5364</TotalTime>
  <Words>405</Words>
  <Application>Microsoft Office PowerPoint</Application>
  <PresentationFormat>Bildspel på skärmen (4:3)</PresentationFormat>
  <Paragraphs>151</Paragraphs>
  <Slides>15</Slides>
  <Notes>0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679</cp:revision>
  <cp:lastPrinted>2013-03-14T15:28:00Z</cp:lastPrinted>
  <dcterms:created xsi:type="dcterms:W3CDTF">2012-11-20T19:30:37Z</dcterms:created>
  <dcterms:modified xsi:type="dcterms:W3CDTF">2014-12-03T09:37:10Z</dcterms:modified>
</cp:coreProperties>
</file>