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0" r:id="rId2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6383" autoAdjust="0"/>
  </p:normalViewPr>
  <p:slideViewPr>
    <p:cSldViewPr>
      <p:cViewPr varScale="1">
        <p:scale>
          <a:sx n="64" d="100"/>
          <a:sy n="64" d="100"/>
        </p:scale>
        <p:origin x="7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Driver license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0A8DA2B3-F51B-4AE4-82FF-7B7C479AFB44}">
      <dgm:prSet phldrT="[Text]"/>
      <dgm:spPr/>
      <dgm:t>
        <a:bodyPr/>
        <a:lstStyle/>
        <a:p>
          <a:r>
            <a:rPr lang="en-US" dirty="0" smtClean="0"/>
            <a:t>19840526-4582</a:t>
          </a:r>
          <a:endParaRPr lang="en-US" dirty="0"/>
        </a:p>
      </dgm:t>
    </dgm:pt>
    <dgm:pt modelId="{13B33BC6-DE80-49FF-BEA2-93174B62B04B}" type="parTrans" cxnId="{B96A2DE8-E8D1-4CA1-A8B2-3BB9847C6188}">
      <dgm:prSet/>
      <dgm:spPr/>
      <dgm:t>
        <a:bodyPr/>
        <a:lstStyle/>
        <a:p>
          <a:endParaRPr lang="en-US"/>
        </a:p>
      </dgm:t>
    </dgm:pt>
    <dgm:pt modelId="{3975B94B-1592-4050-A53B-9661937C22E2}" type="sibTrans" cxnId="{B96A2DE8-E8D1-4CA1-A8B2-3BB9847C6188}">
      <dgm:prSet/>
      <dgm:spPr/>
      <dgm:t>
        <a:bodyPr/>
        <a:lstStyle/>
        <a:p>
          <a:endParaRPr lang="en-US"/>
        </a:p>
      </dgm:t>
    </dgm:pt>
    <dgm:pt modelId="{FF4A56C4-A0F8-4E31-9A29-BCA3D7589DA9}">
      <dgm:prSet phldrT="[Text]"/>
      <dgm:spPr/>
      <dgm:t>
        <a:bodyPr/>
        <a:lstStyle/>
        <a:p>
          <a:r>
            <a:rPr lang="en-US" dirty="0" smtClean="0"/>
            <a:t>Sweden</a:t>
          </a:r>
          <a:endParaRPr lang="en-US" dirty="0"/>
        </a:p>
      </dgm:t>
    </dgm:pt>
    <dgm:pt modelId="{9787F62D-DF05-4E43-AC39-17D9363C09B7}" type="parTrans" cxnId="{8DC27C54-9591-46ED-A477-4105B1186D38}">
      <dgm:prSet/>
      <dgm:spPr/>
      <dgm:t>
        <a:bodyPr/>
        <a:lstStyle/>
        <a:p>
          <a:endParaRPr lang="en-US"/>
        </a:p>
      </dgm:t>
    </dgm:pt>
    <dgm:pt modelId="{F2F1F81B-0522-4C5A-A995-2E5F80018D45}" type="sibTrans" cxnId="{8DC27C54-9591-46ED-A477-4105B1186D38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Vehicle Class</a:t>
          </a:r>
          <a:r>
            <a:rPr lang="en-US" dirty="0" smtClean="0"/>
            <a:t>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CA1305B4-CDCF-4CDE-ACC5-D7591D1AD0D6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46E0A2B-6C8F-4F77-A8CB-3D1ED74350F6}" type="parTrans" cxnId="{8020A179-2450-4ACB-BB23-D1D8C1558126}">
      <dgm:prSet/>
      <dgm:spPr/>
      <dgm:t>
        <a:bodyPr/>
        <a:lstStyle/>
        <a:p>
          <a:endParaRPr lang="en-US"/>
        </a:p>
      </dgm:t>
    </dgm:pt>
    <dgm:pt modelId="{B4C2F447-BDF0-4816-834B-459DA1DDA286}" type="sibTrans" cxnId="{8020A179-2450-4ACB-BB23-D1D8C1558126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Y="-2857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8FD3B720-E661-4BEA-BC45-2D58345CE72A}" type="pres">
      <dgm:prSet presAssocID="{0A8DA2B3-F51B-4AE4-82FF-7B7C479AFB44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3C3FF-D1DD-46EC-AB7B-C6766F784C85}" type="pres">
      <dgm:prSet presAssocID="{3975B94B-1592-4050-A53B-9661937C22E2}" presName="middleSibTrans" presStyleCnt="0"/>
      <dgm:spPr/>
    </dgm:pt>
    <dgm:pt modelId="{1A898DBA-02E1-4120-88A8-C6670300E520}" type="pres">
      <dgm:prSet presAssocID="{FF4A56C4-A0F8-4E31-9A29-BCA3D7589DA9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0E08C7E7-90F7-4D4F-81A5-600C00B7EC4F}" type="pres">
      <dgm:prSet presAssocID="{CA1305B4-CDCF-4CDE-ACC5-D7591D1AD0D6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50651-FF18-4A91-95D9-B2EAC008CF04}" type="pres">
      <dgm:prSet presAssocID="{B4C2F447-BDF0-4816-834B-459DA1DDA286}" presName="centerSibTrans" presStyleCnt="0"/>
      <dgm:spPr/>
    </dgm:pt>
    <dgm:pt modelId="{110DCB41-0228-4AB0-A388-D5A5661E2EEA}" type="pres">
      <dgm:prSet presAssocID="{30A1C49C-A674-41A2-93C0-5E55DCAE8BD7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C27C54-9591-46ED-A477-4105B1186D38}" srcId="{24C0E99D-B756-4ACA-8E4A-64A58FE6ABA4}" destId="{FF4A56C4-A0F8-4E31-9A29-BCA3D7589DA9}" srcOrd="1" destOrd="0" parTransId="{9787F62D-DF05-4E43-AC39-17D9363C09B7}" sibTransId="{F2F1F81B-0522-4C5A-A995-2E5F80018D45}"/>
    <dgm:cxn modelId="{38467C4C-570A-4EF1-BB82-B929FB8A14F2}" type="presOf" srcId="{30A1C49C-A674-41A2-93C0-5E55DCAE8BD7}" destId="{110DCB41-0228-4AB0-A388-D5A5661E2EEA}" srcOrd="0" destOrd="0" presId="urn:microsoft.com/office/officeart/2005/8/layout/target2"/>
    <dgm:cxn modelId="{640F3FB6-3257-44FD-B703-9411CA7F59A1}" type="presOf" srcId="{24C0E99D-B756-4ACA-8E4A-64A58FE6ABA4}" destId="{92D3A570-6AC8-4C22-88D8-0D8CE6725BD1}" srcOrd="0" destOrd="0" presId="urn:microsoft.com/office/officeart/2005/8/layout/target2"/>
    <dgm:cxn modelId="{6C2BAA06-AB59-46DA-8D4B-7C12559B8133}" type="presOf" srcId="{0A8DA2B3-F51B-4AE4-82FF-7B7C479AFB44}" destId="{8FD3B720-E661-4BEA-BC45-2D58345CE72A}" srcOrd="0" destOrd="0" presId="urn:microsoft.com/office/officeart/2005/8/layout/target2"/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55B2CC7E-3B0F-4789-A4AA-3FA5587AECE2}" type="presOf" srcId="{FF4A56C4-A0F8-4E31-9A29-BCA3D7589DA9}" destId="{1A898DBA-02E1-4120-88A8-C6670300E520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D85C644B-87C8-485F-BF6A-9785FDAAC544}" type="presOf" srcId="{C72CDDFF-B2F8-4FD3-A2DE-D6311CED51A5}" destId="{51D1C1AF-F7C6-4E82-BA71-89573B028627}" srcOrd="0" destOrd="0" presId="urn:microsoft.com/office/officeart/2005/8/layout/target2"/>
    <dgm:cxn modelId="{8020A179-2450-4ACB-BB23-D1D8C1558126}" srcId="{C72CDDFF-B2F8-4FD3-A2DE-D6311CED51A5}" destId="{CA1305B4-CDCF-4CDE-ACC5-D7591D1AD0D6}" srcOrd="0" destOrd="0" parTransId="{046E0A2B-6C8F-4F77-A8CB-3D1ED74350F6}" sibTransId="{B4C2F447-BDF0-4816-834B-459DA1DDA286}"/>
    <dgm:cxn modelId="{3AC6FF4B-0D59-44B9-8C45-BAA8208D623E}" type="presOf" srcId="{FA99B611-A551-41AB-AC76-7500AA9192D8}" destId="{5C1492DB-A047-40E8-87EA-AE2F2AE57E71}" srcOrd="0" destOrd="0" presId="urn:microsoft.com/office/officeart/2005/8/layout/target2"/>
    <dgm:cxn modelId="{16BBD78D-5722-424A-AE3D-B5F90DFA4740}" type="presOf" srcId="{CA1305B4-CDCF-4CDE-ACC5-D7591D1AD0D6}" destId="{0E08C7E7-90F7-4D4F-81A5-600C00B7EC4F}" srcOrd="0" destOrd="0" presId="urn:microsoft.com/office/officeart/2005/8/layout/target2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B96A2DE8-E8D1-4CA1-A8B2-3BB9847C6188}" srcId="{24C0E99D-B756-4ACA-8E4A-64A58FE6ABA4}" destId="{0A8DA2B3-F51B-4AE4-82FF-7B7C479AFB44}" srcOrd="0" destOrd="0" parTransId="{13B33BC6-DE80-49FF-BEA2-93174B62B04B}" sibTransId="{3975B94B-1592-4050-A53B-9661937C22E2}"/>
    <dgm:cxn modelId="{41FA067B-69A1-4476-BA28-583E2D2FA3F6}" type="presOf" srcId="{1326A606-F04F-41DE-B194-B0B3E8729E52}" destId="{37AF2D21-E0BA-4ECE-A23D-A9C60E2056BC}" srcOrd="0" destOrd="0" presId="urn:microsoft.com/office/officeart/2005/8/layout/target2"/>
    <dgm:cxn modelId="{6CB07256-391E-4491-9818-B8AA619131F3}" srcId="{C72CDDFF-B2F8-4FD3-A2DE-D6311CED51A5}" destId="{30A1C49C-A674-41A2-93C0-5E55DCAE8BD7}" srcOrd="1" destOrd="0" parTransId="{C10B39AB-1069-492A-B6D1-8ABFE5F230AE}" sibTransId="{648A9D4F-D380-4563-8E78-F3D325C947C6}"/>
    <dgm:cxn modelId="{04282268-EC2B-4828-B69D-7A0246A66137}" type="presParOf" srcId="{37AF2D21-E0BA-4ECE-A23D-A9C60E2056BC}" destId="{AF0BF6B3-B3AE-49EC-AD9B-A4414360DBAE}" srcOrd="0" destOrd="0" presId="urn:microsoft.com/office/officeart/2005/8/layout/target2"/>
    <dgm:cxn modelId="{BDDCCAD5-FED7-437B-959E-21475DF3E279}" type="presParOf" srcId="{AF0BF6B3-B3AE-49EC-AD9B-A4414360DBAE}" destId="{5C1492DB-A047-40E8-87EA-AE2F2AE57E71}" srcOrd="0" destOrd="0" presId="urn:microsoft.com/office/officeart/2005/8/layout/target2"/>
    <dgm:cxn modelId="{ED3AA968-CDF6-41A4-8210-75AAD138DB0F}" type="presParOf" srcId="{AF0BF6B3-B3AE-49EC-AD9B-A4414360DBAE}" destId="{3504C505-E6E4-4B48-97B9-FFC1E4CD866F}" srcOrd="1" destOrd="0" presId="urn:microsoft.com/office/officeart/2005/8/layout/target2"/>
    <dgm:cxn modelId="{5259978C-4242-4B39-8882-415C3CA4525B}" type="presParOf" srcId="{37AF2D21-E0BA-4ECE-A23D-A9C60E2056BC}" destId="{029CB799-E6FC-487E-A13B-127521A0E94B}" srcOrd="1" destOrd="0" presId="urn:microsoft.com/office/officeart/2005/8/layout/target2"/>
    <dgm:cxn modelId="{807D2674-9F66-470D-98B7-7F2B161FC6DA}" type="presParOf" srcId="{029CB799-E6FC-487E-A13B-127521A0E94B}" destId="{92D3A570-6AC8-4C22-88D8-0D8CE6725BD1}" srcOrd="0" destOrd="0" presId="urn:microsoft.com/office/officeart/2005/8/layout/target2"/>
    <dgm:cxn modelId="{E0AB80C2-4AD3-4C13-99F9-E9A2F19D813D}" type="presParOf" srcId="{029CB799-E6FC-487E-A13B-127521A0E94B}" destId="{63B3B362-21EC-4834-BE2A-C82CE6E488B8}" srcOrd="1" destOrd="0" presId="urn:microsoft.com/office/officeart/2005/8/layout/target2"/>
    <dgm:cxn modelId="{D0699A73-5BB0-48DD-A872-604B342AA335}" type="presParOf" srcId="{63B3B362-21EC-4834-BE2A-C82CE6E488B8}" destId="{8FD3B720-E661-4BEA-BC45-2D58345CE72A}" srcOrd="0" destOrd="0" presId="urn:microsoft.com/office/officeart/2005/8/layout/target2"/>
    <dgm:cxn modelId="{EFD909D5-833D-4DA8-B200-78EE70A1D487}" type="presParOf" srcId="{63B3B362-21EC-4834-BE2A-C82CE6E488B8}" destId="{98E3C3FF-D1DD-46EC-AB7B-C6766F784C85}" srcOrd="1" destOrd="0" presId="urn:microsoft.com/office/officeart/2005/8/layout/target2"/>
    <dgm:cxn modelId="{3D1E87AF-60C7-45BC-B652-D400A8F25ABB}" type="presParOf" srcId="{63B3B362-21EC-4834-BE2A-C82CE6E488B8}" destId="{1A898DBA-02E1-4120-88A8-C6670300E520}" srcOrd="2" destOrd="0" presId="urn:microsoft.com/office/officeart/2005/8/layout/target2"/>
    <dgm:cxn modelId="{02764A1E-1DB0-4027-A5F9-50C29B1DD659}" type="presParOf" srcId="{37AF2D21-E0BA-4ECE-A23D-A9C60E2056BC}" destId="{664BA7F2-3821-4683-B6B2-6FF0D312608B}" srcOrd="2" destOrd="0" presId="urn:microsoft.com/office/officeart/2005/8/layout/target2"/>
    <dgm:cxn modelId="{3989BEF2-5399-40AE-AED1-3DBFF8ED06A1}" type="presParOf" srcId="{664BA7F2-3821-4683-B6B2-6FF0D312608B}" destId="{51D1C1AF-F7C6-4E82-BA71-89573B028627}" srcOrd="0" destOrd="0" presId="urn:microsoft.com/office/officeart/2005/8/layout/target2"/>
    <dgm:cxn modelId="{686A4691-6399-4455-BD1E-86A5C01F1411}" type="presParOf" srcId="{664BA7F2-3821-4683-B6B2-6FF0D312608B}" destId="{2D03DE8C-5202-475C-9D96-C73862DEB8F0}" srcOrd="1" destOrd="0" presId="urn:microsoft.com/office/officeart/2005/8/layout/target2"/>
    <dgm:cxn modelId="{AFB28401-5A16-4148-964A-2F975E750567}" type="presParOf" srcId="{2D03DE8C-5202-475C-9D96-C73862DEB8F0}" destId="{0E08C7E7-90F7-4D4F-81A5-600C00B7EC4F}" srcOrd="0" destOrd="0" presId="urn:microsoft.com/office/officeart/2005/8/layout/target2"/>
    <dgm:cxn modelId="{60085F0E-2ED2-4E31-9B0B-E5DDB1EEFDFA}" type="presParOf" srcId="{2D03DE8C-5202-475C-9D96-C73862DEB8F0}" destId="{0BE50651-FF18-4A91-95D9-B2EAC008CF04}" srcOrd="1" destOrd="0" presId="urn:microsoft.com/office/officeart/2005/8/layout/target2"/>
    <dgm:cxn modelId="{34A4CC39-61AE-456A-A55F-EF8A4DFA9E1C}" type="presParOf" srcId="{2D03DE8C-5202-475C-9D96-C73862DEB8F0}" destId="{110DCB41-0228-4AB0-A388-D5A5661E2EE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-4514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dirty="0" smtClean="0"/>
            <a:t>Driver license                                       </a:t>
          </a:r>
          <a:r>
            <a:rPr lang="en-US" dirty="0" smtClean="0"/>
            <a:t>Transport Agency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Name: 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0A8DA2B3-F51B-4AE4-82FF-7B7C479AFB44}">
      <dgm:prSet phldrT="[Text]"/>
      <dgm:spPr/>
      <dgm:t>
        <a:bodyPr/>
        <a:lstStyle/>
        <a:p>
          <a:r>
            <a:rPr lang="en-US" dirty="0" smtClean="0"/>
            <a:t>19840526-4582</a:t>
          </a:r>
          <a:endParaRPr lang="en-US" dirty="0"/>
        </a:p>
      </dgm:t>
    </dgm:pt>
    <dgm:pt modelId="{13B33BC6-DE80-49FF-BEA2-93174B62B04B}" type="parTrans" cxnId="{B96A2DE8-E8D1-4CA1-A8B2-3BB9847C6188}">
      <dgm:prSet/>
      <dgm:spPr/>
      <dgm:t>
        <a:bodyPr/>
        <a:lstStyle/>
        <a:p>
          <a:endParaRPr lang="en-US"/>
        </a:p>
      </dgm:t>
    </dgm:pt>
    <dgm:pt modelId="{3975B94B-1592-4050-A53B-9661937C22E2}" type="sibTrans" cxnId="{B96A2DE8-E8D1-4CA1-A8B2-3BB9847C6188}">
      <dgm:prSet/>
      <dgm:spPr/>
      <dgm:t>
        <a:bodyPr/>
        <a:lstStyle/>
        <a:p>
          <a:endParaRPr lang="en-US"/>
        </a:p>
      </dgm:t>
    </dgm:pt>
    <dgm:pt modelId="{FF4A56C4-A0F8-4E31-9A29-BCA3D7589DA9}">
      <dgm:prSet phldrT="[Text]"/>
      <dgm:spPr/>
      <dgm:t>
        <a:bodyPr/>
        <a:lstStyle/>
        <a:p>
          <a:r>
            <a:rPr lang="en-US" dirty="0" smtClean="0"/>
            <a:t>Sweden</a:t>
          </a:r>
          <a:endParaRPr lang="en-US" dirty="0"/>
        </a:p>
      </dgm:t>
    </dgm:pt>
    <dgm:pt modelId="{9787F62D-DF05-4E43-AC39-17D9363C09B7}" type="parTrans" cxnId="{8DC27C54-9591-46ED-A477-4105B1186D38}">
      <dgm:prSet/>
      <dgm:spPr/>
      <dgm:t>
        <a:bodyPr/>
        <a:lstStyle/>
        <a:p>
          <a:endParaRPr lang="en-US"/>
        </a:p>
      </dgm:t>
    </dgm:pt>
    <dgm:pt modelId="{F2F1F81B-0522-4C5A-A995-2E5F80018D45}" type="sibTrans" cxnId="{8DC27C54-9591-46ED-A477-4105B1186D38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Class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CA1305B4-CDCF-4CDE-ACC5-D7591D1AD0D6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46E0A2B-6C8F-4F77-A8CB-3D1ED74350F6}" type="parTrans" cxnId="{8020A179-2450-4ACB-BB23-D1D8C1558126}">
      <dgm:prSet/>
      <dgm:spPr/>
      <dgm:t>
        <a:bodyPr/>
        <a:lstStyle/>
        <a:p>
          <a:endParaRPr lang="en-US"/>
        </a:p>
      </dgm:t>
    </dgm:pt>
    <dgm:pt modelId="{B4C2F447-BDF0-4816-834B-459DA1DDA286}" type="sibTrans" cxnId="{8020A179-2450-4ACB-BB23-D1D8C1558126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X="-1790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8FD3B720-E661-4BEA-BC45-2D58345CE72A}" type="pres">
      <dgm:prSet presAssocID="{0A8DA2B3-F51B-4AE4-82FF-7B7C479AFB44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3C3FF-D1DD-46EC-AB7B-C6766F784C85}" type="pres">
      <dgm:prSet presAssocID="{3975B94B-1592-4050-A53B-9661937C22E2}" presName="middleSibTrans" presStyleCnt="0"/>
      <dgm:spPr/>
    </dgm:pt>
    <dgm:pt modelId="{1A898DBA-02E1-4120-88A8-C6670300E520}" type="pres">
      <dgm:prSet presAssocID="{FF4A56C4-A0F8-4E31-9A29-BCA3D7589DA9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0E08C7E7-90F7-4D4F-81A5-600C00B7EC4F}" type="pres">
      <dgm:prSet presAssocID="{CA1305B4-CDCF-4CDE-ACC5-D7591D1AD0D6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50651-FF18-4A91-95D9-B2EAC008CF04}" type="pres">
      <dgm:prSet presAssocID="{B4C2F447-BDF0-4816-834B-459DA1DDA286}" presName="centerSibTrans" presStyleCnt="0"/>
      <dgm:spPr/>
    </dgm:pt>
    <dgm:pt modelId="{110DCB41-0228-4AB0-A388-D5A5661E2EEA}" type="pres">
      <dgm:prSet presAssocID="{30A1C49C-A674-41A2-93C0-5E55DCAE8BD7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C27C54-9591-46ED-A477-4105B1186D38}" srcId="{24C0E99D-B756-4ACA-8E4A-64A58FE6ABA4}" destId="{FF4A56C4-A0F8-4E31-9A29-BCA3D7589DA9}" srcOrd="1" destOrd="0" parTransId="{9787F62D-DF05-4E43-AC39-17D9363C09B7}" sibTransId="{F2F1F81B-0522-4C5A-A995-2E5F80018D45}"/>
    <dgm:cxn modelId="{C85ECDD7-251E-4012-88F9-26E248701FC2}" type="presOf" srcId="{C72CDDFF-B2F8-4FD3-A2DE-D6311CED51A5}" destId="{51D1C1AF-F7C6-4E82-BA71-89573B028627}" srcOrd="0" destOrd="0" presId="urn:microsoft.com/office/officeart/2005/8/layout/target2"/>
    <dgm:cxn modelId="{40575A82-7691-439B-B8A3-9D09DB1693A0}" type="presOf" srcId="{FA99B611-A551-41AB-AC76-7500AA9192D8}" destId="{5C1492DB-A047-40E8-87EA-AE2F2AE57E71}" srcOrd="0" destOrd="0" presId="urn:microsoft.com/office/officeart/2005/8/layout/target2"/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D2515CAC-A6D8-4DED-BFEA-75508C4C7AFF}" type="presOf" srcId="{30A1C49C-A674-41A2-93C0-5E55DCAE8BD7}" destId="{110DCB41-0228-4AB0-A388-D5A5661E2EEA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AA522D6D-BC51-4C77-BE88-700053D8075F}" type="presOf" srcId="{CA1305B4-CDCF-4CDE-ACC5-D7591D1AD0D6}" destId="{0E08C7E7-90F7-4D4F-81A5-600C00B7EC4F}" srcOrd="0" destOrd="0" presId="urn:microsoft.com/office/officeart/2005/8/layout/target2"/>
    <dgm:cxn modelId="{8020A179-2450-4ACB-BB23-D1D8C1558126}" srcId="{C72CDDFF-B2F8-4FD3-A2DE-D6311CED51A5}" destId="{CA1305B4-CDCF-4CDE-ACC5-D7591D1AD0D6}" srcOrd="0" destOrd="0" parTransId="{046E0A2B-6C8F-4F77-A8CB-3D1ED74350F6}" sibTransId="{B4C2F447-BDF0-4816-834B-459DA1DDA286}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16E5EE43-A927-4025-92D8-E37615B1193C}" type="presOf" srcId="{FF4A56C4-A0F8-4E31-9A29-BCA3D7589DA9}" destId="{1A898DBA-02E1-4120-88A8-C6670300E520}" srcOrd="0" destOrd="0" presId="urn:microsoft.com/office/officeart/2005/8/layout/target2"/>
    <dgm:cxn modelId="{B96A2DE8-E8D1-4CA1-A8B2-3BB9847C6188}" srcId="{24C0E99D-B756-4ACA-8E4A-64A58FE6ABA4}" destId="{0A8DA2B3-F51B-4AE4-82FF-7B7C479AFB44}" srcOrd="0" destOrd="0" parTransId="{13B33BC6-DE80-49FF-BEA2-93174B62B04B}" sibTransId="{3975B94B-1592-4050-A53B-9661937C22E2}"/>
    <dgm:cxn modelId="{B7C2F4B0-2B83-4A44-B9A6-A4D441FA2750}" type="presOf" srcId="{1326A606-F04F-41DE-B194-B0B3E8729E52}" destId="{37AF2D21-E0BA-4ECE-A23D-A9C60E2056BC}" srcOrd="0" destOrd="0" presId="urn:microsoft.com/office/officeart/2005/8/layout/target2"/>
    <dgm:cxn modelId="{B9A8AF7A-219F-42F7-A1C3-5698895E1D26}" type="presOf" srcId="{24C0E99D-B756-4ACA-8E4A-64A58FE6ABA4}" destId="{92D3A570-6AC8-4C22-88D8-0D8CE6725BD1}" srcOrd="0" destOrd="0" presId="urn:microsoft.com/office/officeart/2005/8/layout/target2"/>
    <dgm:cxn modelId="{EC72B3F1-D47E-4DC5-8BB9-A43427C5FD6C}" type="presOf" srcId="{0A8DA2B3-F51B-4AE4-82FF-7B7C479AFB44}" destId="{8FD3B720-E661-4BEA-BC45-2D58345CE72A}" srcOrd="0" destOrd="0" presId="urn:microsoft.com/office/officeart/2005/8/layout/target2"/>
    <dgm:cxn modelId="{6CB07256-391E-4491-9818-B8AA619131F3}" srcId="{C72CDDFF-B2F8-4FD3-A2DE-D6311CED51A5}" destId="{30A1C49C-A674-41A2-93C0-5E55DCAE8BD7}" srcOrd="1" destOrd="0" parTransId="{C10B39AB-1069-492A-B6D1-8ABFE5F230AE}" sibTransId="{648A9D4F-D380-4563-8E78-F3D325C947C6}"/>
    <dgm:cxn modelId="{74C9F5DF-D7C9-4CF1-A00C-90C1C2719FAE}" type="presParOf" srcId="{37AF2D21-E0BA-4ECE-A23D-A9C60E2056BC}" destId="{AF0BF6B3-B3AE-49EC-AD9B-A4414360DBAE}" srcOrd="0" destOrd="0" presId="urn:microsoft.com/office/officeart/2005/8/layout/target2"/>
    <dgm:cxn modelId="{B7D2B7A5-4FEE-4B77-AAA7-06FF797911A2}" type="presParOf" srcId="{AF0BF6B3-B3AE-49EC-AD9B-A4414360DBAE}" destId="{5C1492DB-A047-40E8-87EA-AE2F2AE57E71}" srcOrd="0" destOrd="0" presId="urn:microsoft.com/office/officeart/2005/8/layout/target2"/>
    <dgm:cxn modelId="{8924F751-8AD8-4932-B5BE-13124AC1C0ED}" type="presParOf" srcId="{AF0BF6B3-B3AE-49EC-AD9B-A4414360DBAE}" destId="{3504C505-E6E4-4B48-97B9-FFC1E4CD866F}" srcOrd="1" destOrd="0" presId="urn:microsoft.com/office/officeart/2005/8/layout/target2"/>
    <dgm:cxn modelId="{8629BE35-DE01-486A-96F7-AC175FAC5DDE}" type="presParOf" srcId="{37AF2D21-E0BA-4ECE-A23D-A9C60E2056BC}" destId="{029CB799-E6FC-487E-A13B-127521A0E94B}" srcOrd="1" destOrd="0" presId="urn:microsoft.com/office/officeart/2005/8/layout/target2"/>
    <dgm:cxn modelId="{2FEE614D-3390-4F4B-9591-9DEE7B97B7BE}" type="presParOf" srcId="{029CB799-E6FC-487E-A13B-127521A0E94B}" destId="{92D3A570-6AC8-4C22-88D8-0D8CE6725BD1}" srcOrd="0" destOrd="0" presId="urn:microsoft.com/office/officeart/2005/8/layout/target2"/>
    <dgm:cxn modelId="{20827510-E42E-4A63-A248-BFF8D9E2383B}" type="presParOf" srcId="{029CB799-E6FC-487E-A13B-127521A0E94B}" destId="{63B3B362-21EC-4834-BE2A-C82CE6E488B8}" srcOrd="1" destOrd="0" presId="urn:microsoft.com/office/officeart/2005/8/layout/target2"/>
    <dgm:cxn modelId="{DD44931F-B5A6-48DC-8237-FC392EDA7A30}" type="presParOf" srcId="{63B3B362-21EC-4834-BE2A-C82CE6E488B8}" destId="{8FD3B720-E661-4BEA-BC45-2D58345CE72A}" srcOrd="0" destOrd="0" presId="urn:microsoft.com/office/officeart/2005/8/layout/target2"/>
    <dgm:cxn modelId="{A1FDB0AE-66C4-4A5B-A8A3-74AAA60F62E1}" type="presParOf" srcId="{63B3B362-21EC-4834-BE2A-C82CE6E488B8}" destId="{98E3C3FF-D1DD-46EC-AB7B-C6766F784C85}" srcOrd="1" destOrd="0" presId="urn:microsoft.com/office/officeart/2005/8/layout/target2"/>
    <dgm:cxn modelId="{59926F5A-DB9E-4301-B3F1-EC5F78C084C3}" type="presParOf" srcId="{63B3B362-21EC-4834-BE2A-C82CE6E488B8}" destId="{1A898DBA-02E1-4120-88A8-C6670300E520}" srcOrd="2" destOrd="0" presId="urn:microsoft.com/office/officeart/2005/8/layout/target2"/>
    <dgm:cxn modelId="{19EF3640-D436-42E3-86C3-302CCA9B5230}" type="presParOf" srcId="{37AF2D21-E0BA-4ECE-A23D-A9C60E2056BC}" destId="{664BA7F2-3821-4683-B6B2-6FF0D312608B}" srcOrd="2" destOrd="0" presId="urn:microsoft.com/office/officeart/2005/8/layout/target2"/>
    <dgm:cxn modelId="{5625598E-88F5-49FC-9C0B-50EBB7822D32}" type="presParOf" srcId="{664BA7F2-3821-4683-B6B2-6FF0D312608B}" destId="{51D1C1AF-F7C6-4E82-BA71-89573B028627}" srcOrd="0" destOrd="0" presId="urn:microsoft.com/office/officeart/2005/8/layout/target2"/>
    <dgm:cxn modelId="{EDBBDF2C-0AC2-4067-90D6-65B2BC297521}" type="presParOf" srcId="{664BA7F2-3821-4683-B6B2-6FF0D312608B}" destId="{2D03DE8C-5202-475C-9D96-C73862DEB8F0}" srcOrd="1" destOrd="0" presId="urn:microsoft.com/office/officeart/2005/8/layout/target2"/>
    <dgm:cxn modelId="{A58D0DB9-1AE5-4602-8B36-5BD3DA988577}" type="presParOf" srcId="{2D03DE8C-5202-475C-9D96-C73862DEB8F0}" destId="{0E08C7E7-90F7-4D4F-81A5-600C00B7EC4F}" srcOrd="0" destOrd="0" presId="urn:microsoft.com/office/officeart/2005/8/layout/target2"/>
    <dgm:cxn modelId="{787EA3AE-E698-49AB-B8E5-BAF7BB602C24}" type="presParOf" srcId="{2D03DE8C-5202-475C-9D96-C73862DEB8F0}" destId="{0BE50651-FF18-4A91-95D9-B2EAC008CF04}" srcOrd="1" destOrd="0" presId="urn:microsoft.com/office/officeart/2005/8/layout/target2"/>
    <dgm:cxn modelId="{A4B1155F-8E2B-4B3C-9829-434F68408B12}" type="presParOf" srcId="{2D03DE8C-5202-475C-9D96-C73862DEB8F0}" destId="{110DCB41-0228-4AB0-A388-D5A5661E2EE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Access card                                                   Company Ltd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Name: 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Employee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5378-4</a:t>
          </a:r>
          <a:endParaRPr lang="en-US" dirty="0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X="-1790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110DCB41-0228-4AB0-A388-D5A5661E2EEA}" type="pres">
      <dgm:prSet presAssocID="{30A1C49C-A674-41A2-93C0-5E55DCAE8BD7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DB83AF28-A5A1-4989-BE35-525366521EA4}" type="presOf" srcId="{30A1C49C-A674-41A2-93C0-5E55DCAE8BD7}" destId="{110DCB41-0228-4AB0-A388-D5A5661E2EEA}" srcOrd="0" destOrd="0" presId="urn:microsoft.com/office/officeart/2005/8/layout/target2"/>
    <dgm:cxn modelId="{E13B8C0E-7B0D-406D-9B4B-535DE5F19C01}" type="presOf" srcId="{FA99B611-A551-41AB-AC76-7500AA9192D8}" destId="{5C1492DB-A047-40E8-87EA-AE2F2AE57E71}" srcOrd="0" destOrd="0" presId="urn:microsoft.com/office/officeart/2005/8/layout/target2"/>
    <dgm:cxn modelId="{35F3D22E-85C5-4C56-A0EF-D417F52A2D79}" type="presOf" srcId="{1326A606-F04F-41DE-B194-B0B3E8729E52}" destId="{37AF2D21-E0BA-4ECE-A23D-A9C60E2056BC}" srcOrd="0" destOrd="0" presId="urn:microsoft.com/office/officeart/2005/8/layout/target2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6CB07256-391E-4491-9818-B8AA619131F3}" srcId="{C72CDDFF-B2F8-4FD3-A2DE-D6311CED51A5}" destId="{30A1C49C-A674-41A2-93C0-5E55DCAE8BD7}" srcOrd="0" destOrd="0" parTransId="{C10B39AB-1069-492A-B6D1-8ABFE5F230AE}" sibTransId="{648A9D4F-D380-4563-8E78-F3D325C947C6}"/>
    <dgm:cxn modelId="{5027E238-1214-44B0-9DD5-FA2B13A896B0}" type="presOf" srcId="{24C0E99D-B756-4ACA-8E4A-64A58FE6ABA4}" destId="{92D3A570-6AC8-4C22-88D8-0D8CE6725BD1}" srcOrd="0" destOrd="0" presId="urn:microsoft.com/office/officeart/2005/8/layout/target2"/>
    <dgm:cxn modelId="{EBF49C09-EAE1-4609-B985-52378B00E50F}" type="presOf" srcId="{C72CDDFF-B2F8-4FD3-A2DE-D6311CED51A5}" destId="{51D1C1AF-F7C6-4E82-BA71-89573B028627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C8AFE2A5-BFCA-40BD-ABFA-AF3260E31F59}" type="presParOf" srcId="{37AF2D21-E0BA-4ECE-A23D-A9C60E2056BC}" destId="{AF0BF6B3-B3AE-49EC-AD9B-A4414360DBAE}" srcOrd="0" destOrd="0" presId="urn:microsoft.com/office/officeart/2005/8/layout/target2"/>
    <dgm:cxn modelId="{8C8FB401-FA23-4E63-B198-36A004911B08}" type="presParOf" srcId="{AF0BF6B3-B3AE-49EC-AD9B-A4414360DBAE}" destId="{5C1492DB-A047-40E8-87EA-AE2F2AE57E71}" srcOrd="0" destOrd="0" presId="urn:microsoft.com/office/officeart/2005/8/layout/target2"/>
    <dgm:cxn modelId="{719B3F78-35E6-4616-8C24-1AA310F50738}" type="presParOf" srcId="{AF0BF6B3-B3AE-49EC-AD9B-A4414360DBAE}" destId="{3504C505-E6E4-4B48-97B9-FFC1E4CD866F}" srcOrd="1" destOrd="0" presId="urn:microsoft.com/office/officeart/2005/8/layout/target2"/>
    <dgm:cxn modelId="{54A1DD55-7CA5-46F9-8B09-0C551D49B3A2}" type="presParOf" srcId="{37AF2D21-E0BA-4ECE-A23D-A9C60E2056BC}" destId="{029CB799-E6FC-487E-A13B-127521A0E94B}" srcOrd="1" destOrd="0" presId="urn:microsoft.com/office/officeart/2005/8/layout/target2"/>
    <dgm:cxn modelId="{1C3414FF-A321-4121-BA6D-3C7B9A641C3E}" type="presParOf" srcId="{029CB799-E6FC-487E-A13B-127521A0E94B}" destId="{92D3A570-6AC8-4C22-88D8-0D8CE6725BD1}" srcOrd="0" destOrd="0" presId="urn:microsoft.com/office/officeart/2005/8/layout/target2"/>
    <dgm:cxn modelId="{428D686D-544F-4E81-9A80-577C00818996}" type="presParOf" srcId="{029CB799-E6FC-487E-A13B-127521A0E94B}" destId="{63B3B362-21EC-4834-BE2A-C82CE6E488B8}" srcOrd="1" destOrd="0" presId="urn:microsoft.com/office/officeart/2005/8/layout/target2"/>
    <dgm:cxn modelId="{A8B6A6E8-2989-44D3-947D-49113894A4FC}" type="presParOf" srcId="{37AF2D21-E0BA-4ECE-A23D-A9C60E2056BC}" destId="{664BA7F2-3821-4683-B6B2-6FF0D312608B}" srcOrd="2" destOrd="0" presId="urn:microsoft.com/office/officeart/2005/8/layout/target2"/>
    <dgm:cxn modelId="{2609112C-73B2-4FEB-A2CA-F3336988EC61}" type="presParOf" srcId="{664BA7F2-3821-4683-B6B2-6FF0D312608B}" destId="{51D1C1AF-F7C6-4E82-BA71-89573B028627}" srcOrd="0" destOrd="0" presId="urn:microsoft.com/office/officeart/2005/8/layout/target2"/>
    <dgm:cxn modelId="{69E8295D-9BA7-4BA1-98D3-243B1C7690E0}" type="presParOf" srcId="{664BA7F2-3821-4683-B6B2-6FF0D312608B}" destId="{2D03DE8C-5202-475C-9D96-C73862DEB8F0}" srcOrd="1" destOrd="0" presId="urn:microsoft.com/office/officeart/2005/8/layout/target2"/>
    <dgm:cxn modelId="{2BA96A54-0E77-416A-8F41-B6B9BD65E2CB}" type="presParOf" srcId="{2D03DE8C-5202-475C-9D96-C73862DEB8F0}" destId="{110DCB41-0228-4AB0-A388-D5A5661E2EE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  <a:endParaRPr lang="en-US" dirty="0" smtClean="0"/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4023343" cy="2088232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6207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Driver license</a:t>
          </a:r>
          <a:endParaRPr lang="en-US" sz="1700" kern="1200" dirty="0"/>
        </a:p>
      </dsp:txBody>
      <dsp:txXfrm>
        <a:off x="51988" y="51988"/>
        <a:ext cx="3919367" cy="1984256"/>
      </dsp:txXfrm>
    </dsp:sp>
    <dsp:sp modelId="{92D3A570-6AC8-4C22-88D8-0D8CE6725BD1}">
      <dsp:nvSpPr>
        <dsp:cNvPr id="0" name=""/>
        <dsp:cNvSpPr/>
      </dsp:nvSpPr>
      <dsp:spPr>
        <a:xfrm>
          <a:off x="100583" y="522058"/>
          <a:ext cx="3822175" cy="146176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928219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Billy Smith</a:t>
          </a:r>
          <a:endParaRPr lang="en-US" sz="1700" kern="1200" dirty="0"/>
        </a:p>
      </dsp:txBody>
      <dsp:txXfrm>
        <a:off x="145537" y="567012"/>
        <a:ext cx="3732267" cy="1371854"/>
      </dsp:txXfrm>
    </dsp:sp>
    <dsp:sp modelId="{8FD3B720-E661-4BEA-BC45-2D58345CE72A}">
      <dsp:nvSpPr>
        <dsp:cNvPr id="0" name=""/>
        <dsp:cNvSpPr/>
      </dsp:nvSpPr>
      <dsp:spPr>
        <a:xfrm>
          <a:off x="196137" y="1033674"/>
          <a:ext cx="764435" cy="4054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19840526-4582</a:t>
          </a:r>
          <a:endParaRPr lang="en-US" sz="1000" kern="1200" dirty="0"/>
        </a:p>
      </dsp:txBody>
      <dsp:txXfrm>
        <a:off x="208607" y="1046144"/>
        <a:ext cx="739495" cy="380542"/>
      </dsp:txXfrm>
    </dsp:sp>
    <dsp:sp modelId="{1A898DBA-02E1-4120-88A8-C6670300E520}">
      <dsp:nvSpPr>
        <dsp:cNvPr id="0" name=""/>
        <dsp:cNvSpPr/>
      </dsp:nvSpPr>
      <dsp:spPr>
        <a:xfrm>
          <a:off x="196137" y="1468271"/>
          <a:ext cx="764435" cy="4054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Sweden</a:t>
          </a:r>
          <a:endParaRPr lang="en-US" sz="1000" kern="1200" dirty="0"/>
        </a:p>
      </dsp:txBody>
      <dsp:txXfrm>
        <a:off x="208607" y="1480741"/>
        <a:ext cx="739495" cy="380542"/>
      </dsp:txXfrm>
    </dsp:sp>
    <dsp:sp modelId="{51D1C1AF-F7C6-4E82-BA71-89573B028627}">
      <dsp:nvSpPr>
        <dsp:cNvPr id="0" name=""/>
        <dsp:cNvSpPr/>
      </dsp:nvSpPr>
      <dsp:spPr>
        <a:xfrm>
          <a:off x="1046069" y="1044116"/>
          <a:ext cx="2776106" cy="8352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71476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Vehicle Class</a:t>
          </a:r>
          <a:r>
            <a:rPr lang="en-US" sz="1700" kern="1200" dirty="0" smtClean="0"/>
            <a:t>	</a:t>
          </a:r>
          <a:endParaRPr lang="en-US" sz="1700" kern="1200" dirty="0"/>
        </a:p>
      </dsp:txBody>
      <dsp:txXfrm>
        <a:off x="1071757" y="1069804"/>
        <a:ext cx="2724730" cy="783916"/>
      </dsp:txXfrm>
    </dsp:sp>
    <dsp:sp modelId="{0E08C7E7-90F7-4D4F-81A5-600C00B7EC4F}">
      <dsp:nvSpPr>
        <dsp:cNvPr id="0" name=""/>
        <dsp:cNvSpPr/>
      </dsp:nvSpPr>
      <dsp:spPr>
        <a:xfrm>
          <a:off x="1115471" y="1419997"/>
          <a:ext cx="1303197" cy="3758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</a:t>
          </a:r>
          <a:endParaRPr lang="en-US" sz="1000" kern="1200" dirty="0"/>
        </a:p>
      </dsp:txBody>
      <dsp:txXfrm>
        <a:off x="1127031" y="1431557"/>
        <a:ext cx="1280077" cy="352761"/>
      </dsp:txXfrm>
    </dsp:sp>
    <dsp:sp modelId="{110DCB41-0228-4AB0-A388-D5A5661E2EEA}">
      <dsp:nvSpPr>
        <dsp:cNvPr id="0" name=""/>
        <dsp:cNvSpPr/>
      </dsp:nvSpPr>
      <dsp:spPr>
        <a:xfrm>
          <a:off x="2448491" y="1419997"/>
          <a:ext cx="1303197" cy="3758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</a:t>
          </a:r>
          <a:endParaRPr lang="en-US" sz="1000" kern="1200" dirty="0"/>
        </a:p>
      </dsp:txBody>
      <dsp:txXfrm>
        <a:off x="2460051" y="1431557"/>
        <a:ext cx="1280077" cy="3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3456384" cy="1512168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11736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Driver license                                       </a:t>
          </a:r>
          <a:r>
            <a:rPr lang="en-US" sz="1200" kern="1200" dirty="0" smtClean="0"/>
            <a:t>Transport Agency</a:t>
          </a:r>
          <a:endParaRPr lang="en-US" sz="1200" kern="1200" dirty="0"/>
        </a:p>
      </dsp:txBody>
      <dsp:txXfrm>
        <a:off x="37646" y="37646"/>
        <a:ext cx="3381092" cy="1436876"/>
      </dsp:txXfrm>
    </dsp:sp>
    <dsp:sp modelId="{92D3A570-6AC8-4C22-88D8-0D8CE6725BD1}">
      <dsp:nvSpPr>
        <dsp:cNvPr id="0" name=""/>
        <dsp:cNvSpPr/>
      </dsp:nvSpPr>
      <dsp:spPr>
        <a:xfrm>
          <a:off x="86409" y="378042"/>
          <a:ext cx="3283564" cy="1058517"/>
        </a:xfrm>
        <a:prstGeom prst="roundRect">
          <a:avLst>
            <a:gd name="adj" fmla="val 10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672159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Name: Billy Smith</a:t>
          </a:r>
          <a:endParaRPr lang="en-US" sz="1200" kern="1200" dirty="0"/>
        </a:p>
      </dsp:txBody>
      <dsp:txXfrm>
        <a:off x="118962" y="410595"/>
        <a:ext cx="3218458" cy="993411"/>
      </dsp:txXfrm>
    </dsp:sp>
    <dsp:sp modelId="{8FD3B720-E661-4BEA-BC45-2D58345CE72A}">
      <dsp:nvSpPr>
        <dsp:cNvPr id="0" name=""/>
        <dsp:cNvSpPr/>
      </dsp:nvSpPr>
      <dsp:spPr>
        <a:xfrm>
          <a:off x="168498" y="748523"/>
          <a:ext cx="656712" cy="2918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19840526-4582</a:t>
          </a:r>
          <a:endParaRPr lang="en-US" sz="700" kern="1200" dirty="0"/>
        </a:p>
      </dsp:txBody>
      <dsp:txXfrm>
        <a:off x="177473" y="757498"/>
        <a:ext cx="638762" cy="273891"/>
      </dsp:txXfrm>
    </dsp:sp>
    <dsp:sp modelId="{1A898DBA-02E1-4120-88A8-C6670300E520}">
      <dsp:nvSpPr>
        <dsp:cNvPr id="0" name=""/>
        <dsp:cNvSpPr/>
      </dsp:nvSpPr>
      <dsp:spPr>
        <a:xfrm>
          <a:off x="168498" y="1065224"/>
          <a:ext cx="656712" cy="2918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Sweden</a:t>
          </a:r>
          <a:endParaRPr lang="en-US" sz="700" kern="1200" dirty="0"/>
        </a:p>
      </dsp:txBody>
      <dsp:txXfrm>
        <a:off x="177473" y="1074199"/>
        <a:ext cx="638762" cy="273891"/>
      </dsp:txXfrm>
    </dsp:sp>
    <dsp:sp modelId="{51D1C1AF-F7C6-4E82-BA71-89573B028627}">
      <dsp:nvSpPr>
        <dsp:cNvPr id="0" name=""/>
        <dsp:cNvSpPr/>
      </dsp:nvSpPr>
      <dsp:spPr>
        <a:xfrm>
          <a:off x="898659" y="756084"/>
          <a:ext cx="2384904" cy="604867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34141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	</a:t>
          </a:r>
          <a:endParaRPr lang="en-US" sz="1200" kern="1200" dirty="0"/>
        </a:p>
      </dsp:txBody>
      <dsp:txXfrm>
        <a:off x="917261" y="774686"/>
        <a:ext cx="2347700" cy="567663"/>
      </dsp:txXfrm>
    </dsp:sp>
    <dsp:sp modelId="{0E08C7E7-90F7-4D4F-81A5-600C00B7EC4F}">
      <dsp:nvSpPr>
        <dsp:cNvPr id="0" name=""/>
        <dsp:cNvSpPr/>
      </dsp:nvSpPr>
      <dsp:spPr>
        <a:xfrm>
          <a:off x="958282" y="1028274"/>
          <a:ext cx="1119554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</a:t>
          </a:r>
          <a:endParaRPr lang="en-US" sz="700" kern="1200" dirty="0"/>
        </a:p>
      </dsp:txBody>
      <dsp:txXfrm>
        <a:off x="966653" y="1036645"/>
        <a:ext cx="1102812" cy="255448"/>
      </dsp:txXfrm>
    </dsp:sp>
    <dsp:sp modelId="{110DCB41-0228-4AB0-A388-D5A5661E2EEA}">
      <dsp:nvSpPr>
        <dsp:cNvPr id="0" name=""/>
        <dsp:cNvSpPr/>
      </dsp:nvSpPr>
      <dsp:spPr>
        <a:xfrm>
          <a:off x="2103456" y="1028274"/>
          <a:ext cx="1119554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</a:t>
          </a:r>
          <a:endParaRPr lang="en-US" sz="700" kern="1200" dirty="0"/>
        </a:p>
      </dsp:txBody>
      <dsp:txXfrm>
        <a:off x="2111827" y="1036645"/>
        <a:ext cx="1102812" cy="255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3456384" cy="1512168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11736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Access card                                                   Company Ltd</a:t>
          </a:r>
          <a:endParaRPr lang="en-US" sz="1200" kern="1200" dirty="0"/>
        </a:p>
      </dsp:txBody>
      <dsp:txXfrm>
        <a:off x="37646" y="37646"/>
        <a:ext cx="3381092" cy="1436876"/>
      </dsp:txXfrm>
    </dsp:sp>
    <dsp:sp modelId="{92D3A570-6AC8-4C22-88D8-0D8CE6725BD1}">
      <dsp:nvSpPr>
        <dsp:cNvPr id="0" name=""/>
        <dsp:cNvSpPr/>
      </dsp:nvSpPr>
      <dsp:spPr>
        <a:xfrm>
          <a:off x="86409" y="378042"/>
          <a:ext cx="3283564" cy="1058517"/>
        </a:xfrm>
        <a:prstGeom prst="roundRect">
          <a:avLst>
            <a:gd name="adj" fmla="val 10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672159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Name: Billy Smith</a:t>
          </a:r>
          <a:endParaRPr lang="en-US" sz="1200" kern="1200" dirty="0"/>
        </a:p>
      </dsp:txBody>
      <dsp:txXfrm>
        <a:off x="118962" y="410595"/>
        <a:ext cx="3218458" cy="993411"/>
      </dsp:txXfrm>
    </dsp:sp>
    <dsp:sp modelId="{51D1C1AF-F7C6-4E82-BA71-89573B028627}">
      <dsp:nvSpPr>
        <dsp:cNvPr id="0" name=""/>
        <dsp:cNvSpPr/>
      </dsp:nvSpPr>
      <dsp:spPr>
        <a:xfrm>
          <a:off x="172819" y="756084"/>
          <a:ext cx="3110745" cy="604867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34141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Employee	</a:t>
          </a:r>
          <a:endParaRPr lang="en-US" sz="1200" kern="1200" dirty="0"/>
        </a:p>
      </dsp:txBody>
      <dsp:txXfrm>
        <a:off x="191421" y="774686"/>
        <a:ext cx="3073541" cy="567663"/>
      </dsp:txXfrm>
    </dsp:sp>
    <dsp:sp modelId="{110DCB41-0228-4AB0-A388-D5A5661E2EEA}">
      <dsp:nvSpPr>
        <dsp:cNvPr id="0" name=""/>
        <dsp:cNvSpPr/>
      </dsp:nvSpPr>
      <dsp:spPr>
        <a:xfrm>
          <a:off x="250587" y="1028274"/>
          <a:ext cx="2955208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5378-4</a:t>
          </a:r>
          <a:endParaRPr lang="en-US" sz="1100" kern="1200" dirty="0"/>
        </a:p>
      </dsp:txBody>
      <dsp:txXfrm>
        <a:off x="258958" y="1036645"/>
        <a:ext cx="2938466" cy="255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183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</a:p>
      </dsp:txBody>
      <dsp:txXfrm>
        <a:off x="0" y="0"/>
        <a:ext cx="3672408" cy="989856"/>
      </dsp:txXfrm>
    </dsp:sp>
    <dsp:sp modelId="{9CD6F3CA-B3FC-45CD-AFE8-83034A1E12CA}">
      <dsp:nvSpPr>
        <dsp:cNvPr id="0" name=""/>
        <dsp:cNvSpPr/>
      </dsp:nvSpPr>
      <dsp:spPr>
        <a:xfrm>
          <a:off x="179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Billy</a:t>
          </a:r>
        </a:p>
      </dsp:txBody>
      <dsp:txXfrm>
        <a:off x="1793" y="953194"/>
        <a:ext cx="1222940" cy="843210"/>
      </dsp:txXfrm>
    </dsp:sp>
    <dsp:sp modelId="{1F7BECB4-76D7-4619-97E8-90E69CEEB64A}">
      <dsp:nvSpPr>
        <dsp:cNvPr id="0" name=""/>
        <dsp:cNvSpPr/>
      </dsp:nvSpPr>
      <dsp:spPr>
        <a:xfrm>
          <a:off x="122473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27</a:t>
          </a:r>
        </a:p>
      </dsp:txBody>
      <dsp:txXfrm>
        <a:off x="1224733" y="953194"/>
        <a:ext cx="1222940" cy="843210"/>
      </dsp:txXfrm>
    </dsp:sp>
    <dsp:sp modelId="{15CB6101-9D66-43DB-9447-0F2A9C6FB0A0}">
      <dsp:nvSpPr>
        <dsp:cNvPr id="0" name=""/>
        <dsp:cNvSpPr/>
      </dsp:nvSpPr>
      <dsp:spPr>
        <a:xfrm>
          <a:off x="2447674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Employer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Occupation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Programmer</a:t>
          </a:r>
        </a:p>
      </dsp:txBody>
      <dsp:txXfrm>
        <a:off x="2447674" y="953194"/>
        <a:ext cx="1222940" cy="843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  <a:endParaRPr lang="en-US" sz="1400" kern="1200" dirty="0" smtClean="0"/>
        </a:p>
      </dsp:txBody>
      <dsp:txXfrm>
        <a:off x="1728192" y="884834"/>
        <a:ext cx="1728192" cy="7827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867E-8046-40FF-AADC-0B7503D0DCE0}">
      <dsp:nvSpPr>
        <dsp:cNvPr id="0" name=""/>
        <dsp:cNvSpPr/>
      </dsp:nvSpPr>
      <dsp:spPr>
        <a:xfrm>
          <a:off x="5124" y="1809"/>
          <a:ext cx="7206019" cy="872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Principal</a:t>
          </a:r>
          <a:endParaRPr lang="en-US" sz="3800" kern="1200" dirty="0"/>
        </a:p>
      </dsp:txBody>
      <dsp:txXfrm>
        <a:off x="30674" y="27359"/>
        <a:ext cx="7154919" cy="821225"/>
      </dsp:txXfrm>
    </dsp:sp>
    <dsp:sp modelId="{8FBAD47D-2576-4E9B-9315-4C860CF43391}">
      <dsp:nvSpPr>
        <dsp:cNvPr id="0" name=""/>
        <dsp:cNvSpPr/>
      </dsp:nvSpPr>
      <dsp:spPr>
        <a:xfrm>
          <a:off x="2562" y="967499"/>
          <a:ext cx="5322410" cy="87232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</a:t>
          </a:r>
          <a:endParaRPr lang="en-US" sz="2700" kern="1200" dirty="0"/>
        </a:p>
      </dsp:txBody>
      <dsp:txXfrm>
        <a:off x="28112" y="993049"/>
        <a:ext cx="5271310" cy="821225"/>
      </dsp:txXfrm>
    </dsp:sp>
    <dsp:sp modelId="{D67A57DE-3B88-46EA-A684-70F3D22AB929}">
      <dsp:nvSpPr>
        <dsp:cNvPr id="0" name=""/>
        <dsp:cNvSpPr/>
      </dsp:nvSpPr>
      <dsp:spPr>
        <a:xfrm>
          <a:off x="2562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8112" y="1958739"/>
        <a:ext cx="2591859" cy="821225"/>
      </dsp:txXfrm>
    </dsp:sp>
    <dsp:sp modelId="{ED9DDCB1-6789-4704-AFC2-C6851726111A}">
      <dsp:nvSpPr>
        <dsp:cNvPr id="0" name=""/>
        <dsp:cNvSpPr/>
      </dsp:nvSpPr>
      <dsp:spPr>
        <a:xfrm>
          <a:off x="2562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8009" y="2924326"/>
        <a:ext cx="817929" cy="821431"/>
      </dsp:txXfrm>
    </dsp:sp>
    <dsp:sp modelId="{3EFFF79B-E472-4C76-BF8B-AB2776708A65}">
      <dsp:nvSpPr>
        <dsp:cNvPr id="0" name=""/>
        <dsp:cNvSpPr/>
      </dsp:nvSpPr>
      <dsp:spPr>
        <a:xfrm>
          <a:off x="889630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915077" y="2924326"/>
        <a:ext cx="817929" cy="821431"/>
      </dsp:txXfrm>
    </dsp:sp>
    <dsp:sp modelId="{C2BD82D2-66E9-407A-B1E8-890E01FB572C}">
      <dsp:nvSpPr>
        <dsp:cNvPr id="0" name=""/>
        <dsp:cNvSpPr/>
      </dsp:nvSpPr>
      <dsp:spPr>
        <a:xfrm>
          <a:off x="177669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1802146" y="2924326"/>
        <a:ext cx="817929" cy="821431"/>
      </dsp:txXfrm>
    </dsp:sp>
    <dsp:sp modelId="{2A4D5A7A-0A85-46DD-9DC8-08D60A317509}">
      <dsp:nvSpPr>
        <dsp:cNvPr id="0" name=""/>
        <dsp:cNvSpPr/>
      </dsp:nvSpPr>
      <dsp:spPr>
        <a:xfrm>
          <a:off x="2682013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707563" y="1958739"/>
        <a:ext cx="2591859" cy="821225"/>
      </dsp:txXfrm>
    </dsp:sp>
    <dsp:sp modelId="{37BAF495-A8D9-46F3-853C-5E92962584C8}">
      <dsp:nvSpPr>
        <dsp:cNvPr id="0" name=""/>
        <dsp:cNvSpPr/>
      </dsp:nvSpPr>
      <dsp:spPr>
        <a:xfrm>
          <a:off x="2682013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707460" y="2924326"/>
        <a:ext cx="817929" cy="821431"/>
      </dsp:txXfrm>
    </dsp:sp>
    <dsp:sp modelId="{39C70434-B874-4FD5-AB17-AB2C76D7AB2B}">
      <dsp:nvSpPr>
        <dsp:cNvPr id="0" name=""/>
        <dsp:cNvSpPr/>
      </dsp:nvSpPr>
      <dsp:spPr>
        <a:xfrm>
          <a:off x="3569081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3594528" y="2924326"/>
        <a:ext cx="817929" cy="821431"/>
      </dsp:txXfrm>
    </dsp:sp>
    <dsp:sp modelId="{EC53E7FD-1141-46F8-907F-62CEDAA8068C}">
      <dsp:nvSpPr>
        <dsp:cNvPr id="0" name=""/>
        <dsp:cNvSpPr/>
      </dsp:nvSpPr>
      <dsp:spPr>
        <a:xfrm>
          <a:off x="445614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4481596" y="2924326"/>
        <a:ext cx="817929" cy="821431"/>
      </dsp:txXfrm>
    </dsp:sp>
    <dsp:sp modelId="{023DA80A-0E5A-49B3-8BF3-92D07EB8DA9D}">
      <dsp:nvSpPr>
        <dsp:cNvPr id="0" name=""/>
        <dsp:cNvSpPr/>
      </dsp:nvSpPr>
      <dsp:spPr>
        <a:xfrm>
          <a:off x="5397954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5423401" y="992946"/>
        <a:ext cx="817929" cy="821431"/>
      </dsp:txXfrm>
    </dsp:sp>
    <dsp:sp modelId="{4F8B75C2-B0D1-408C-B83C-1FB485F0B6E4}">
      <dsp:nvSpPr>
        <dsp:cNvPr id="0" name=""/>
        <dsp:cNvSpPr/>
      </dsp:nvSpPr>
      <dsp:spPr>
        <a:xfrm>
          <a:off x="6339758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6365205" y="992946"/>
        <a:ext cx="817929" cy="82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60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Claims</a:t>
            </a:r>
            <a:r>
              <a:rPr lang="en-US" dirty="0" smtClean="0"/>
              <a:t> are an alternative to </a:t>
            </a:r>
            <a:r>
              <a:rPr lang="en-US" b="1" dirty="0" smtClean="0">
                <a:solidFill>
                  <a:srgbClr val="77933C"/>
                </a:solidFill>
              </a:rPr>
              <a:t>Roles. </a:t>
            </a:r>
            <a:r>
              <a:rPr lang="en-US" dirty="0" smtClean="0"/>
              <a:t>A Claim is a statement about a subject, for example a name, age or address.</a:t>
            </a:r>
            <a:endParaRPr lang="en-US" sz="16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typically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39058114"/>
              </p:ext>
            </p:extLst>
          </p:nvPr>
        </p:nvGraphicFramePr>
        <p:xfrm>
          <a:off x="2843808" y="4149080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not always be the sole provider of a claim, it is </a:t>
            </a:r>
            <a:r>
              <a:rPr lang="en-US" b="1" dirty="0" smtClean="0">
                <a:solidFill>
                  <a:srgbClr val="77933C"/>
                </a:solidFill>
              </a:rPr>
              <a:t>up to you to decide </a:t>
            </a:r>
            <a:r>
              <a:rPr lang="en-US" dirty="0" smtClean="0"/>
              <a:t>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</a:t>
            </a:r>
            <a:r>
              <a:rPr lang="en-US" sz="2000" b="1" dirty="0" smtClean="0">
                <a:solidFill>
                  <a:srgbClr val="77933C"/>
                </a:solidFill>
              </a:rPr>
              <a:t>trusted</a:t>
            </a:r>
            <a:r>
              <a:rPr lang="en-US" sz="2000" dirty="0" smtClean="0">
                <a:solidFill>
                  <a:srgbClr val="77933C"/>
                </a:solidFill>
              </a:rPr>
              <a:t> </a:t>
            </a:r>
            <a:r>
              <a:rPr lang="en-US" sz="2000" dirty="0" smtClean="0"/>
              <a:t>issuer.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478626"/>
              </p:ext>
            </p:extLst>
          </p:nvPr>
        </p:nvGraphicFramePr>
        <p:xfrm>
          <a:off x="683569" y="3861048"/>
          <a:ext cx="34563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33047180"/>
              </p:ext>
            </p:extLst>
          </p:nvPr>
        </p:nvGraphicFramePr>
        <p:xfrm>
          <a:off x="4932040" y="3861048"/>
          <a:ext cx="34563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Vinklad  10"/>
          <p:cNvCxnSpPr/>
          <p:nvPr/>
        </p:nvCxnSpPr>
        <p:spPr>
          <a:xfrm rot="16200000" flipV="1">
            <a:off x="3275856" y="4869160"/>
            <a:ext cx="2016224" cy="288032"/>
          </a:xfrm>
          <a:prstGeom prst="bentConnector3">
            <a:avLst>
              <a:gd name="adj1" fmla="val 996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Vinklad  18"/>
          <p:cNvCxnSpPr/>
          <p:nvPr/>
        </p:nvCxnSpPr>
        <p:spPr>
          <a:xfrm rot="5400000" flipH="1" flipV="1">
            <a:off x="-291752" y="5035303"/>
            <a:ext cx="1656184" cy="315787"/>
          </a:xfrm>
          <a:prstGeom prst="bentConnector3">
            <a:avLst>
              <a:gd name="adj1" fmla="val 994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Vinklad  28"/>
          <p:cNvCxnSpPr/>
          <p:nvPr/>
        </p:nvCxnSpPr>
        <p:spPr>
          <a:xfrm rot="16200000" flipV="1">
            <a:off x="1362472" y="5085184"/>
            <a:ext cx="1590526" cy="281682"/>
          </a:xfrm>
          <a:prstGeom prst="bentConnector3">
            <a:avLst>
              <a:gd name="adj1" fmla="val 1003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ruta 36"/>
          <p:cNvSpPr txBox="1"/>
          <p:nvPr/>
        </p:nvSpPr>
        <p:spPr>
          <a:xfrm>
            <a:off x="107504" y="6021288"/>
            <a:ext cx="63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Type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1979712" y="602128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Value</a:t>
            </a:r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39" name="textruta 38"/>
          <p:cNvSpPr txBox="1"/>
          <p:nvPr/>
        </p:nvSpPr>
        <p:spPr>
          <a:xfrm>
            <a:off x="4067944" y="6021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Issuer</a:t>
            </a:r>
            <a:endParaRPr lang="en-US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claims can be </a:t>
            </a:r>
            <a:r>
              <a:rPr lang="en-US" dirty="0"/>
              <a:t>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sending it to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/>
              <a:t>Since the claims are saved in an encrypted cookie in the browser, the user will bring it wherever the user goes which makes it easy to access.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</a:t>
            </a:r>
            <a:r>
              <a:rPr lang="en-US" b="1" dirty="0" smtClean="0">
                <a:solidFill>
                  <a:srgbClr val="77933C"/>
                </a:solidFill>
              </a:rPr>
              <a:t>authenticate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77933C"/>
                </a:solidFill>
              </a:rPr>
              <a:t>authorize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a user since it often contains a set of </a:t>
            </a:r>
            <a:r>
              <a:rPr lang="en-US" b="1" dirty="0" smtClean="0">
                <a:solidFill>
                  <a:srgbClr val="77933C"/>
                </a:solidFill>
              </a:rPr>
              <a:t>claims</a:t>
            </a:r>
            <a:r>
              <a:rPr lang="en-US" dirty="0" smtClean="0"/>
              <a:t>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fixa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Authentication</a:t>
            </a:r>
            <a:r>
              <a:rPr lang="en-US" sz="3200" b="1" dirty="0" smtClean="0"/>
              <a:t>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Answers questions like: </a:t>
            </a:r>
          </a:p>
          <a:p>
            <a:r>
              <a:rPr lang="en-US" dirty="0" smtClean="0"/>
              <a:t>Who is the user?</a:t>
            </a:r>
          </a:p>
          <a:p>
            <a:r>
              <a:rPr lang="en-US" dirty="0" smtClean="0"/>
              <a:t>Is the user really who he/she claims to be?</a:t>
            </a:r>
          </a:p>
          <a:p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Authorization</a:t>
            </a:r>
            <a:r>
              <a:rPr lang="en-US" sz="3200" b="1" dirty="0" smtClean="0"/>
              <a:t>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Answers questions like: </a:t>
            </a:r>
          </a:p>
          <a:p>
            <a:r>
              <a:rPr lang="en-US" sz="3200" dirty="0" smtClean="0"/>
              <a:t>Is user X authorized to access resource R?</a:t>
            </a:r>
          </a:p>
          <a:p>
            <a:r>
              <a:rPr lang="en-US" sz="3200" dirty="0" smtClean="0"/>
              <a:t>Is user X authorized to perform action A?</a:t>
            </a:r>
          </a:p>
          <a:p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685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Use case </a:t>
            </a:r>
            <a:endParaRPr lang="en-US" sz="3200" dirty="0"/>
          </a:p>
          <a:p>
            <a:pPr marL="0" indent="0">
              <a:buNone/>
            </a:pPr>
            <a:r>
              <a:rPr lang="en-GB" sz="2400" dirty="0"/>
              <a:t>For example you can use your driver license for both authentication and authorization.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You </a:t>
            </a:r>
            <a:r>
              <a:rPr lang="en-GB" sz="2400" dirty="0"/>
              <a:t>can </a:t>
            </a:r>
            <a:r>
              <a:rPr lang="en-GB" sz="2400" b="1" dirty="0">
                <a:solidFill>
                  <a:srgbClr val="77933C"/>
                </a:solidFill>
              </a:rPr>
              <a:t>authenticate</a:t>
            </a:r>
            <a:r>
              <a:rPr lang="en-GB" sz="2400" dirty="0">
                <a:solidFill>
                  <a:srgbClr val="77933C"/>
                </a:solidFill>
              </a:rPr>
              <a:t> </a:t>
            </a:r>
            <a:r>
              <a:rPr lang="en-GB" sz="2400" dirty="0"/>
              <a:t>yourself by showing your personal information on the license and the license </a:t>
            </a:r>
            <a:r>
              <a:rPr lang="en-GB" sz="2400" dirty="0" smtClean="0"/>
              <a:t>gives you </a:t>
            </a:r>
            <a:r>
              <a:rPr lang="en-GB" sz="2400" b="1" dirty="0" smtClean="0">
                <a:solidFill>
                  <a:srgbClr val="77933C"/>
                </a:solidFill>
              </a:rPr>
              <a:t>authorization</a:t>
            </a:r>
            <a:r>
              <a:rPr lang="en-GB" sz="2400" dirty="0" smtClean="0">
                <a:solidFill>
                  <a:srgbClr val="77933C"/>
                </a:solidFill>
              </a:rPr>
              <a:t> </a:t>
            </a:r>
            <a:r>
              <a:rPr lang="en-GB" sz="2400" dirty="0"/>
              <a:t>to </a:t>
            </a:r>
            <a:r>
              <a:rPr lang="en-GB" sz="2400" dirty="0" smtClean="0"/>
              <a:t>drive </a:t>
            </a:r>
            <a:r>
              <a:rPr lang="en-GB" sz="2400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0285636"/>
              </p:ext>
            </p:extLst>
          </p:nvPr>
        </p:nvGraphicFramePr>
        <p:xfrm>
          <a:off x="836689" y="4221088"/>
          <a:ext cx="4023343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Rak pil 6"/>
          <p:cNvCxnSpPr/>
          <p:nvPr/>
        </p:nvCxnSpPr>
        <p:spPr>
          <a:xfrm flipH="1">
            <a:off x="2051720" y="4941168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/>
        </p:nvCxnSpPr>
        <p:spPr>
          <a:xfrm flipH="1">
            <a:off x="4644008" y="580526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ruta 15"/>
          <p:cNvSpPr txBox="1"/>
          <p:nvPr/>
        </p:nvSpPr>
        <p:spPr>
          <a:xfrm>
            <a:off x="5868144" y="47251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Authentication </a:t>
            </a:r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5868144" y="55892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Authorization</a:t>
            </a:r>
            <a:endParaRPr lang="en-US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77933C"/>
                </a:solidFill>
              </a:rPr>
              <a:t>role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While a Customer might only be authorized to read from the web application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87572"/>
              </p:ext>
            </p:extLst>
          </p:nvPr>
        </p:nvGraphicFramePr>
        <p:xfrm>
          <a:off x="395536" y="2326000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5468</TotalTime>
  <Words>629</Words>
  <Application>Microsoft Office PowerPoint</Application>
  <PresentationFormat>Bildspel på skärmen (4:3)</PresentationFormat>
  <Paragraphs>191</Paragraphs>
  <Slides>26</Slides>
  <Notes>1</Notes>
  <HiddenSlides>4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654</cp:revision>
  <cp:lastPrinted>2013-03-14T15:28:00Z</cp:lastPrinted>
  <dcterms:created xsi:type="dcterms:W3CDTF">2012-11-20T19:30:37Z</dcterms:created>
  <dcterms:modified xsi:type="dcterms:W3CDTF">2014-11-27T12:33:20Z</dcterms:modified>
</cp:coreProperties>
</file>