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5" r:id="rId3"/>
    <p:sldId id="406" r:id="rId4"/>
    <p:sldId id="407" r:id="rId5"/>
    <p:sldId id="408" r:id="rId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77933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C6D75-FE74-413D-954B-5439FE8B26A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55315-58D0-4B49-A6A2-66A9BB87A460}">
      <dgm:prSet phldrT="[Text]"/>
      <dgm:spPr/>
      <dgm:t>
        <a:bodyPr/>
        <a:lstStyle/>
        <a:p>
          <a:r>
            <a:rPr lang="en-US" dirty="0" err="1" smtClean="0"/>
            <a:t>OpenID</a:t>
          </a:r>
          <a:r>
            <a:rPr lang="en-US" dirty="0" smtClean="0"/>
            <a:t> Connect</a:t>
          </a:r>
          <a:endParaRPr lang="en-US" dirty="0"/>
        </a:p>
      </dgm:t>
    </dgm:pt>
    <dgm:pt modelId="{E18B03B0-079A-4F5D-A207-ADA182EA0097}" type="parTrans" cxnId="{A732DFE0-2399-4930-A97E-658E441B3908}">
      <dgm:prSet/>
      <dgm:spPr/>
      <dgm:t>
        <a:bodyPr/>
        <a:lstStyle/>
        <a:p>
          <a:endParaRPr lang="en-US"/>
        </a:p>
      </dgm:t>
    </dgm:pt>
    <dgm:pt modelId="{C2CFC2D8-9E0F-49CA-8F14-A4B3EAFDC0E6}" type="sibTrans" cxnId="{A732DFE0-2399-4930-A97E-658E441B3908}">
      <dgm:prSet/>
      <dgm:spPr/>
      <dgm:t>
        <a:bodyPr/>
        <a:lstStyle/>
        <a:p>
          <a:endParaRPr lang="en-US"/>
        </a:p>
      </dgm:t>
    </dgm:pt>
    <dgm:pt modelId="{8A2468B6-0588-4EA5-BEE4-68AC66E23885}">
      <dgm:prSet phldrT="[Text]"/>
      <dgm:spPr/>
      <dgm:t>
        <a:bodyPr/>
        <a:lstStyle/>
        <a:p>
          <a:r>
            <a:rPr lang="en-US" dirty="0" smtClean="0"/>
            <a:t>Identity Layer</a:t>
          </a:r>
          <a:endParaRPr lang="en-US" dirty="0"/>
        </a:p>
      </dgm:t>
    </dgm:pt>
    <dgm:pt modelId="{29EAFE8D-3639-4A43-8560-26B4BA479F9B}" type="parTrans" cxnId="{0A1B2EDD-EF55-4B8E-A79F-F675FC9A3911}">
      <dgm:prSet/>
      <dgm:spPr/>
      <dgm:t>
        <a:bodyPr/>
        <a:lstStyle/>
        <a:p>
          <a:endParaRPr lang="en-US"/>
        </a:p>
      </dgm:t>
    </dgm:pt>
    <dgm:pt modelId="{DA7D0D48-B975-49B6-95E5-9D6254770091}" type="sibTrans" cxnId="{0A1B2EDD-EF55-4B8E-A79F-F675FC9A3911}">
      <dgm:prSet/>
      <dgm:spPr/>
      <dgm:t>
        <a:bodyPr/>
        <a:lstStyle/>
        <a:p>
          <a:endParaRPr lang="en-US"/>
        </a:p>
      </dgm:t>
    </dgm:pt>
    <dgm:pt modelId="{C57B04A9-2EE6-46E1-B776-ADB3C256B640}">
      <dgm:prSet phldrT="[Text]"/>
      <dgm:spPr/>
      <dgm:t>
        <a:bodyPr/>
        <a:lstStyle/>
        <a:p>
          <a:r>
            <a:rPr lang="en-US" dirty="0" smtClean="0"/>
            <a:t>OAuth 2.0</a:t>
          </a:r>
          <a:endParaRPr lang="en-US" dirty="0"/>
        </a:p>
      </dgm:t>
    </dgm:pt>
    <dgm:pt modelId="{E2B6830D-DFFE-4CF5-855C-19FAFB54AA4B}" type="parTrans" cxnId="{AF37A073-1AB8-421B-ACCF-6636FBAA0CDF}">
      <dgm:prSet/>
      <dgm:spPr/>
      <dgm:t>
        <a:bodyPr/>
        <a:lstStyle/>
        <a:p>
          <a:endParaRPr lang="en-US"/>
        </a:p>
      </dgm:t>
    </dgm:pt>
    <dgm:pt modelId="{DA9D6F87-3156-4ADE-85FE-D48035352F52}" type="sibTrans" cxnId="{AF37A073-1AB8-421B-ACCF-6636FBAA0CDF}">
      <dgm:prSet/>
      <dgm:spPr/>
      <dgm:t>
        <a:bodyPr/>
        <a:lstStyle/>
        <a:p>
          <a:endParaRPr lang="en-US"/>
        </a:p>
      </dgm:t>
    </dgm:pt>
    <dgm:pt modelId="{D2DBCFC6-1FCC-494F-9376-144B3F44DB74}" type="pres">
      <dgm:prSet presAssocID="{693C6D75-FE74-413D-954B-5439FE8B26A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6399226-7C2F-4433-A9B6-5B59135FA847}" type="pres">
      <dgm:prSet presAssocID="{693C6D75-FE74-413D-954B-5439FE8B26AE}" presName="outerBox" presStyleCnt="0"/>
      <dgm:spPr/>
    </dgm:pt>
    <dgm:pt modelId="{961FEE2B-0D33-4761-81A7-DD71ACB67948}" type="pres">
      <dgm:prSet presAssocID="{693C6D75-FE74-413D-954B-5439FE8B26AE}" presName="outerBoxParent" presStyleLbl="node1" presStyleIdx="0" presStyleCnt="1" custLinFactNeighborX="6618" custLinFactNeighborY="3674"/>
      <dgm:spPr/>
    </dgm:pt>
    <dgm:pt modelId="{762429E1-109D-4672-B4D5-463A08EED6FF}" type="pres">
      <dgm:prSet presAssocID="{693C6D75-FE74-413D-954B-5439FE8B26AE}" presName="outerBoxChildren" presStyleCnt="0"/>
      <dgm:spPr/>
    </dgm:pt>
    <dgm:pt modelId="{561A8F40-AAC6-467F-9B68-C4048DE82019}" type="pres">
      <dgm:prSet presAssocID="{8A2468B6-0588-4EA5-BEE4-68AC66E23885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BEB4B-48A5-422F-8889-EED7E9BD8811}" type="pres">
      <dgm:prSet presAssocID="{DA7D0D48-B975-49B6-95E5-9D6254770091}" presName="outerSibTrans" presStyleCnt="0"/>
      <dgm:spPr/>
    </dgm:pt>
    <dgm:pt modelId="{9EAF7A30-73C7-4EE6-B87E-612A372E76EB}" type="pres">
      <dgm:prSet presAssocID="{C57B04A9-2EE6-46E1-B776-ADB3C256B640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FC476-98AC-4BC1-B21C-2804AA7AD37A}" type="presOf" srcId="{693C6D75-FE74-413D-954B-5439FE8B26AE}" destId="{D2DBCFC6-1FCC-494F-9376-144B3F44DB74}" srcOrd="0" destOrd="0" presId="urn:microsoft.com/office/officeart/2005/8/layout/target2"/>
    <dgm:cxn modelId="{D992FA56-832B-45BC-A586-BF015B772317}" type="presOf" srcId="{7D055315-58D0-4B49-A6A2-66A9BB87A460}" destId="{961FEE2B-0D33-4761-81A7-DD71ACB67948}" srcOrd="0" destOrd="0" presId="urn:microsoft.com/office/officeart/2005/8/layout/target2"/>
    <dgm:cxn modelId="{AF37A073-1AB8-421B-ACCF-6636FBAA0CDF}" srcId="{7D055315-58D0-4B49-A6A2-66A9BB87A460}" destId="{C57B04A9-2EE6-46E1-B776-ADB3C256B640}" srcOrd="1" destOrd="0" parTransId="{E2B6830D-DFFE-4CF5-855C-19FAFB54AA4B}" sibTransId="{DA9D6F87-3156-4ADE-85FE-D48035352F52}"/>
    <dgm:cxn modelId="{A732DFE0-2399-4930-A97E-658E441B3908}" srcId="{693C6D75-FE74-413D-954B-5439FE8B26AE}" destId="{7D055315-58D0-4B49-A6A2-66A9BB87A460}" srcOrd="0" destOrd="0" parTransId="{E18B03B0-079A-4F5D-A207-ADA182EA0097}" sibTransId="{C2CFC2D8-9E0F-49CA-8F14-A4B3EAFDC0E6}"/>
    <dgm:cxn modelId="{FC25A218-8241-4B42-B6E6-30DBE195172F}" type="presOf" srcId="{C57B04A9-2EE6-46E1-B776-ADB3C256B640}" destId="{9EAF7A30-73C7-4EE6-B87E-612A372E76EB}" srcOrd="0" destOrd="0" presId="urn:microsoft.com/office/officeart/2005/8/layout/target2"/>
    <dgm:cxn modelId="{D88D7DDE-4E01-45AC-8B06-744664443D39}" type="presOf" srcId="{8A2468B6-0588-4EA5-BEE4-68AC66E23885}" destId="{561A8F40-AAC6-467F-9B68-C4048DE82019}" srcOrd="0" destOrd="0" presId="urn:microsoft.com/office/officeart/2005/8/layout/target2"/>
    <dgm:cxn modelId="{0A1B2EDD-EF55-4B8E-A79F-F675FC9A3911}" srcId="{7D055315-58D0-4B49-A6A2-66A9BB87A460}" destId="{8A2468B6-0588-4EA5-BEE4-68AC66E23885}" srcOrd="0" destOrd="0" parTransId="{29EAFE8D-3639-4A43-8560-26B4BA479F9B}" sibTransId="{DA7D0D48-B975-49B6-95E5-9D6254770091}"/>
    <dgm:cxn modelId="{778A2DCA-D863-408B-892C-0E6ED7F9EA88}" type="presParOf" srcId="{D2DBCFC6-1FCC-494F-9376-144B3F44DB74}" destId="{36399226-7C2F-4433-A9B6-5B59135FA847}" srcOrd="0" destOrd="0" presId="urn:microsoft.com/office/officeart/2005/8/layout/target2"/>
    <dgm:cxn modelId="{431CD02C-3CF3-4840-95C9-69BF17A51B6F}" type="presParOf" srcId="{36399226-7C2F-4433-A9B6-5B59135FA847}" destId="{961FEE2B-0D33-4761-81A7-DD71ACB67948}" srcOrd="0" destOrd="0" presId="urn:microsoft.com/office/officeart/2005/8/layout/target2"/>
    <dgm:cxn modelId="{38D305DD-67F4-41EC-9F62-F551200DFF75}" type="presParOf" srcId="{36399226-7C2F-4433-A9B6-5B59135FA847}" destId="{762429E1-109D-4672-B4D5-463A08EED6FF}" srcOrd="1" destOrd="0" presId="urn:microsoft.com/office/officeart/2005/8/layout/target2"/>
    <dgm:cxn modelId="{8325D695-D3CC-4F74-A30A-FD53639CF5FF}" type="presParOf" srcId="{762429E1-109D-4672-B4D5-463A08EED6FF}" destId="{561A8F40-AAC6-467F-9B68-C4048DE82019}" srcOrd="0" destOrd="0" presId="urn:microsoft.com/office/officeart/2005/8/layout/target2"/>
    <dgm:cxn modelId="{F2ABB5CC-C758-4A67-9A51-75CF5CCE272F}" type="presParOf" srcId="{762429E1-109D-4672-B4D5-463A08EED6FF}" destId="{3DCBEB4B-48A5-422F-8889-EED7E9BD8811}" srcOrd="1" destOrd="0" presId="urn:microsoft.com/office/officeart/2005/8/layout/target2"/>
    <dgm:cxn modelId="{48873549-6587-4109-8D11-37EC3511268E}" type="presParOf" srcId="{762429E1-109D-4672-B4D5-463A08EED6FF}" destId="{9EAF7A30-73C7-4EE6-B87E-612A372E76E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FEE2B-0D33-4761-81A7-DD71ACB67948}">
      <dsp:nvSpPr>
        <dsp:cNvPr id="0" name=""/>
        <dsp:cNvSpPr/>
      </dsp:nvSpPr>
      <dsp:spPr>
        <a:xfrm>
          <a:off x="0" y="0"/>
          <a:ext cx="3264024" cy="195999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10023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OpenID</a:t>
          </a:r>
          <a:r>
            <a:rPr lang="en-US" sz="3400" kern="1200" dirty="0" smtClean="0"/>
            <a:t> Connect</a:t>
          </a:r>
          <a:endParaRPr lang="en-US" sz="3400" kern="1200" dirty="0"/>
        </a:p>
      </dsp:txBody>
      <dsp:txXfrm>
        <a:off x="48795" y="48795"/>
        <a:ext cx="3166434" cy="1862402"/>
      </dsp:txXfrm>
    </dsp:sp>
    <dsp:sp modelId="{561A8F40-AAC6-467F-9B68-C4048DE82019}">
      <dsp:nvSpPr>
        <dsp:cNvPr id="0" name=""/>
        <dsp:cNvSpPr/>
      </dsp:nvSpPr>
      <dsp:spPr>
        <a:xfrm>
          <a:off x="81600" y="881996"/>
          <a:ext cx="1536784" cy="8819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Identity Layer</a:t>
          </a:r>
          <a:endParaRPr lang="en-US" sz="2300" kern="1200" dirty="0"/>
        </a:p>
      </dsp:txBody>
      <dsp:txXfrm>
        <a:off x="108724" y="909120"/>
        <a:ext cx="1482536" cy="827748"/>
      </dsp:txXfrm>
    </dsp:sp>
    <dsp:sp modelId="{9EAF7A30-73C7-4EE6-B87E-612A372E76EB}">
      <dsp:nvSpPr>
        <dsp:cNvPr id="0" name=""/>
        <dsp:cNvSpPr/>
      </dsp:nvSpPr>
      <dsp:spPr>
        <a:xfrm>
          <a:off x="1642650" y="881996"/>
          <a:ext cx="1536784" cy="8819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OAuth 2.0</a:t>
          </a:r>
          <a:endParaRPr lang="en-US" sz="2300" kern="1200" dirty="0"/>
        </a:p>
      </dsp:txBody>
      <dsp:txXfrm>
        <a:off x="1669774" y="909120"/>
        <a:ext cx="1482536" cy="82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</a:t>
            </a:r>
            <a:r>
              <a:rPr lang="en-US" sz="4500" dirty="0" err="1" smtClean="0"/>
              <a:t>OpenID</a:t>
            </a:r>
            <a:r>
              <a:rPr lang="en-US" sz="4500" dirty="0" smtClean="0"/>
              <a:t> Connect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</a:t>
            </a:r>
            <a:r>
              <a:rPr lang="en-US" sz="2800" b="1" dirty="0" err="1" smtClean="0"/>
              <a:t>OpenID</a:t>
            </a:r>
            <a:r>
              <a:rPr lang="en-US" sz="2800" b="1" dirty="0" smtClean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OpenID</a:t>
            </a:r>
            <a:r>
              <a:rPr lang="en-US" dirty="0" smtClean="0"/>
              <a:t> Connect?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A new protocol, released 2014</a:t>
            </a:r>
          </a:p>
          <a:p>
            <a:r>
              <a:rPr lang="en-US" sz="2400" dirty="0" smtClean="0"/>
              <a:t>OAuth</a:t>
            </a:r>
            <a:r>
              <a:rPr lang="en-US" sz="2400" dirty="0" smtClean="0"/>
              <a:t> 2.0 + Identity layer</a:t>
            </a:r>
          </a:p>
          <a:p>
            <a:r>
              <a:rPr lang="en-US" sz="2400" dirty="0" smtClean="0"/>
              <a:t>Authentication</a:t>
            </a:r>
          </a:p>
          <a:p>
            <a:r>
              <a:rPr lang="en-US" sz="2400" dirty="0" smtClean="0"/>
              <a:t>Authorization</a:t>
            </a:r>
          </a:p>
          <a:p>
            <a:r>
              <a:rPr lang="en-US" sz="2400" dirty="0" smtClean="0"/>
              <a:t>Replaces 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620837"/>
              </p:ext>
            </p:extLst>
          </p:nvPr>
        </p:nvGraphicFramePr>
        <p:xfrm>
          <a:off x="5422776" y="2276872"/>
          <a:ext cx="3264024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– </a:t>
            </a:r>
            <a:r>
              <a:rPr lang="en-US" sz="3200" b="1" dirty="0" err="1"/>
              <a:t>OpenID</a:t>
            </a:r>
            <a:r>
              <a:rPr lang="en-US" sz="32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providers were using OAuth for authentication rather than using </a:t>
            </a:r>
            <a:r>
              <a:rPr lang="en-US" dirty="0" err="1" smtClean="0"/>
              <a:t>OpenID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Made their own extensions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ex. Facebook uses and extension called Signed Request</a:t>
            </a:r>
          </a:p>
          <a:p>
            <a:endParaRPr lang="en-US" sz="2400" dirty="0" smtClean="0"/>
          </a:p>
          <a:p>
            <a:r>
              <a:rPr lang="en-US" dirty="0" err="1" smtClean="0"/>
              <a:t>OpenID</a:t>
            </a:r>
            <a:r>
              <a:rPr lang="en-US" dirty="0" smtClean="0"/>
              <a:t> is closed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3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 – </a:t>
            </a:r>
            <a:r>
              <a:rPr lang="en-US" sz="2800" b="1" dirty="0" err="1"/>
              <a:t>OpenID</a:t>
            </a:r>
            <a:r>
              <a:rPr lang="en-US" sz="28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Allows you to:</a:t>
            </a:r>
          </a:p>
          <a:p>
            <a:r>
              <a:rPr lang="en-US" dirty="0" smtClean="0"/>
              <a:t>Authenticate and Authorize external logins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– </a:t>
            </a:r>
            <a:r>
              <a:rPr lang="en-US" sz="3200" b="1" dirty="0" err="1"/>
              <a:t>OpenID</a:t>
            </a:r>
            <a:r>
              <a:rPr lang="en-US" sz="3200" b="1" dirty="0"/>
              <a:t> Connect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611560" y="4149080"/>
            <a:ext cx="8075240" cy="1726059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app.UseOpenIdConnectAuthentication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OpenIdConnectAuthenticationOptions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"d04fb01f-0715-4ed7-a656-0793b545e1f1"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Authority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"https://login.windows.net/6c3d51dd-f0e5-4959-b4ea-a80c4e36fe5e"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6389</TotalTime>
  <Words>107</Words>
  <Application>Microsoft Office PowerPoint</Application>
  <PresentationFormat>Bildspel på skärmen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edument-template-eric</vt:lpstr>
      <vt:lpstr>ASP.NET Identity – OpenID Connect</vt:lpstr>
      <vt:lpstr>ASP.NET Identity – OpenID Connect</vt:lpstr>
      <vt:lpstr>ASP.NET Identity – OpenID Connect</vt:lpstr>
      <vt:lpstr>ASP.NET Identity – OpenID Connect</vt:lpstr>
      <vt:lpstr>ASP.NET Identity – OpenID Connect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704</cp:revision>
  <cp:lastPrinted>2013-03-14T15:28:00Z</cp:lastPrinted>
  <dcterms:created xsi:type="dcterms:W3CDTF">2012-11-20T19:30:37Z</dcterms:created>
  <dcterms:modified xsi:type="dcterms:W3CDTF">2014-11-26T11:59:28Z</dcterms:modified>
</cp:coreProperties>
</file>