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7" r:id="rId3"/>
    <p:sldId id="398" r:id="rId4"/>
    <p:sldId id="399" r:id="rId5"/>
    <p:sldId id="400" r:id="rId6"/>
    <p:sldId id="406" r:id="rId7"/>
    <p:sldId id="401" r:id="rId8"/>
    <p:sldId id="402" r:id="rId9"/>
    <p:sldId id="403" r:id="rId10"/>
    <p:sldId id="404" r:id="rId11"/>
    <p:sldId id="405" r:id="rId12"/>
    <p:sldId id="407" r:id="rId13"/>
    <p:sldId id="408" r:id="rId14"/>
    <p:sldId id="409" r:id="rId15"/>
    <p:sldId id="410" r:id="rId16"/>
    <p:sldId id="411" r:id="rId1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12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954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DropCreateDatabaseAlways&lt;IdentityDbContext&lt;IdentityUser&gt;&gt;()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implementation of IDatabaseInitializer that will always recreate and optionally re-seed the database the first time that a context is used in the app domain. To seed the database, create a derived class and override the Seed method.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73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UserManager&lt;IdentityUser&gt; = handles the IdentityUser,</a:t>
            </a:r>
            <a:r>
              <a:rPr lang="en-US" baseline="0" dirty="0" smtClean="0"/>
              <a:t> CRUD</a:t>
            </a:r>
          </a:p>
          <a:p>
            <a:r>
              <a:rPr lang="en-US" dirty="0" smtClean="0"/>
              <a:t>UserStore&lt;IdentityUser&gt;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commits changes to the database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3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15" y="2653336"/>
            <a:ext cx="3895272" cy="2935903"/>
          </a:xfrm>
        </p:spPr>
      </p:pic>
      <p:sp>
        <p:nvSpPr>
          <p:cNvPr id="6" name="textruta 5"/>
          <p:cNvSpPr txBox="1"/>
          <p:nvPr/>
        </p:nvSpPr>
        <p:spPr>
          <a:xfrm>
            <a:off x="1115616" y="1416342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table </a:t>
            </a:r>
            <a:r>
              <a:rPr lang="en-US" sz="2000" dirty="0" err="1" smtClean="0"/>
              <a:t>AspNetUsers</a:t>
            </a:r>
            <a:r>
              <a:rPr lang="en-US" sz="2000" dirty="0" smtClean="0"/>
              <a:t> contains several columns to handle a user</a:t>
            </a:r>
          </a:p>
          <a:p>
            <a:endParaRPr lang="en-US" sz="2000" dirty="0"/>
          </a:p>
          <a:p>
            <a:r>
              <a:rPr lang="en-US" sz="2000" dirty="0" smtClean="0"/>
              <a:t>?? </a:t>
            </a:r>
            <a:r>
              <a:rPr lang="en-US" sz="2000" dirty="0" err="1" smtClean="0"/>
              <a:t>Fråga</a:t>
            </a:r>
            <a:r>
              <a:rPr lang="en-US" sz="2000" dirty="0" smtClean="0"/>
              <a:t> Tore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910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268760"/>
            <a:ext cx="880297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 will now add logic to seed the database, which we do by creating a class that we will call </a:t>
            </a:r>
            <a:r>
              <a:rPr lang="en-US" sz="2400" b="1" dirty="0" err="1" smtClean="0">
                <a:solidFill>
                  <a:srgbClr val="77933C"/>
                </a:solidFill>
              </a:rPr>
              <a:t>ApplicationDbInitializer</a:t>
            </a:r>
            <a:r>
              <a:rPr lang="en-US" sz="2400" b="1" dirty="0" smtClean="0">
                <a:solidFill>
                  <a:srgbClr val="77933C"/>
                </a:solidFill>
              </a:rPr>
              <a:t> </a:t>
            </a:r>
            <a:r>
              <a:rPr lang="en-US" sz="2400" dirty="0" smtClean="0"/>
              <a:t>which: </a:t>
            </a:r>
            <a:endParaRPr lang="en-US" sz="24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92D050"/>
              </a:solidFill>
            </a:endParaRPr>
          </a:p>
          <a:p>
            <a:r>
              <a:rPr lang="en-US" sz="2400" dirty="0" smtClean="0"/>
              <a:t>inherits </a:t>
            </a:r>
            <a:r>
              <a:rPr lang="en-US" sz="2400" dirty="0"/>
              <a:t>from the generic </a:t>
            </a:r>
            <a:r>
              <a:rPr lang="en-US" sz="2400" b="1" dirty="0">
                <a:solidFill>
                  <a:srgbClr val="77933C"/>
                </a:solidFill>
              </a:rPr>
              <a:t>DropCreateDatabaseAlways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dirty="0" smtClean="0"/>
              <a:t>class</a:t>
            </a:r>
          </a:p>
          <a:p>
            <a:r>
              <a:rPr lang="en-US" sz="2400" dirty="0" smtClean="0"/>
              <a:t>will </a:t>
            </a:r>
            <a:r>
              <a:rPr lang="en-US" sz="2400" dirty="0"/>
              <a:t>contain the seed method.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ApplicationDbInitializer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DropCreateDatabaseAlways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50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15516" y="2204864"/>
            <a:ext cx="8712968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Seed(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context)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email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3)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"@example.com"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phone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"12345678"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100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email, Email = email,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phone 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"ASP+Rocks4U"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appstore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appstore.Context.SaveChanges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  <p:sp>
        <p:nvSpPr>
          <p:cNvPr id="4" name="textruta 3"/>
          <p:cNvSpPr txBox="1"/>
          <p:nvPr/>
        </p:nvSpPr>
        <p:spPr>
          <a:xfrm>
            <a:off x="539552" y="83671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override the seed method and use the class Usermanager to create </a:t>
            </a:r>
            <a:r>
              <a:rPr lang="en-US" sz="2800" dirty="0" smtClean="0"/>
              <a:t>10 </a:t>
            </a:r>
            <a:r>
              <a:rPr lang="en-US" sz="2800" dirty="0" smtClean="0"/>
              <a:t>new users in the database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84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3508" y="1340768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the main method we set the initializer to initialize the </a:t>
            </a:r>
            <a:r>
              <a:rPr lang="en-US" b="1" dirty="0" smtClean="0">
                <a:solidFill>
                  <a:srgbClr val="77933C"/>
                </a:solidFill>
              </a:rPr>
              <a:t>ApplicationDbInitializer</a:t>
            </a:r>
            <a:r>
              <a:rPr lang="en-US" dirty="0" smtClean="0"/>
              <a:t>, which will run the seed method</a:t>
            </a:r>
            <a:endParaRPr lang="en-US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.SetInitializer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new IdentityDbContext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&gt;().Database.Initialize(true);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73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If we run the application now, the application will populate the database with </a:t>
            </a:r>
            <a:r>
              <a:rPr lang="en-US" sz="3000" dirty="0" smtClean="0"/>
              <a:t>10 </a:t>
            </a:r>
            <a:r>
              <a:rPr lang="en-US" sz="3000" dirty="0" smtClean="0"/>
              <a:t>users 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07" y="2780928"/>
            <a:ext cx="8012186" cy="27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04056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Adding additional properties 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Created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dirty="0" smtClean="0"/>
              <a:t>Replace all the declarations of </a:t>
            </a:r>
            <a:r>
              <a:rPr lang="en-US" sz="2400" b="1" dirty="0" smtClean="0">
                <a:solidFill>
                  <a:srgbClr val="77933C"/>
                </a:solidFill>
              </a:rPr>
              <a:t>IdentityUser</a:t>
            </a:r>
            <a:r>
              <a:rPr lang="en-US" sz="2400" dirty="0" smtClean="0">
                <a:solidFill>
                  <a:srgbClr val="77933C"/>
                </a:solidFill>
              </a:rPr>
              <a:t> </a:t>
            </a: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77933C"/>
                </a:solidFill>
              </a:rPr>
              <a:t>ApplicationUser</a:t>
            </a:r>
            <a:endParaRPr lang="en-US" sz="2400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294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Summary</a:t>
            </a:r>
          </a:p>
          <a:p>
            <a:pPr marL="0" indent="0" algn="ctr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3200" dirty="0" smtClean="0"/>
              <a:t>In this module we have:</a:t>
            </a:r>
          </a:p>
          <a:p>
            <a:r>
              <a:rPr lang="en-US" dirty="0" smtClean="0"/>
              <a:t>Created a database that uses ASP.NET Identity structure</a:t>
            </a:r>
          </a:p>
          <a:p>
            <a:r>
              <a:rPr lang="en-US" dirty="0" smtClean="0"/>
              <a:t>Created a seed method to populate the database every time you run the application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9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 Setting up a database using ASP.NET Identity</a:t>
            </a:r>
            <a:endParaRPr lang="en-US" sz="3200" dirty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42" y="2348880"/>
            <a:ext cx="5039716" cy="3588327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457200" y="1124744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will start by creating a new console application. We will call it “IdentityConsoleApp”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79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18" y="3140968"/>
            <a:ext cx="5307763" cy="1816838"/>
          </a:xfrm>
        </p:spPr>
      </p:pic>
      <p:sp>
        <p:nvSpPr>
          <p:cNvPr id="5" name="textruta 4"/>
          <p:cNvSpPr txBox="1"/>
          <p:nvPr/>
        </p:nvSpPr>
        <p:spPr>
          <a:xfrm>
            <a:off x="323528" y="1052736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Open the SQL Server Object Explorer and create a new database to your localdb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31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454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Then we add the connectionstring to our app.config file.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457200" y="2420888"/>
            <a:ext cx="8229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DefaultConnection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Source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=(localdb)\Projects;Initial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Catalog=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IdentityConsole;Integrated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Security=True;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Connect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Timeout=30;Encrypt=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False;TrustServerCertificate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System.Data.SqlClient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6" name="textruta 5"/>
          <p:cNvSpPr txBox="1"/>
          <p:nvPr/>
        </p:nvSpPr>
        <p:spPr>
          <a:xfrm>
            <a:off x="457200" y="4505057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Please </a:t>
            </a:r>
            <a:r>
              <a:rPr lang="en-US" sz="2400" dirty="0"/>
              <a:t>note that the connection string has to be on a </a:t>
            </a:r>
            <a:r>
              <a:rPr lang="en-US" sz="2400" b="1" dirty="0">
                <a:solidFill>
                  <a:srgbClr val="77933C"/>
                </a:solidFill>
              </a:rPr>
              <a:t>single line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465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will have to add ASP.NET Identity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Open the Package </a:t>
            </a:r>
            <a:r>
              <a:rPr lang="en-US" dirty="0"/>
              <a:t>M</a:t>
            </a:r>
            <a:r>
              <a:rPr lang="en-US" dirty="0" smtClean="0"/>
              <a:t>anager Console and type: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1012776" y="2492896"/>
            <a:ext cx="6799584" cy="64138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PM&gt; Install-Package </a:t>
            </a:r>
            <a:r>
              <a:rPr lang="en-US" dirty="0">
                <a:solidFill>
                  <a:schemeClr val="tx1"/>
                </a:solidFill>
              </a:rPr>
              <a:t>Microsoft.AspNet.Identity.EntityFramework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467544" y="3356992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 open the NuGet package manager by right clicking your project and choose Manage NuGet Packages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22341"/>
            <a:ext cx="6192688" cy="12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-360040" y="2780928"/>
            <a:ext cx="9180512" cy="253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{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IdentityDbContext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&gt;().Database.Initialize(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 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ruta 3"/>
          <p:cNvSpPr txBox="1"/>
          <p:nvPr/>
        </p:nvSpPr>
        <p:spPr>
          <a:xfrm>
            <a:off x="467544" y="1179909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we initialize the database by making an instance of </a:t>
            </a:r>
            <a:r>
              <a:rPr lang="en-US" sz="2800" b="1" dirty="0" smtClean="0">
                <a:solidFill>
                  <a:srgbClr val="77933C"/>
                </a:solidFill>
              </a:rPr>
              <a:t>IdentityDbContext</a:t>
            </a:r>
            <a:r>
              <a:rPr lang="en-US" sz="2800" dirty="0" smtClean="0"/>
              <a:t>, and calling the Initialize method</a:t>
            </a:r>
            <a:endParaRPr lang="en-US" sz="2800" dirty="0"/>
          </a:p>
        </p:txBody>
      </p:sp>
      <p:sp>
        <p:nvSpPr>
          <p:cNvPr id="8" name="Rektangulär 7"/>
          <p:cNvSpPr/>
          <p:nvPr/>
        </p:nvSpPr>
        <p:spPr>
          <a:xfrm flipH="1">
            <a:off x="5652120" y="2494056"/>
            <a:ext cx="2952328" cy="1511008"/>
          </a:xfrm>
          <a:prstGeom prst="wedgeRectCallout">
            <a:avLst/>
          </a:prstGeom>
          <a:solidFill>
            <a:srgbClr val="FFF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Bool value which determines: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If true = run always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If false = run only if context has not been run before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we run the application the </a:t>
            </a:r>
            <a:r>
              <a:rPr lang="en-US" b="1" dirty="0" smtClean="0">
                <a:solidFill>
                  <a:srgbClr val="77933C"/>
                </a:solidFill>
              </a:rPr>
              <a:t>IdentityDbContext</a:t>
            </a:r>
            <a:r>
              <a:rPr lang="en-US" dirty="0" smtClean="0"/>
              <a:t> will create </a:t>
            </a:r>
            <a:r>
              <a:rPr lang="en-US" dirty="0" smtClean="0"/>
              <a:t>the following tables </a:t>
            </a:r>
            <a:r>
              <a:rPr lang="en-US" dirty="0" smtClean="0"/>
              <a:t>in our database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57495"/>
            <a:ext cx="3600400" cy="27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4" y="692696"/>
            <a:ext cx="9036039" cy="5361459"/>
          </a:xfrm>
        </p:spPr>
        <p:txBody>
          <a:bodyPr>
            <a:normAutofit/>
          </a:bodyPr>
          <a:lstStyle/>
          <a:p>
            <a:r>
              <a:rPr lang="en-US" sz="2100" dirty="0"/>
              <a:t>d</a:t>
            </a:r>
            <a:r>
              <a:rPr lang="en-US" sz="2100" dirty="0" smtClean="0"/>
              <a:t>bo.AspNetUsers contains all the users</a:t>
            </a:r>
          </a:p>
          <a:p>
            <a:r>
              <a:rPr lang="en-US" sz="2100" dirty="0" smtClean="0"/>
              <a:t>dbo.AspNetRoles contains all the roles</a:t>
            </a:r>
          </a:p>
          <a:p>
            <a:r>
              <a:rPr lang="en-US" sz="2100" dirty="0" smtClean="0"/>
              <a:t>dbo.AspNetUserRoles contains the relations between users and roles </a:t>
            </a:r>
          </a:p>
          <a:p>
            <a:r>
              <a:rPr lang="en-US" sz="2100" dirty="0" smtClean="0"/>
              <a:t>dbo.AspNetUserClaims contains all the claims which belong to a specific user</a:t>
            </a:r>
          </a:p>
          <a:p>
            <a:r>
              <a:rPr lang="en-US" sz="2100" dirty="0" smtClean="0"/>
              <a:t>dbo.AspNetUserLogins contains all the users who login using an external login</a:t>
            </a:r>
          </a:p>
          <a:p>
            <a:r>
              <a:rPr lang="en-US" sz="2100" dirty="0" smtClean="0"/>
              <a:t>dbo.MigrationHistory contains all the performed database migrations</a:t>
            </a:r>
          </a:p>
          <a:p>
            <a:pPr marL="0" indent="0">
              <a:buNone/>
            </a:pPr>
            <a:r>
              <a:rPr lang="en-US" sz="2000" dirty="0" smtClean="0"/>
              <a:t>?? </a:t>
            </a:r>
            <a:r>
              <a:rPr lang="en-US" sz="2000" dirty="0" err="1" smtClean="0"/>
              <a:t>Höra</a:t>
            </a:r>
            <a:r>
              <a:rPr lang="en-US" sz="2000" dirty="0" smtClean="0"/>
              <a:t> med tore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17535"/>
            <a:ext cx="3600400" cy="27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4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5042</TotalTime>
  <Words>605</Words>
  <Application>Microsoft Office PowerPoint</Application>
  <PresentationFormat>Bildspel på skärmen (4:3)</PresentationFormat>
  <Paragraphs>122</Paragraphs>
  <Slides>16</Slides>
  <Notes>4</Notes>
  <HiddenSlides>3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edument-template-eric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645</cp:revision>
  <cp:lastPrinted>2013-03-14T15:28:00Z</cp:lastPrinted>
  <dcterms:created xsi:type="dcterms:W3CDTF">2012-11-20T19:30:37Z</dcterms:created>
  <dcterms:modified xsi:type="dcterms:W3CDTF">2014-12-03T08:01:28Z</dcterms:modified>
</cp:coreProperties>
</file>