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97" r:id="rId3"/>
    <p:sldId id="398" r:id="rId4"/>
    <p:sldId id="400" r:id="rId5"/>
    <p:sldId id="399" r:id="rId6"/>
    <p:sldId id="401" r:id="rId7"/>
    <p:sldId id="402" r:id="rId8"/>
    <p:sldId id="403" r:id="rId9"/>
    <p:sldId id="404" r:id="rId10"/>
    <p:sldId id="405" r:id="rId11"/>
    <p:sldId id="406" r:id="rId12"/>
    <p:sldId id="407" r:id="rId13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15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dirty="0" smtClean="0"/>
              <a:t>We </a:t>
            </a:r>
            <a:r>
              <a:rPr lang="en-US" sz="2100" b="1" dirty="0" smtClean="0">
                <a:solidFill>
                  <a:srgbClr val="77933C"/>
                </a:solidFill>
              </a:rPr>
              <a:t>delete</a:t>
            </a:r>
            <a:r>
              <a:rPr lang="en-US" sz="2100" dirty="0" smtClean="0"/>
              <a:t> an already existing </a:t>
            </a:r>
            <a:r>
              <a:rPr lang="en-US" sz="2100" b="1" dirty="0">
                <a:solidFill>
                  <a:srgbClr val="77933C"/>
                </a:solidFill>
              </a:rPr>
              <a:t>R</a:t>
            </a:r>
            <a:r>
              <a:rPr lang="en-US" sz="2100" b="1" dirty="0" smtClean="0">
                <a:solidFill>
                  <a:srgbClr val="77933C"/>
                </a:solidFill>
              </a:rPr>
              <a:t>ole</a:t>
            </a:r>
            <a:r>
              <a:rPr lang="en-US" sz="2100" dirty="0" smtClean="0"/>
              <a:t>, using the </a:t>
            </a:r>
            <a:r>
              <a:rPr lang="en-US" sz="2100" b="1" dirty="0" err="1">
                <a:solidFill>
                  <a:srgbClr val="77933C"/>
                </a:solidFill>
              </a:rPr>
              <a:t>R</a:t>
            </a:r>
            <a:r>
              <a:rPr lang="en-US" sz="2100" b="1" dirty="0" err="1" smtClean="0">
                <a:solidFill>
                  <a:srgbClr val="77933C"/>
                </a:solidFill>
              </a:rPr>
              <a:t>olemanager</a:t>
            </a:r>
            <a:endParaRPr lang="en-US" sz="2100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DeleteRole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role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roleManager.FindByName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roleManager.Delete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(role);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7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/>
              <a:t>We </a:t>
            </a:r>
            <a:r>
              <a:rPr lang="en-US" sz="2100" b="1" dirty="0" smtClean="0">
                <a:solidFill>
                  <a:srgbClr val="77933C"/>
                </a:solidFill>
              </a:rPr>
              <a:t>update</a:t>
            </a:r>
            <a:r>
              <a:rPr lang="en-US" sz="2100" dirty="0" smtClean="0"/>
              <a:t> an already existing </a:t>
            </a:r>
            <a:r>
              <a:rPr lang="en-US" sz="2100" b="1" dirty="0">
                <a:solidFill>
                  <a:srgbClr val="77933C"/>
                </a:solidFill>
              </a:rPr>
              <a:t>R</a:t>
            </a:r>
            <a:r>
              <a:rPr lang="en-US" sz="2100" b="1" dirty="0" smtClean="0">
                <a:solidFill>
                  <a:srgbClr val="77933C"/>
                </a:solidFill>
              </a:rPr>
              <a:t>ole</a:t>
            </a:r>
            <a:r>
              <a:rPr lang="en-US" sz="2100" dirty="0" smtClean="0"/>
              <a:t>, using the </a:t>
            </a:r>
            <a:r>
              <a:rPr lang="en-US" sz="2100" b="1" dirty="0" err="1">
                <a:solidFill>
                  <a:srgbClr val="77933C"/>
                </a:solidFill>
              </a:rPr>
              <a:t>R</a:t>
            </a:r>
            <a:r>
              <a:rPr lang="en-US" sz="2100" b="1" dirty="0" err="1" smtClean="0">
                <a:solidFill>
                  <a:srgbClr val="77933C"/>
                </a:solidFill>
              </a:rPr>
              <a:t>olemanager</a:t>
            </a:r>
            <a:endParaRPr lang="en-US" sz="2100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UpdateRole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oldRoleName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newRoleName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role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roleManager.FindByName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oldRoleName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role.Name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newRoleName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roleManager.Update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(role);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87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/>
              <a:t>We </a:t>
            </a:r>
            <a:r>
              <a:rPr lang="en-US" sz="2100" b="1" dirty="0" smtClean="0">
                <a:solidFill>
                  <a:srgbClr val="77933C"/>
                </a:solidFill>
              </a:rPr>
              <a:t>add</a:t>
            </a:r>
            <a:r>
              <a:rPr lang="en-US" sz="2100" dirty="0" smtClean="0"/>
              <a:t> an existing </a:t>
            </a:r>
            <a:r>
              <a:rPr lang="en-US" sz="2100" b="1" dirty="0" smtClean="0">
                <a:solidFill>
                  <a:srgbClr val="77933C"/>
                </a:solidFill>
              </a:rPr>
              <a:t>Identity</a:t>
            </a:r>
            <a:r>
              <a:rPr lang="en-US" sz="2100" dirty="0" smtClean="0"/>
              <a:t> to an existing </a:t>
            </a:r>
            <a:r>
              <a:rPr lang="en-US" sz="2100" b="1" dirty="0" smtClean="0">
                <a:solidFill>
                  <a:srgbClr val="77933C"/>
                </a:solidFill>
              </a:rPr>
              <a:t>Role</a:t>
            </a:r>
            <a:r>
              <a:rPr lang="en-US" sz="2100" dirty="0" smtClean="0"/>
              <a:t> using the </a:t>
            </a:r>
            <a:r>
              <a:rPr lang="en-US" sz="2100" b="1" dirty="0" err="1" smtClean="0">
                <a:solidFill>
                  <a:srgbClr val="77933C"/>
                </a:solidFill>
              </a:rPr>
              <a:t>Usermanager</a:t>
            </a:r>
            <a:endParaRPr lang="en-US" sz="2100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sz="2100" b="1" dirty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sz="2100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sz="2100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AddUserToRole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username,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userManager.FindByName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(username);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userManager.AddToRole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b="1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ASP.NET Identity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 Working with claims &amp; </a:t>
            </a:r>
            <a:r>
              <a:rPr lang="en-US" sz="3200" dirty="0" smtClean="0"/>
              <a:t>roles</a:t>
            </a:r>
            <a:endParaRPr lang="en-US" sz="3200" dirty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In this exercise we are going to look at how you can: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&amp; Delete Identities</a:t>
            </a:r>
          </a:p>
          <a:p>
            <a:r>
              <a:rPr lang="en-US" dirty="0" smtClean="0"/>
              <a:t>Create &amp; Delete Claims</a:t>
            </a:r>
          </a:p>
          <a:p>
            <a:r>
              <a:rPr lang="en-US" dirty="0" smtClean="0"/>
              <a:t>Create, Delete &amp; Edit Roles</a:t>
            </a:r>
          </a:p>
          <a:p>
            <a:r>
              <a:rPr lang="en-US" dirty="0" smtClean="0"/>
              <a:t>Assign Roles to Identities</a:t>
            </a:r>
          </a:p>
        </p:txBody>
      </p:sp>
    </p:spTree>
    <p:extLst>
      <p:ext uri="{BB962C8B-B14F-4D97-AF65-F5344CB8AC3E}">
        <p14:creationId xmlns:p14="http://schemas.microsoft.com/office/powerpoint/2010/main" val="19926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First of all we are going to create a </a:t>
            </a:r>
            <a:r>
              <a:rPr lang="en-US" sz="2000" b="1" dirty="0" err="1" smtClean="0">
                <a:solidFill>
                  <a:srgbClr val="77933C"/>
                </a:solidFill>
              </a:rPr>
              <a:t>Usermanager</a:t>
            </a:r>
            <a:r>
              <a:rPr lang="en-US" sz="2000" dirty="0" smtClean="0">
                <a:solidFill>
                  <a:srgbClr val="77933C"/>
                </a:solidFill>
              </a:rPr>
              <a:t> </a:t>
            </a:r>
            <a:r>
              <a:rPr lang="en-US" sz="2000" dirty="0" smtClean="0"/>
              <a:t>and a </a:t>
            </a:r>
            <a:r>
              <a:rPr lang="en-US" sz="2000" b="1" dirty="0" err="1" smtClean="0">
                <a:solidFill>
                  <a:srgbClr val="77933C"/>
                </a:solidFill>
              </a:rPr>
              <a:t>Rolemanager</a:t>
            </a:r>
            <a:r>
              <a:rPr lang="en-US" sz="2000" dirty="0" smtClean="0"/>
              <a:t>. These managers will give you everything you need to create a </a:t>
            </a:r>
            <a:r>
              <a:rPr lang="en-US" sz="2000" b="1" dirty="0" smtClean="0">
                <a:solidFill>
                  <a:srgbClr val="77933C"/>
                </a:solidFill>
              </a:rPr>
              <a:t>CRUD</a:t>
            </a:r>
            <a:r>
              <a:rPr lang="en-US" sz="2000" dirty="0" smtClean="0"/>
              <a:t> for users and roles, and much more.</a:t>
            </a:r>
          </a:p>
          <a:p>
            <a:pPr marL="0" indent="0">
              <a:buNone/>
            </a:pPr>
            <a:endParaRPr lang="sv-SE" sz="3200" dirty="0"/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RoleManager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IdentityRole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roleManager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RoleManager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IdentityRole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RoleStore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IdentityRole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UserStore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IdentityDbContext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&gt;()));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824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2100" dirty="0" err="1" smtClean="0"/>
              <a:t>We</a:t>
            </a:r>
            <a:r>
              <a:rPr lang="sv-SE" sz="2100" dirty="0" smtClean="0"/>
              <a:t> </a:t>
            </a:r>
            <a:r>
              <a:rPr lang="sv-SE" sz="2100" b="1" dirty="0" err="1" smtClean="0">
                <a:solidFill>
                  <a:srgbClr val="77933C"/>
                </a:solidFill>
              </a:rPr>
              <a:t>create</a:t>
            </a:r>
            <a:r>
              <a:rPr lang="sv-SE" sz="2100" dirty="0" smtClean="0"/>
              <a:t> an </a:t>
            </a:r>
            <a:r>
              <a:rPr lang="sv-SE" sz="2100" b="1" dirty="0" err="1" smtClean="0">
                <a:solidFill>
                  <a:srgbClr val="77933C"/>
                </a:solidFill>
              </a:rPr>
              <a:t>Identity</a:t>
            </a:r>
            <a:r>
              <a:rPr lang="sv-SE" sz="2100" dirty="0" smtClean="0"/>
              <a:t> and </a:t>
            </a:r>
            <a:r>
              <a:rPr lang="sv-SE" sz="2100" dirty="0" err="1" smtClean="0"/>
              <a:t>use</a:t>
            </a:r>
            <a:r>
              <a:rPr lang="sv-SE" sz="2100" dirty="0" smtClean="0"/>
              <a:t> the </a:t>
            </a:r>
            <a:r>
              <a:rPr lang="sv-SE" sz="2100" b="1" dirty="0" err="1">
                <a:solidFill>
                  <a:srgbClr val="77933C"/>
                </a:solidFill>
              </a:rPr>
              <a:t>U</a:t>
            </a:r>
            <a:r>
              <a:rPr lang="sv-SE" sz="2100" b="1" dirty="0" err="1" smtClean="0">
                <a:solidFill>
                  <a:srgbClr val="77933C"/>
                </a:solidFill>
              </a:rPr>
              <a:t>sermanager</a:t>
            </a:r>
            <a:r>
              <a:rPr lang="sv-SE" sz="2100" dirty="0" smtClean="0">
                <a:solidFill>
                  <a:srgbClr val="77933C"/>
                </a:solidFill>
              </a:rPr>
              <a:t> </a:t>
            </a:r>
            <a:r>
              <a:rPr lang="sv-SE" sz="2100" dirty="0" smtClean="0"/>
              <a:t>to </a:t>
            </a:r>
            <a:r>
              <a:rPr lang="sv-SE" sz="2100" dirty="0" err="1" smtClean="0"/>
              <a:t>add</a:t>
            </a:r>
            <a:r>
              <a:rPr lang="sv-SE" sz="2100" dirty="0" smtClean="0"/>
              <a:t> it to the </a:t>
            </a:r>
            <a:r>
              <a:rPr lang="sv-SE" sz="2100" dirty="0" err="1" smtClean="0"/>
              <a:t>database</a:t>
            </a:r>
            <a:endParaRPr lang="sv-SE" sz="2100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AddIdentity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email, </a:t>
            </a:r>
            <a:r>
              <a:rPr lang="en-GB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phone, </a:t>
            </a:r>
            <a:r>
              <a:rPr lang="en-GB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password)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 = </a:t>
            </a:r>
            <a:r>
              <a:rPr lang="en-GB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en-GB" sz="15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 </a:t>
            </a:r>
            <a:r>
              <a:rPr lang="en-GB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email, Email = email, </a:t>
            </a:r>
            <a:r>
              <a:rPr lang="en-GB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PhoneNumber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phone };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userManager.Create</a:t>
            </a: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(user, password);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40712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/>
              <a:t>We find an existing </a:t>
            </a:r>
            <a:r>
              <a:rPr lang="en-US" sz="2100" b="1" dirty="0" smtClean="0">
                <a:solidFill>
                  <a:srgbClr val="77933C"/>
                </a:solidFill>
              </a:rPr>
              <a:t>Identity</a:t>
            </a:r>
            <a:r>
              <a:rPr lang="en-US" sz="2100" dirty="0" smtClean="0"/>
              <a:t> by its name and </a:t>
            </a:r>
            <a:r>
              <a:rPr lang="en-US" sz="2100" b="1" dirty="0" smtClean="0">
                <a:solidFill>
                  <a:srgbClr val="77933C"/>
                </a:solidFill>
              </a:rPr>
              <a:t>delete</a:t>
            </a:r>
            <a:r>
              <a:rPr lang="en-US" sz="2100" dirty="0" smtClean="0"/>
              <a:t> it, using the </a:t>
            </a:r>
            <a:r>
              <a:rPr lang="en-US" sz="2100" b="1" dirty="0" err="1">
                <a:solidFill>
                  <a:srgbClr val="77933C"/>
                </a:solidFill>
              </a:rPr>
              <a:t>U</a:t>
            </a:r>
            <a:r>
              <a:rPr lang="en-US" sz="2100" b="1" dirty="0" err="1" smtClean="0">
                <a:solidFill>
                  <a:srgbClr val="77933C"/>
                </a:solidFill>
              </a:rPr>
              <a:t>sermanager</a:t>
            </a:r>
            <a:endParaRPr lang="en-US" sz="2100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DeleteIdentity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username)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userManager.FindByName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(username);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userManager.Delete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(user);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22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/>
              <a:t>We </a:t>
            </a:r>
            <a:r>
              <a:rPr lang="en-US" sz="2100" b="1" dirty="0" smtClean="0">
                <a:solidFill>
                  <a:srgbClr val="77933C"/>
                </a:solidFill>
              </a:rPr>
              <a:t>create</a:t>
            </a:r>
            <a:r>
              <a:rPr lang="en-US" sz="2100" dirty="0" smtClean="0"/>
              <a:t> a </a:t>
            </a:r>
            <a:r>
              <a:rPr lang="en-US" sz="2100" b="1" dirty="0">
                <a:solidFill>
                  <a:srgbClr val="77933C"/>
                </a:solidFill>
              </a:rPr>
              <a:t>C</a:t>
            </a:r>
            <a:r>
              <a:rPr lang="en-US" sz="2100" b="1" dirty="0" smtClean="0">
                <a:solidFill>
                  <a:srgbClr val="77933C"/>
                </a:solidFill>
              </a:rPr>
              <a:t>laim</a:t>
            </a:r>
            <a:r>
              <a:rPr lang="en-US" sz="2100" dirty="0" smtClean="0"/>
              <a:t> and </a:t>
            </a:r>
            <a:r>
              <a:rPr lang="en-US" sz="2100" b="1" dirty="0" smtClean="0">
                <a:solidFill>
                  <a:srgbClr val="77933C"/>
                </a:solidFill>
              </a:rPr>
              <a:t>add</a:t>
            </a:r>
            <a:r>
              <a:rPr lang="en-US" sz="2100" dirty="0" smtClean="0"/>
              <a:t> it to an existing </a:t>
            </a:r>
            <a:r>
              <a:rPr lang="en-US" sz="2100" b="1" dirty="0" smtClean="0">
                <a:solidFill>
                  <a:srgbClr val="77933C"/>
                </a:solidFill>
              </a:rPr>
              <a:t>Identity</a:t>
            </a:r>
            <a:r>
              <a:rPr lang="en-US" sz="2100" dirty="0" smtClean="0"/>
              <a:t>. Please note that all claims in the database are bound to a specific user.</a:t>
            </a: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AddClaimToUser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username,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type,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userManager.FindByName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(username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userManager.AddClaim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(type, value));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14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/>
              <a:t>We </a:t>
            </a:r>
            <a:r>
              <a:rPr lang="en-US" sz="2100" b="1" dirty="0" smtClean="0">
                <a:solidFill>
                  <a:srgbClr val="77933C"/>
                </a:solidFill>
              </a:rPr>
              <a:t>delete</a:t>
            </a:r>
            <a:r>
              <a:rPr lang="en-US" sz="2100" dirty="0" smtClean="0">
                <a:solidFill>
                  <a:srgbClr val="77933C"/>
                </a:solidFill>
              </a:rPr>
              <a:t> </a:t>
            </a:r>
            <a:r>
              <a:rPr lang="en-US" sz="2100" dirty="0" smtClean="0"/>
              <a:t>a </a:t>
            </a:r>
            <a:r>
              <a:rPr lang="en-US" sz="2100" b="1" dirty="0">
                <a:solidFill>
                  <a:srgbClr val="77933C"/>
                </a:solidFill>
              </a:rPr>
              <a:t>C</a:t>
            </a:r>
            <a:r>
              <a:rPr lang="en-US" sz="2100" b="1" dirty="0" smtClean="0">
                <a:solidFill>
                  <a:srgbClr val="77933C"/>
                </a:solidFill>
              </a:rPr>
              <a:t>laim</a:t>
            </a:r>
            <a:r>
              <a:rPr lang="en-US" sz="2100" dirty="0" smtClean="0"/>
              <a:t> from an existing </a:t>
            </a:r>
            <a:r>
              <a:rPr lang="en-US" sz="2100" b="1" dirty="0">
                <a:solidFill>
                  <a:srgbClr val="77933C"/>
                </a:solidFill>
              </a:rPr>
              <a:t>I</a:t>
            </a:r>
            <a:r>
              <a:rPr lang="en-US" sz="2100" b="1" dirty="0" smtClean="0">
                <a:solidFill>
                  <a:srgbClr val="77933C"/>
                </a:solidFill>
              </a:rPr>
              <a:t>dentity</a:t>
            </a:r>
            <a:r>
              <a:rPr lang="en-US" sz="2100" dirty="0" smtClean="0"/>
              <a:t>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DeleteClaim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username,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type,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userManager.FindByName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(username);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userClaim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userManager.GetClaims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).Where(c =&gt;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c.Value.Equals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c.Type.Equals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(type)).First();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userManager.RemoveClaim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userClaim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48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/>
              <a:t>We </a:t>
            </a:r>
            <a:r>
              <a:rPr lang="en-US" sz="2100" b="1" dirty="0" smtClean="0">
                <a:solidFill>
                  <a:srgbClr val="77933C"/>
                </a:solidFill>
              </a:rPr>
              <a:t>create</a:t>
            </a:r>
            <a:r>
              <a:rPr lang="en-US" sz="2100" dirty="0" smtClean="0">
                <a:solidFill>
                  <a:srgbClr val="77933C"/>
                </a:solidFill>
              </a:rPr>
              <a:t> </a:t>
            </a:r>
            <a:r>
              <a:rPr lang="en-US" sz="2100" dirty="0" smtClean="0"/>
              <a:t>a </a:t>
            </a:r>
            <a:r>
              <a:rPr lang="en-US" sz="2100" b="1" dirty="0">
                <a:solidFill>
                  <a:srgbClr val="77933C"/>
                </a:solidFill>
              </a:rPr>
              <a:t>R</a:t>
            </a:r>
            <a:r>
              <a:rPr lang="en-US" sz="2100" b="1" dirty="0" smtClean="0">
                <a:solidFill>
                  <a:srgbClr val="77933C"/>
                </a:solidFill>
              </a:rPr>
              <a:t>ole</a:t>
            </a:r>
            <a:r>
              <a:rPr lang="en-US" sz="2100" dirty="0" smtClean="0"/>
              <a:t> by using the </a:t>
            </a:r>
            <a:r>
              <a:rPr lang="en-US" sz="2100" b="1" dirty="0" err="1">
                <a:solidFill>
                  <a:srgbClr val="77933C"/>
                </a:solidFill>
              </a:rPr>
              <a:t>R</a:t>
            </a:r>
            <a:r>
              <a:rPr lang="en-US" sz="2100" b="1" dirty="0" err="1" smtClean="0">
                <a:solidFill>
                  <a:srgbClr val="77933C"/>
                </a:solidFill>
              </a:rPr>
              <a:t>olemanager</a:t>
            </a:r>
            <a:r>
              <a:rPr lang="en-US" sz="2100" dirty="0" smtClean="0">
                <a:solidFill>
                  <a:srgbClr val="77933C"/>
                </a:solidFill>
              </a:rPr>
              <a:t> </a:t>
            </a:r>
            <a:r>
              <a:rPr lang="en-US" sz="2100" dirty="0" smtClean="0"/>
              <a:t>to add it to the database</a:t>
            </a: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AddRole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roleManager.Create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IdentityRole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14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5370</TotalTime>
  <Words>403</Words>
  <Application>Microsoft Office PowerPoint</Application>
  <PresentationFormat>Bildspel på skärmen 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edument-template-eric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681</cp:revision>
  <cp:lastPrinted>2013-03-14T15:28:00Z</cp:lastPrinted>
  <dcterms:created xsi:type="dcterms:W3CDTF">2012-11-20T19:30:37Z</dcterms:created>
  <dcterms:modified xsi:type="dcterms:W3CDTF">2014-12-02T08:46:37Z</dcterms:modified>
</cp:coreProperties>
</file>