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97" r:id="rId3"/>
    <p:sldId id="402" r:id="rId4"/>
    <p:sldId id="400" r:id="rId5"/>
    <p:sldId id="401" r:id="rId6"/>
    <p:sldId id="403" r:id="rId7"/>
    <p:sldId id="404" r:id="rId8"/>
    <p:sldId id="408" r:id="rId9"/>
    <p:sldId id="405" r:id="rId10"/>
    <p:sldId id="409" r:id="rId11"/>
    <p:sldId id="410" r:id="rId12"/>
    <p:sldId id="411" r:id="rId13"/>
    <p:sldId id="412" r:id="rId14"/>
    <p:sldId id="398" r:id="rId15"/>
    <p:sldId id="399" r:id="rId16"/>
  </p:sldIdLst>
  <p:sldSz cx="9144000" cy="6858000" type="screen4x3"/>
  <p:notesSz cx="6867525" cy="99949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933C"/>
    <a:srgbClr val="FFFF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86383" autoAdjust="0"/>
  </p:normalViewPr>
  <p:slideViewPr>
    <p:cSldViewPr>
      <p:cViewPr varScale="1">
        <p:scale>
          <a:sx n="64" d="100"/>
          <a:sy n="64" d="100"/>
        </p:scale>
        <p:origin x="156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1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B5922E6D-3451-482A-A64F-C89F139BA51A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417FDE46-A5AB-4036-9FAE-CD14E583A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46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05247E74-41DE-40FA-A7A7-A655366ADCFA}" type="datetimeFigureOut">
              <a:rPr lang="sv-SE" smtClean="0"/>
              <a:t>2014-12-01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7450" cy="3748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0" tIns="48175" rIns="96350" bIns="48175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6753" y="4747578"/>
            <a:ext cx="5494020" cy="4497705"/>
          </a:xfrm>
          <a:prstGeom prst="rect">
            <a:avLst/>
          </a:prstGeom>
        </p:spPr>
        <p:txBody>
          <a:bodyPr vert="horz" lIns="96350" tIns="48175" rIns="96350" bIns="48175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9C98CF53-5E26-4422-B9D8-E9A5474C1F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1529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01008"/>
            <a:ext cx="7772400" cy="1214896"/>
          </a:xfrm>
          <a:noFill/>
        </p:spPr>
        <p:txBody>
          <a:bodyPr>
            <a:normAutofit/>
          </a:bodyPr>
          <a:lstStyle>
            <a:lvl1pPr>
              <a:defRPr sz="35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85163"/>
            <a:ext cx="6400800" cy="1109917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8917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712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4665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1783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>
            <a:normAutofit/>
          </a:bodyPr>
          <a:lstStyle>
            <a:lvl1pPr>
              <a:defRPr sz="35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7015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2546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69116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56554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707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58020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0438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5719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" y="-117"/>
            <a:ext cx="9143086" cy="54879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1BBF1-8D56-4061-8DE2-461FDAC177EF}" type="datetimeFigureOut">
              <a:rPr lang="sv-SE" smtClean="0"/>
              <a:t>2014-12-01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  <p:pic>
        <p:nvPicPr>
          <p:cNvPr id="7" name="Picture 2" descr="Edument Logo"/>
          <p:cNvPicPr>
            <a:picLocks noChangeAspect="1" noChangeArrowheads="1"/>
          </p:cNvPicPr>
          <p:nvPr userDrawn="1"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6021288"/>
            <a:ext cx="3043063" cy="76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24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p.net/identity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2204864"/>
            <a:ext cx="8136904" cy="1214896"/>
          </a:xfrm>
        </p:spPr>
        <p:txBody>
          <a:bodyPr>
            <a:noAutofit/>
          </a:bodyPr>
          <a:lstStyle/>
          <a:p>
            <a:r>
              <a:rPr lang="en-US" sz="4500" dirty="0" smtClean="0"/>
              <a:t>ASP.NET Identity</a:t>
            </a:r>
            <a:endParaRPr lang="en-US" sz="45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4867376"/>
            <a:ext cx="6400800" cy="1657968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932040" y="44624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© 2014 Edument AB.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91473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ASP.NET Identity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052736"/>
            <a:ext cx="8291264" cy="5073427"/>
          </a:xfrm>
        </p:spPr>
        <p:txBody>
          <a:bodyPr/>
          <a:lstStyle/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 err="1" smtClean="0"/>
              <a:t>Now</a:t>
            </a:r>
            <a:r>
              <a:rPr lang="sv-SE" dirty="0" smtClean="0"/>
              <a:t> the </a:t>
            </a:r>
            <a:r>
              <a:rPr lang="sv-SE" dirty="0" err="1" smtClean="0"/>
              <a:t>user</a:t>
            </a:r>
            <a:r>
              <a:rPr lang="sv-SE" dirty="0" smtClean="0"/>
              <a:t> has the </a:t>
            </a:r>
            <a:r>
              <a:rPr lang="sv-SE" dirty="0" err="1" smtClean="0"/>
              <a:t>ability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</a:t>
            </a:r>
            <a:r>
              <a:rPr lang="sv-SE" dirty="0" err="1" smtClean="0"/>
              <a:t>claims</a:t>
            </a:r>
            <a:r>
              <a:rPr lang="sv-SE" dirty="0" smtClean="0"/>
              <a:t> to </a:t>
            </a:r>
            <a:r>
              <a:rPr lang="sv-SE" dirty="0" err="1" smtClean="0"/>
              <a:t>its</a:t>
            </a:r>
            <a:r>
              <a:rPr lang="sv-SE" dirty="0" smtClean="0"/>
              <a:t> </a:t>
            </a:r>
            <a:r>
              <a:rPr lang="sv-SE" dirty="0" err="1" smtClean="0"/>
              <a:t>identity</a:t>
            </a:r>
            <a:r>
              <a:rPr lang="sv-SE" dirty="0" smtClean="0"/>
              <a:t>. </a:t>
            </a:r>
            <a:r>
              <a:rPr lang="sv-SE" dirty="0" err="1" smtClean="0"/>
              <a:t>Next</a:t>
            </a:r>
            <a:r>
              <a:rPr lang="sv-SE" dirty="0" smtClean="0"/>
              <a:t> </a:t>
            </a:r>
            <a:r>
              <a:rPr lang="sv-SE" dirty="0" err="1" smtClean="0"/>
              <a:t>up</a:t>
            </a:r>
            <a:r>
              <a:rPr lang="sv-SE" dirty="0" smtClean="0"/>
              <a:t> </a:t>
            </a:r>
            <a:r>
              <a:rPr lang="sv-SE" dirty="0" err="1" smtClean="0"/>
              <a:t>we</a:t>
            </a:r>
            <a:r>
              <a:rPr lang="sv-SE" dirty="0"/>
              <a:t> </a:t>
            </a:r>
            <a:r>
              <a:rPr lang="sv-SE" dirty="0" err="1" smtClean="0"/>
              <a:t>are</a:t>
            </a:r>
            <a:r>
              <a:rPr lang="sv-SE" dirty="0" smtClean="0"/>
              <a:t> going to list all the </a:t>
            </a:r>
            <a:r>
              <a:rPr lang="sv-SE" dirty="0" err="1" smtClean="0"/>
              <a:t>users</a:t>
            </a:r>
            <a:r>
              <a:rPr lang="sv-SE" dirty="0" smtClean="0"/>
              <a:t> </a:t>
            </a:r>
            <a:r>
              <a:rPr lang="sv-SE" dirty="0" err="1" smtClean="0"/>
              <a:t>claims</a:t>
            </a:r>
            <a:r>
              <a:rPr lang="sv-SE" dirty="0" smtClean="0"/>
              <a:t>.</a:t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err="1" smtClean="0"/>
              <a:t>We</a:t>
            </a:r>
            <a:r>
              <a:rPr lang="sv-SE" dirty="0"/>
              <a:t> </a:t>
            </a:r>
            <a:r>
              <a:rPr lang="sv-SE" dirty="0" err="1" smtClean="0"/>
              <a:t>are</a:t>
            </a:r>
            <a:r>
              <a:rPr lang="sv-SE" dirty="0" smtClean="0"/>
              <a:t> going to </a:t>
            </a:r>
            <a:r>
              <a:rPr lang="sv-SE" dirty="0" err="1" smtClean="0"/>
              <a:t>this</a:t>
            </a:r>
            <a:r>
              <a:rPr lang="sv-SE" dirty="0" smtClean="0"/>
              <a:t> by </a:t>
            </a:r>
            <a:r>
              <a:rPr lang="sv-SE" dirty="0" err="1" smtClean="0"/>
              <a:t>creating</a:t>
            </a:r>
            <a:r>
              <a:rPr lang="sv-SE" dirty="0" smtClean="0"/>
              <a:t> </a:t>
            </a:r>
            <a:r>
              <a:rPr lang="sv-SE" dirty="0" err="1" smtClean="0"/>
              <a:t>another</a:t>
            </a:r>
            <a:r>
              <a:rPr lang="sv-SE" dirty="0" smtClean="0"/>
              <a:t> action </a:t>
            </a:r>
            <a:r>
              <a:rPr lang="sv-SE" dirty="0" err="1" smtClean="0"/>
              <a:t>which</a:t>
            </a:r>
            <a:r>
              <a:rPr lang="sv-SE" dirty="0" smtClean="0"/>
              <a:t>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will</a:t>
            </a:r>
            <a:r>
              <a:rPr lang="sv-SE" dirty="0" smtClean="0"/>
              <a:t> call ”List”.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181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ASP.NET Identity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692696"/>
            <a:ext cx="8435280" cy="543346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GB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Authorize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ActionResult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List()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</a:t>
            </a:r>
            <a:r>
              <a:rPr lang="en-GB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userManager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ApplicationUserManager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GB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UserStore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ApplicationUser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ApplicationDbContext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()));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</a:t>
            </a:r>
            <a:r>
              <a:rPr lang="en-GB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userId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User.Identity.GetUserId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claims =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userManager.GetClaimsAsync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userId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(claims ==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View(</a:t>
            </a:r>
            <a:r>
              <a:rPr lang="en-GB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"Add"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View(claims);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9866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ASP.NET Identity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66247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v-SE" dirty="0" err="1" smtClean="0"/>
              <a:t>Now</a:t>
            </a:r>
            <a:r>
              <a:rPr lang="sv-SE" dirty="0" smtClean="0"/>
              <a:t>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create</a:t>
            </a:r>
            <a:r>
              <a:rPr lang="sv-SE" dirty="0" smtClean="0"/>
              <a:t> a </a:t>
            </a:r>
            <a:r>
              <a:rPr lang="sv-SE" dirty="0" err="1" smtClean="0"/>
              <a:t>view</a:t>
            </a:r>
            <a:r>
              <a:rPr lang="sv-SE" dirty="0" smtClean="0"/>
              <a:t> for the ”List” action</a:t>
            </a:r>
            <a:br>
              <a:rPr lang="sv-SE" dirty="0" smtClean="0"/>
            </a:br>
            <a:endParaRPr lang="sv-SE" sz="1050" dirty="0" smtClean="0"/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System.Security.Claims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@model </a:t>
            </a:r>
            <a:r>
              <a:rPr lang="en-GB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Claim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h2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h2</a:t>
            </a:r>
            <a:r>
              <a:rPr lang="en-GB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="panel panel-default"&gt;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="panel-heading"&gt;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Claims</a:t>
            </a: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="table table-striped"&gt;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Issuer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GB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GB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GB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GB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Claim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claim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Model)</a:t>
            </a: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claim.OriginalIssuer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claim.Type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claim.Value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GB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GB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</a:t>
            </a:r>
            <a:r>
              <a:rPr lang="en-GB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GB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GB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GB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16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ASP.NET Identity</a:t>
            </a:r>
            <a:endParaRPr lang="en-GB" dirty="0"/>
          </a:p>
        </p:txBody>
      </p:sp>
      <p:pic>
        <p:nvPicPr>
          <p:cNvPr id="4" name="Platshållare för innehåll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10" y="3769251"/>
            <a:ext cx="8229600" cy="1531957"/>
          </a:xfrm>
          <a:prstGeom prst="rect">
            <a:avLst/>
          </a:prstGeom>
        </p:spPr>
      </p:pic>
      <p:sp>
        <p:nvSpPr>
          <p:cNvPr id="7" name="textruta 6"/>
          <p:cNvSpPr txBox="1"/>
          <p:nvPr/>
        </p:nvSpPr>
        <p:spPr>
          <a:xfrm>
            <a:off x="1405027" y="962144"/>
            <a:ext cx="63219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sz="2400" dirty="0" smtClean="0"/>
          </a:p>
          <a:p>
            <a:endParaRPr lang="sv-SE" sz="2400" dirty="0"/>
          </a:p>
          <a:p>
            <a:endParaRPr lang="sv-SE" sz="3200" dirty="0"/>
          </a:p>
          <a:p>
            <a:r>
              <a:rPr lang="sv-SE" sz="3200" dirty="0" err="1" smtClean="0"/>
              <a:t>We</a:t>
            </a:r>
            <a:r>
              <a:rPr lang="sv-SE" sz="3200" dirty="0" smtClean="0"/>
              <a:t> </a:t>
            </a:r>
            <a:r>
              <a:rPr lang="sv-SE" sz="3200" dirty="0" err="1" smtClean="0"/>
              <a:t>can</a:t>
            </a:r>
            <a:r>
              <a:rPr lang="sv-SE" sz="3200" dirty="0" smtClean="0"/>
              <a:t> </a:t>
            </a:r>
            <a:r>
              <a:rPr lang="sv-SE" sz="3200" dirty="0" err="1" smtClean="0"/>
              <a:t>now</a:t>
            </a:r>
            <a:r>
              <a:rPr lang="sv-SE" sz="3200" dirty="0" smtClean="0"/>
              <a:t> look at </a:t>
            </a:r>
            <a:r>
              <a:rPr lang="sv-SE" sz="3200" dirty="0" err="1" smtClean="0"/>
              <a:t>our</a:t>
            </a:r>
            <a:r>
              <a:rPr lang="sv-SE" sz="3200" dirty="0" smtClean="0"/>
              <a:t> </a:t>
            </a:r>
            <a:r>
              <a:rPr lang="sv-SE" sz="3200" dirty="0" err="1" smtClean="0"/>
              <a:t>users</a:t>
            </a:r>
            <a:r>
              <a:rPr lang="sv-SE" sz="3200" dirty="0" smtClean="0"/>
              <a:t> </a:t>
            </a:r>
            <a:r>
              <a:rPr lang="sv-SE" sz="3200" dirty="0" err="1" smtClean="0"/>
              <a:t>claims</a:t>
            </a:r>
            <a:r>
              <a:rPr lang="sv-SE" sz="3200" dirty="0" smtClean="0"/>
              <a:t>. </a:t>
            </a:r>
          </a:p>
          <a:p>
            <a:r>
              <a:rPr lang="sv-SE" sz="3200" dirty="0" smtClean="0"/>
              <a:t>It </a:t>
            </a:r>
            <a:r>
              <a:rPr lang="sv-SE" sz="3200" dirty="0" err="1" smtClean="0"/>
              <a:t>should</a:t>
            </a:r>
            <a:r>
              <a:rPr lang="sv-SE" sz="3200" dirty="0" smtClean="0"/>
              <a:t> look </a:t>
            </a:r>
            <a:r>
              <a:rPr lang="sv-SE" sz="3200" dirty="0" err="1" smtClean="0"/>
              <a:t>something</a:t>
            </a:r>
            <a:r>
              <a:rPr lang="sv-SE" sz="3200" dirty="0" smtClean="0"/>
              <a:t> like </a:t>
            </a:r>
            <a:r>
              <a:rPr lang="sv-SE" sz="3200" dirty="0" err="1" smtClean="0"/>
              <a:t>this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96757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ASP.NET </a:t>
            </a:r>
            <a:r>
              <a:rPr lang="sv-SE" dirty="0" err="1" smtClean="0"/>
              <a:t>Identity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sv-SE" dirty="0"/>
          </a:p>
          <a:p>
            <a:r>
              <a:rPr lang="sv-SE" dirty="0" err="1" smtClean="0"/>
              <a:t>Create</a:t>
            </a:r>
            <a:r>
              <a:rPr lang="sv-SE" dirty="0" smtClean="0"/>
              <a:t> </a:t>
            </a:r>
            <a:r>
              <a:rPr lang="sv-SE" dirty="0" err="1" smtClean="0"/>
              <a:t>ClaimController</a:t>
            </a:r>
            <a:endParaRPr lang="sv-SE" dirty="0" smtClean="0"/>
          </a:p>
          <a:p>
            <a:r>
              <a:rPr lang="sv-SE" dirty="0" err="1" smtClean="0"/>
              <a:t>Create</a:t>
            </a:r>
            <a:r>
              <a:rPr lang="sv-SE" dirty="0" smtClean="0"/>
              <a:t> </a:t>
            </a:r>
            <a:r>
              <a:rPr lang="sv-SE" dirty="0" err="1" smtClean="0"/>
              <a:t>Add</a:t>
            </a:r>
            <a:r>
              <a:rPr lang="sv-SE" dirty="0" smtClean="0"/>
              <a:t> </a:t>
            </a:r>
            <a:r>
              <a:rPr lang="sv-SE" dirty="0" err="1" smtClean="0"/>
              <a:t>Actionresult</a:t>
            </a:r>
            <a:r>
              <a:rPr lang="sv-SE" dirty="0" smtClean="0"/>
              <a:t> </a:t>
            </a:r>
            <a:r>
              <a:rPr lang="sv-SE" dirty="0" err="1" smtClean="0"/>
              <a:t>async</a:t>
            </a:r>
            <a:r>
              <a:rPr lang="sv-SE" dirty="0" smtClean="0"/>
              <a:t> task…</a:t>
            </a:r>
          </a:p>
          <a:p>
            <a:r>
              <a:rPr lang="sv-SE" dirty="0" err="1" smtClean="0"/>
              <a:t>Add</a:t>
            </a:r>
            <a:r>
              <a:rPr lang="sv-SE" dirty="0" smtClean="0"/>
              <a:t> </a:t>
            </a:r>
            <a:r>
              <a:rPr lang="sv-SE" dirty="0" err="1" smtClean="0"/>
              <a:t>using</a:t>
            </a:r>
            <a:r>
              <a:rPr lang="sv-SE" dirty="0" smtClean="0"/>
              <a:t> </a:t>
            </a:r>
            <a:r>
              <a:rPr lang="sv-SE" dirty="0" err="1" smtClean="0"/>
              <a:t>System.Security.Claims.Claim</a:t>
            </a:r>
            <a:endParaRPr lang="sv-SE" dirty="0" smtClean="0"/>
          </a:p>
          <a:p>
            <a:r>
              <a:rPr lang="sv-SE" dirty="0" err="1" smtClean="0"/>
              <a:t>Add</a:t>
            </a:r>
            <a:r>
              <a:rPr lang="sv-SE" dirty="0" smtClean="0"/>
              <a:t> </a:t>
            </a:r>
            <a:r>
              <a:rPr lang="sv-SE" dirty="0" err="1" smtClean="0"/>
              <a:t>using</a:t>
            </a:r>
            <a:r>
              <a:rPr lang="sv-SE" dirty="0" smtClean="0"/>
              <a:t> </a:t>
            </a:r>
            <a:r>
              <a:rPr lang="sv-SE" dirty="0" err="1" smtClean="0"/>
              <a:t>Microsoft.AspNet.Identity</a:t>
            </a:r>
            <a:endParaRPr lang="sv-SE" dirty="0" smtClean="0"/>
          </a:p>
          <a:p>
            <a:r>
              <a:rPr lang="sv-SE" dirty="0" err="1" smtClean="0"/>
              <a:t>Add</a:t>
            </a:r>
            <a:r>
              <a:rPr lang="sv-SE" dirty="0" smtClean="0"/>
              <a:t> </a:t>
            </a:r>
            <a:r>
              <a:rPr lang="sv-SE" dirty="0" err="1" smtClean="0"/>
              <a:t>using</a:t>
            </a:r>
            <a:r>
              <a:rPr lang="sv-SE" dirty="0" smtClean="0"/>
              <a:t> </a:t>
            </a:r>
            <a:r>
              <a:rPr lang="sv-SE" dirty="0" err="1" smtClean="0"/>
              <a:t>Microsoft.AspNet.Entityframework</a:t>
            </a:r>
            <a:endParaRPr lang="sv-SE" dirty="0" smtClean="0"/>
          </a:p>
          <a:p>
            <a:r>
              <a:rPr lang="sv-SE" dirty="0" err="1" smtClean="0"/>
              <a:t>Add</a:t>
            </a:r>
            <a:r>
              <a:rPr lang="sv-SE" dirty="0" smtClean="0"/>
              <a:t> </a:t>
            </a:r>
            <a:r>
              <a:rPr lang="sv-SE" dirty="0" err="1" smtClean="0"/>
              <a:t>using</a:t>
            </a:r>
            <a:r>
              <a:rPr lang="sv-SE" dirty="0" smtClean="0"/>
              <a:t> </a:t>
            </a:r>
            <a:r>
              <a:rPr lang="sv-SE" dirty="0" err="1" smtClean="0"/>
              <a:t>System.Threading.Tasks</a:t>
            </a:r>
            <a:endParaRPr lang="sv-SE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6034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tshållare för innehåll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Create</a:t>
            </a:r>
            <a:r>
              <a:rPr lang="sv-SE" dirty="0" smtClean="0"/>
              <a:t> </a:t>
            </a:r>
            <a:r>
              <a:rPr lang="sv-SE" dirty="0" err="1" smtClean="0"/>
              <a:t>Custom</a:t>
            </a:r>
            <a:r>
              <a:rPr lang="sv-SE" dirty="0" smtClean="0"/>
              <a:t> </a:t>
            </a:r>
            <a:r>
              <a:rPr lang="sv-SE" dirty="0" err="1" smtClean="0"/>
              <a:t>Claim</a:t>
            </a:r>
            <a:r>
              <a:rPr lang="sv-SE" dirty="0" smtClean="0"/>
              <a:t> </a:t>
            </a:r>
            <a:r>
              <a:rPr lang="sv-SE" dirty="0" err="1" smtClean="0"/>
              <a:t>Model</a:t>
            </a:r>
            <a:endParaRPr lang="sv-SE" dirty="0" smtClean="0"/>
          </a:p>
          <a:p>
            <a:r>
              <a:rPr lang="sv-SE" dirty="0" err="1" smtClean="0"/>
              <a:t>Create</a:t>
            </a:r>
            <a:r>
              <a:rPr lang="sv-SE" dirty="0" smtClean="0"/>
              <a:t> </a:t>
            </a:r>
            <a:r>
              <a:rPr lang="sv-SE" dirty="0" err="1" smtClean="0"/>
              <a:t>Add</a:t>
            </a:r>
            <a:r>
              <a:rPr lang="sv-SE" dirty="0" smtClean="0"/>
              <a:t> </a:t>
            </a:r>
            <a:r>
              <a:rPr lang="sv-SE" dirty="0" err="1" smtClean="0"/>
              <a:t>View</a:t>
            </a:r>
            <a:endParaRPr lang="sv-SE" dirty="0" smtClean="0"/>
          </a:p>
          <a:p>
            <a:r>
              <a:rPr lang="sv-SE" dirty="0" err="1" smtClean="0"/>
              <a:t>Create</a:t>
            </a:r>
            <a:r>
              <a:rPr lang="sv-SE" dirty="0" smtClean="0"/>
              <a:t> List Controller</a:t>
            </a:r>
          </a:p>
          <a:p>
            <a:r>
              <a:rPr lang="sv-SE" dirty="0" err="1" smtClean="0"/>
              <a:t>Create</a:t>
            </a:r>
            <a:r>
              <a:rPr lang="sv-SE" dirty="0" smtClean="0"/>
              <a:t> List </a:t>
            </a:r>
            <a:r>
              <a:rPr lang="sv-SE" dirty="0" err="1" smtClean="0"/>
              <a:t>View</a:t>
            </a:r>
            <a:endParaRPr lang="sv-SE" dirty="0" smtClean="0"/>
          </a:p>
          <a:p>
            <a:r>
              <a:rPr lang="sv-SE" dirty="0" err="1" smtClean="0"/>
              <a:t>Create</a:t>
            </a:r>
            <a:r>
              <a:rPr lang="sv-SE" dirty="0" smtClean="0"/>
              <a:t> </a:t>
            </a:r>
            <a:r>
              <a:rPr lang="sv-SE" dirty="0" err="1" smtClean="0"/>
              <a:t>ClaimsAuthorizationAttribute</a:t>
            </a:r>
            <a:endParaRPr lang="sv-SE" dirty="0" smtClean="0"/>
          </a:p>
          <a:p>
            <a:r>
              <a:rPr lang="sv-SE" dirty="0" err="1" smtClean="0"/>
              <a:t>Add</a:t>
            </a:r>
            <a:r>
              <a:rPr lang="sv-SE" dirty="0" smtClean="0"/>
              <a:t> </a:t>
            </a:r>
            <a:r>
              <a:rPr lang="sv-SE" dirty="0" err="1" smtClean="0"/>
              <a:t>Usings</a:t>
            </a:r>
            <a:r>
              <a:rPr lang="sv-SE" dirty="0" smtClean="0"/>
              <a:t>….</a:t>
            </a:r>
          </a:p>
          <a:p>
            <a:r>
              <a:rPr lang="sv-SE" dirty="0" err="1" smtClean="0"/>
              <a:t>Apply</a:t>
            </a:r>
            <a:r>
              <a:rPr lang="sv-SE" dirty="0" smtClean="0"/>
              <a:t> </a:t>
            </a:r>
            <a:r>
              <a:rPr lang="sv-SE" dirty="0" err="1" smtClean="0"/>
              <a:t>ClaimsAuthorizationAttribute</a:t>
            </a:r>
            <a:r>
              <a:rPr lang="sv-SE" dirty="0" smtClean="0"/>
              <a:t> to List Action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7099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ASP.NET Identity</a:t>
            </a:r>
            <a:endParaRPr lang="en-US" sz="2800" b="1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23528" y="1268760"/>
            <a:ext cx="8568952" cy="46805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 smtClean="0"/>
              <a:t> Working with </a:t>
            </a:r>
            <a:r>
              <a:rPr lang="en-US" sz="3200" dirty="0" smtClean="0"/>
              <a:t>claims &amp; roles in MVC 5</a:t>
            </a:r>
            <a:endParaRPr lang="en-US" sz="3200" dirty="0"/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algn="ctr"/>
            <a:endParaRPr lang="en-US" sz="3200" dirty="0" smtClean="0"/>
          </a:p>
          <a:p>
            <a:pPr marL="0" indent="0" algn="ctr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8794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ASP.NET Identity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>In </a:t>
            </a:r>
            <a:r>
              <a:rPr lang="sv-SE" dirty="0" err="1" smtClean="0"/>
              <a:t>this</a:t>
            </a:r>
            <a:r>
              <a:rPr lang="sv-SE" dirty="0" smtClean="0"/>
              <a:t> </a:t>
            </a:r>
            <a:r>
              <a:rPr lang="sv-SE" dirty="0" err="1" smtClean="0"/>
              <a:t>exercise</a:t>
            </a:r>
            <a:r>
              <a:rPr lang="sv-SE" dirty="0" smtClean="0"/>
              <a:t>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will</a:t>
            </a:r>
            <a:r>
              <a:rPr lang="sv-SE" dirty="0" smtClean="0"/>
              <a:t> </a:t>
            </a:r>
            <a:r>
              <a:rPr lang="sv-SE" dirty="0" err="1" smtClean="0"/>
              <a:t>create</a:t>
            </a:r>
            <a:r>
              <a:rPr lang="sv-SE" dirty="0" smtClean="0"/>
              <a:t> an </a:t>
            </a:r>
            <a:r>
              <a:rPr lang="sv-SE" dirty="0" err="1" smtClean="0"/>
              <a:t>application</a:t>
            </a:r>
            <a:r>
              <a:rPr lang="sv-SE" dirty="0" smtClean="0"/>
              <a:t> </a:t>
            </a:r>
            <a:r>
              <a:rPr lang="sv-SE" dirty="0" err="1" smtClean="0"/>
              <a:t>which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:</a:t>
            </a:r>
            <a:br>
              <a:rPr lang="sv-SE" dirty="0" smtClean="0"/>
            </a:br>
            <a:endParaRPr lang="sv-SE" dirty="0" smtClean="0"/>
          </a:p>
          <a:p>
            <a:r>
              <a:rPr lang="sv-SE" dirty="0" err="1" smtClean="0"/>
              <a:t>Add</a:t>
            </a:r>
            <a:r>
              <a:rPr lang="sv-SE" dirty="0" smtClean="0"/>
              <a:t> </a:t>
            </a:r>
            <a:r>
              <a:rPr lang="sv-SE" dirty="0" err="1"/>
              <a:t>R</a:t>
            </a:r>
            <a:r>
              <a:rPr lang="sv-SE" dirty="0" err="1" smtClean="0"/>
              <a:t>oles</a:t>
            </a:r>
            <a:r>
              <a:rPr lang="sv-SE" dirty="0" smtClean="0"/>
              <a:t> &amp; </a:t>
            </a:r>
            <a:r>
              <a:rPr lang="sv-SE" dirty="0" err="1" smtClean="0"/>
              <a:t>Claims</a:t>
            </a:r>
            <a:endParaRPr lang="sv-SE" dirty="0" smtClean="0"/>
          </a:p>
          <a:p>
            <a:r>
              <a:rPr lang="sv-SE" dirty="0" err="1" smtClean="0"/>
              <a:t>Delete</a:t>
            </a:r>
            <a:r>
              <a:rPr lang="sv-SE" dirty="0" smtClean="0"/>
              <a:t> </a:t>
            </a:r>
            <a:r>
              <a:rPr lang="sv-SE" dirty="0" err="1" smtClean="0"/>
              <a:t>Roles</a:t>
            </a:r>
            <a:r>
              <a:rPr lang="sv-SE" dirty="0" smtClean="0"/>
              <a:t> &amp; </a:t>
            </a:r>
            <a:r>
              <a:rPr lang="sv-SE" dirty="0" err="1" smtClean="0"/>
              <a:t>Claims</a:t>
            </a:r>
            <a:endParaRPr lang="sv-SE" dirty="0" smtClean="0"/>
          </a:p>
          <a:p>
            <a:r>
              <a:rPr lang="sv-SE" dirty="0" smtClean="0"/>
              <a:t>Edit </a:t>
            </a:r>
            <a:r>
              <a:rPr lang="sv-SE" dirty="0" err="1" smtClean="0"/>
              <a:t>Roles</a:t>
            </a:r>
            <a:endParaRPr lang="sv-SE" dirty="0" smtClean="0"/>
          </a:p>
          <a:p>
            <a:r>
              <a:rPr lang="sv-SE" dirty="0" err="1" smtClean="0"/>
              <a:t>Authorize</a:t>
            </a:r>
            <a:r>
              <a:rPr lang="sv-SE" dirty="0" smtClean="0"/>
              <a:t> by </a:t>
            </a:r>
            <a:r>
              <a:rPr lang="sv-SE" dirty="0" err="1" smtClean="0"/>
              <a:t>using</a:t>
            </a:r>
            <a:r>
              <a:rPr lang="sv-SE" dirty="0" smtClean="0"/>
              <a:t> </a:t>
            </a:r>
            <a:r>
              <a:rPr lang="sv-SE" dirty="0" err="1" smtClean="0"/>
              <a:t>Roles</a:t>
            </a:r>
            <a:r>
              <a:rPr lang="sv-SE" dirty="0" smtClean="0"/>
              <a:t> &amp; </a:t>
            </a:r>
            <a:r>
              <a:rPr lang="sv-SE" dirty="0" err="1" smtClean="0"/>
              <a:t>Claims</a:t>
            </a:r>
            <a:r>
              <a:rPr lang="sv-SE" dirty="0"/>
              <a:t/>
            </a:r>
            <a:br>
              <a:rPr lang="sv-SE" dirty="0"/>
            </a:br>
            <a:r>
              <a:rPr lang="sv-SE" dirty="0" smtClean="0"/>
              <a:t/>
            </a:r>
            <a:br>
              <a:rPr lang="sv-SE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681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ASP.NET Identity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err="1"/>
              <a:t>We</a:t>
            </a:r>
            <a:r>
              <a:rPr lang="sv-SE" dirty="0"/>
              <a:t> start off by </a:t>
            </a:r>
            <a:r>
              <a:rPr lang="sv-SE" dirty="0" err="1"/>
              <a:t>creating</a:t>
            </a:r>
            <a:r>
              <a:rPr lang="sv-SE" dirty="0"/>
              <a:t> a MVC </a:t>
            </a:r>
            <a:r>
              <a:rPr lang="sv-SE" dirty="0" err="1"/>
              <a:t>project</a:t>
            </a:r>
            <a:r>
              <a:rPr lang="sv-SE" dirty="0"/>
              <a:t> </a:t>
            </a:r>
            <a:r>
              <a:rPr lang="sv-SE" dirty="0" err="1"/>
              <a:t>using</a:t>
            </a:r>
            <a:r>
              <a:rPr lang="sv-SE" dirty="0"/>
              <a:t> the </a:t>
            </a:r>
            <a:r>
              <a:rPr lang="sv-SE" dirty="0" err="1"/>
              <a:t>Identity</a:t>
            </a:r>
            <a:r>
              <a:rPr lang="sv-SE" dirty="0"/>
              <a:t> template. (</a:t>
            </a:r>
            <a:r>
              <a:rPr lang="sv-SE" dirty="0" err="1"/>
              <a:t>Requires</a:t>
            </a:r>
            <a:r>
              <a:rPr lang="sv-SE" dirty="0"/>
              <a:t> MVC 5</a:t>
            </a:r>
            <a:r>
              <a:rPr lang="sv-SE" dirty="0" smtClean="0"/>
              <a:t>). 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 err="1" smtClean="0"/>
              <a:t>This</a:t>
            </a:r>
            <a:r>
              <a:rPr lang="sv-SE" dirty="0" smtClean="0"/>
              <a:t> </a:t>
            </a:r>
            <a:r>
              <a:rPr lang="sv-SE" dirty="0" err="1" smtClean="0"/>
              <a:t>means</a:t>
            </a:r>
            <a:r>
              <a:rPr lang="sv-SE" dirty="0" smtClean="0"/>
              <a:t> </a:t>
            </a:r>
            <a:r>
              <a:rPr lang="sv-SE" dirty="0" err="1" smtClean="0"/>
              <a:t>we</a:t>
            </a:r>
            <a:r>
              <a:rPr lang="sv-SE" dirty="0"/>
              <a:t> </a:t>
            </a:r>
            <a:r>
              <a:rPr lang="sv-SE" dirty="0" err="1" smtClean="0"/>
              <a:t>will</a:t>
            </a:r>
            <a:r>
              <a:rPr lang="sv-SE" dirty="0" smtClean="0"/>
              <a:t> </a:t>
            </a:r>
            <a:r>
              <a:rPr lang="sv-SE" dirty="0" err="1" smtClean="0"/>
              <a:t>recieve</a:t>
            </a:r>
            <a:r>
              <a:rPr lang="sv-SE" dirty="0" smtClean="0"/>
              <a:t> a </a:t>
            </a:r>
            <a:r>
              <a:rPr lang="sv-SE" dirty="0" err="1" smtClean="0"/>
              <a:t>project</a:t>
            </a:r>
            <a:r>
              <a:rPr lang="sv-SE" dirty="0" smtClean="0"/>
              <a:t> </a:t>
            </a:r>
            <a:r>
              <a:rPr lang="sv-SE" dirty="0" err="1" smtClean="0"/>
              <a:t>which</a:t>
            </a:r>
            <a:r>
              <a:rPr lang="sv-SE" dirty="0" smtClean="0"/>
              <a:t> has </a:t>
            </a:r>
            <a:r>
              <a:rPr lang="sv-SE" dirty="0" err="1" smtClean="0"/>
              <a:t>already</a:t>
            </a:r>
            <a:r>
              <a:rPr lang="sv-SE" dirty="0" smtClean="0"/>
              <a:t> </a:t>
            </a:r>
            <a:r>
              <a:rPr lang="sv-SE" dirty="0" err="1" smtClean="0"/>
              <a:t>been</a:t>
            </a:r>
            <a:r>
              <a:rPr lang="sv-SE" dirty="0" smtClean="0"/>
              <a:t> </a:t>
            </a:r>
            <a:r>
              <a:rPr lang="sv-SE" dirty="0" err="1" smtClean="0"/>
              <a:t>configured</a:t>
            </a:r>
            <a:r>
              <a:rPr lang="sv-SE" dirty="0" smtClean="0"/>
              <a:t> to </a:t>
            </a:r>
            <a:r>
              <a:rPr lang="sv-SE" dirty="0" err="1" smtClean="0"/>
              <a:t>handle</a:t>
            </a:r>
            <a:r>
              <a:rPr lang="sv-SE" dirty="0" smtClean="0"/>
              <a:t> ASP.NET </a:t>
            </a:r>
            <a:r>
              <a:rPr lang="sv-SE" dirty="0" err="1" smtClean="0"/>
              <a:t>Identity</a:t>
            </a:r>
            <a:r>
              <a:rPr lang="sv-SE" dirty="0" smtClean="0"/>
              <a:t>.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 err="1" smtClean="0"/>
              <a:t>Now</a:t>
            </a:r>
            <a:r>
              <a:rPr lang="sv-SE" dirty="0" smtClean="0"/>
              <a:t>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want</a:t>
            </a:r>
            <a:r>
              <a:rPr lang="sv-SE" dirty="0" smtClean="0"/>
              <a:t> to </a:t>
            </a:r>
            <a:r>
              <a:rPr lang="sv-SE" dirty="0" err="1" smtClean="0"/>
              <a:t>create</a:t>
            </a:r>
            <a:r>
              <a:rPr lang="sv-SE" dirty="0" smtClean="0"/>
              <a:t> a page </a:t>
            </a:r>
            <a:r>
              <a:rPr lang="sv-SE" dirty="0" err="1" smtClean="0"/>
              <a:t>which</a:t>
            </a:r>
            <a:r>
              <a:rPr lang="sv-SE" dirty="0" smtClean="0"/>
              <a:t> </a:t>
            </a:r>
            <a:r>
              <a:rPr lang="sv-SE" dirty="0" err="1" smtClean="0"/>
              <a:t>will</a:t>
            </a:r>
            <a:r>
              <a:rPr lang="sv-SE" dirty="0" smtClean="0"/>
              <a:t> </a:t>
            </a:r>
            <a:r>
              <a:rPr lang="sv-SE" dirty="0" err="1" smtClean="0"/>
              <a:t>allow</a:t>
            </a:r>
            <a:r>
              <a:rPr lang="sv-SE" dirty="0" smtClean="0"/>
              <a:t> the </a:t>
            </a:r>
            <a:r>
              <a:rPr lang="sv-SE" dirty="0" err="1" smtClean="0"/>
              <a:t>user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</a:t>
            </a:r>
            <a:r>
              <a:rPr lang="sv-SE" dirty="0" err="1" smtClean="0"/>
              <a:t>claims</a:t>
            </a:r>
            <a:r>
              <a:rPr lang="sv-SE" dirty="0" smtClean="0"/>
              <a:t> to </a:t>
            </a:r>
            <a:r>
              <a:rPr lang="sv-SE" dirty="0" err="1" smtClean="0"/>
              <a:t>its</a:t>
            </a:r>
            <a:r>
              <a:rPr lang="sv-SE" dirty="0" smtClean="0"/>
              <a:t> </a:t>
            </a:r>
            <a:r>
              <a:rPr lang="sv-SE" dirty="0" err="1" smtClean="0"/>
              <a:t>identity</a:t>
            </a:r>
            <a:r>
              <a:rPr lang="sv-SE" dirty="0" smtClean="0"/>
              <a:t>.</a:t>
            </a:r>
            <a:endParaRPr lang="sv-SE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652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ASP.NET Identity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2400" dirty="0" smtClean="0"/>
              <a:t/>
            </a:r>
            <a:br>
              <a:rPr lang="sv-SE" sz="2400" dirty="0" smtClean="0"/>
            </a:b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proceed</a:t>
            </a:r>
            <a:r>
              <a:rPr lang="sv-SE" dirty="0" smtClean="0"/>
              <a:t> by </a:t>
            </a:r>
            <a:r>
              <a:rPr lang="sv-SE" dirty="0" err="1" smtClean="0"/>
              <a:t>creating</a:t>
            </a:r>
            <a:r>
              <a:rPr lang="sv-SE" dirty="0" smtClean="0"/>
              <a:t> a </a:t>
            </a:r>
            <a:r>
              <a:rPr lang="sv-SE" dirty="0" err="1" smtClean="0"/>
              <a:t>claim</a:t>
            </a:r>
            <a:r>
              <a:rPr lang="sv-SE" dirty="0" smtClean="0"/>
              <a:t> controller </a:t>
            </a:r>
            <a:r>
              <a:rPr lang="sv-SE" dirty="0" err="1" smtClean="0"/>
              <a:t>with</a:t>
            </a:r>
            <a:r>
              <a:rPr lang="sv-SE" dirty="0" smtClean="0"/>
              <a:t> an ”</a:t>
            </a:r>
            <a:r>
              <a:rPr lang="sv-SE" b="1" dirty="0" err="1" smtClean="0">
                <a:solidFill>
                  <a:srgbClr val="77933C"/>
                </a:solidFill>
              </a:rPr>
              <a:t>Add</a:t>
            </a:r>
            <a:r>
              <a:rPr lang="sv-SE" dirty="0" smtClean="0"/>
              <a:t>” action. The ”</a:t>
            </a:r>
            <a:r>
              <a:rPr lang="sv-SE" b="1" dirty="0" err="1" smtClean="0">
                <a:solidFill>
                  <a:srgbClr val="77933C"/>
                </a:solidFill>
              </a:rPr>
              <a:t>Authorize</a:t>
            </a:r>
            <a:r>
              <a:rPr lang="sv-SE" dirty="0" smtClean="0"/>
              <a:t>” </a:t>
            </a:r>
            <a:r>
              <a:rPr lang="sv-SE" dirty="0" err="1" smtClean="0"/>
              <a:t>attribute</a:t>
            </a:r>
            <a:r>
              <a:rPr lang="sv-SE" dirty="0" smtClean="0"/>
              <a:t> </a:t>
            </a:r>
            <a:r>
              <a:rPr lang="sv-SE" dirty="0" err="1" smtClean="0"/>
              <a:t>will</a:t>
            </a:r>
            <a:r>
              <a:rPr lang="sv-SE" dirty="0" smtClean="0"/>
              <a:t> make sure </a:t>
            </a:r>
            <a:r>
              <a:rPr lang="sv-SE" dirty="0" err="1" smtClean="0"/>
              <a:t>that</a:t>
            </a:r>
            <a:r>
              <a:rPr lang="sv-SE" dirty="0" smtClean="0"/>
              <a:t> </a:t>
            </a:r>
            <a:r>
              <a:rPr lang="sv-SE" dirty="0" err="1" smtClean="0"/>
              <a:t>we’re</a:t>
            </a:r>
            <a:r>
              <a:rPr lang="sv-SE" dirty="0" smtClean="0"/>
              <a:t> </a:t>
            </a:r>
            <a:r>
              <a:rPr lang="sv-SE" dirty="0" err="1" smtClean="0"/>
              <a:t>logged</a:t>
            </a:r>
            <a:r>
              <a:rPr lang="sv-SE" dirty="0" smtClean="0"/>
              <a:t> in to access the controller.</a:t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en-GB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ClaimController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GB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Controller</a:t>
            </a:r>
            <a:endParaRPr lang="en-GB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GB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GB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GB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Authorize</a:t>
            </a:r>
            <a:r>
              <a:rPr lang="en-GB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GB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public</a:t>
            </a:r>
            <a:r>
              <a:rPr lang="en-GB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ActionResult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Add()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View</a:t>
            </a:r>
            <a:r>
              <a:rPr lang="en-GB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GB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sv-SE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GB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14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ASP.NET Identity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836712"/>
            <a:ext cx="8291264" cy="52894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create</a:t>
            </a:r>
            <a:r>
              <a:rPr lang="sv-SE" dirty="0" smtClean="0"/>
              <a:t> a POST </a:t>
            </a:r>
            <a:r>
              <a:rPr lang="sv-SE" dirty="0" err="1" smtClean="0"/>
              <a:t>method</a:t>
            </a:r>
            <a:r>
              <a:rPr lang="sv-SE" dirty="0" smtClean="0"/>
              <a:t> for the </a:t>
            </a:r>
            <a:r>
              <a:rPr lang="sv-SE" b="1" dirty="0" err="1" smtClean="0">
                <a:solidFill>
                  <a:srgbClr val="77933C"/>
                </a:solidFill>
              </a:rPr>
              <a:t>Add</a:t>
            </a:r>
            <a:r>
              <a:rPr lang="sv-SE" dirty="0" smtClean="0"/>
              <a:t> action.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 smtClean="0"/>
              <a:t/>
            </a:r>
            <a:br>
              <a:rPr lang="sv-SE" dirty="0" smtClean="0"/>
            </a:br>
            <a:r>
              <a:rPr lang="en-GB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GB" sz="1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HttpPost</a:t>
            </a:r>
            <a:r>
              <a:rPr lang="en-GB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GB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GB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GB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ActionResult</a:t>
            </a:r>
            <a:r>
              <a:rPr lang="en-GB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Add(</a:t>
            </a:r>
            <a:r>
              <a:rPr lang="en-GB" sz="1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CustomClaimModel</a:t>
            </a:r>
            <a:r>
              <a:rPr lang="en-GB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model)</a:t>
            </a:r>
          </a:p>
          <a:p>
            <a:pPr marL="0" indent="0">
              <a:buNone/>
            </a:pPr>
            <a:r>
              <a:rPr lang="en-GB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GB" sz="17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GB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userManager</a:t>
            </a:r>
            <a:r>
              <a:rPr lang="en-GB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7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ApplicationUserManager</a:t>
            </a:r>
            <a:r>
              <a:rPr lang="en-GB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	</a:t>
            </a:r>
            <a:r>
              <a:rPr lang="en-GB" sz="17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UserStore</a:t>
            </a:r>
            <a:r>
              <a:rPr lang="en-GB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7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ApplicationUser</a:t>
            </a:r>
            <a:r>
              <a:rPr lang="en-GB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GB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ApplicationDbContext</a:t>
            </a:r>
            <a:r>
              <a:rPr lang="en-GB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()));</a:t>
            </a:r>
          </a:p>
          <a:p>
            <a:pPr marL="0" indent="0">
              <a:buNone/>
            </a:pPr>
            <a:endParaRPr lang="en-GB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GB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userId</a:t>
            </a:r>
            <a:r>
              <a:rPr lang="en-GB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User.Identity.GetUserId</a:t>
            </a:r>
            <a:r>
              <a:rPr lang="en-GB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GB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GB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userManager.AddClaimAsync</a:t>
            </a:r>
            <a:r>
              <a:rPr lang="en-GB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userId</a:t>
            </a:r>
            <a:r>
              <a:rPr lang="en-GB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    </a:t>
            </a:r>
            <a:r>
              <a:rPr lang="en-GB" sz="17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Claim</a:t>
            </a:r>
            <a:r>
              <a:rPr lang="en-GB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model.Type</a:t>
            </a:r>
            <a:r>
              <a:rPr lang="en-GB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model.Value</a:t>
            </a:r>
            <a:r>
              <a:rPr lang="en-GB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endParaRPr lang="en-GB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GB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View();</a:t>
            </a:r>
          </a:p>
          <a:p>
            <a:pPr marL="0" indent="0">
              <a:buNone/>
            </a:pPr>
            <a:r>
              <a:rPr lang="en-GB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45738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ASP.NET Identity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688632"/>
          </a:xfrm>
        </p:spPr>
        <p:txBody>
          <a:bodyPr/>
          <a:lstStyle/>
          <a:p>
            <a:pPr marL="0" indent="0">
              <a:buNone/>
            </a:pPr>
            <a:r>
              <a:rPr lang="sv-SE" dirty="0" smtClean="0"/>
              <a:t>So </a:t>
            </a:r>
            <a:r>
              <a:rPr lang="sv-SE" dirty="0" err="1" smtClean="0"/>
              <a:t>what</a:t>
            </a:r>
            <a:r>
              <a:rPr lang="sv-SE" dirty="0" smtClean="0"/>
              <a:t> </a:t>
            </a:r>
            <a:r>
              <a:rPr lang="sv-SE" dirty="0" err="1" smtClean="0"/>
              <a:t>does</a:t>
            </a:r>
            <a:r>
              <a:rPr lang="sv-SE" dirty="0" smtClean="0"/>
              <a:t> the action do?</a:t>
            </a:r>
            <a:br>
              <a:rPr lang="sv-SE" dirty="0" smtClean="0"/>
            </a:br>
            <a:endParaRPr lang="sv-SE" dirty="0"/>
          </a:p>
          <a:p>
            <a:pPr marL="0" indent="0">
              <a:buNone/>
            </a:pPr>
            <a:r>
              <a:rPr lang="sv-SE" dirty="0" smtClean="0"/>
              <a:t>The </a:t>
            </a:r>
            <a:r>
              <a:rPr lang="sv-SE" b="1" dirty="0" err="1" smtClean="0">
                <a:solidFill>
                  <a:srgbClr val="77933C"/>
                </a:solidFill>
              </a:rPr>
              <a:t>ApplicationUserManager</a:t>
            </a:r>
            <a:r>
              <a:rPr lang="sv-SE" dirty="0" smtClean="0"/>
              <a:t> is </a:t>
            </a:r>
            <a:r>
              <a:rPr lang="sv-SE" dirty="0" err="1" smtClean="0"/>
              <a:t>used</a:t>
            </a:r>
            <a:r>
              <a:rPr lang="sv-SE" dirty="0" smtClean="0"/>
              <a:t> to </a:t>
            </a:r>
            <a:r>
              <a:rPr lang="sv-SE" dirty="0" err="1" smtClean="0"/>
              <a:t>handle</a:t>
            </a:r>
            <a:r>
              <a:rPr lang="sv-SE" dirty="0" smtClean="0"/>
              <a:t> </a:t>
            </a:r>
            <a:r>
              <a:rPr lang="sv-SE" dirty="0" err="1" smtClean="0"/>
              <a:t>identities</a:t>
            </a:r>
            <a:r>
              <a:rPr lang="sv-SE" dirty="0" smtClean="0"/>
              <a:t>.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r>
              <a:rPr lang="sv-SE" dirty="0" err="1" smtClean="0"/>
              <a:t>Here</a:t>
            </a:r>
            <a:r>
              <a:rPr lang="sv-SE" dirty="0" smtClean="0"/>
              <a:t>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add</a:t>
            </a:r>
            <a:r>
              <a:rPr lang="sv-SE" dirty="0" smtClean="0"/>
              <a:t> a </a:t>
            </a:r>
            <a:r>
              <a:rPr lang="sv-SE" dirty="0" err="1" smtClean="0"/>
              <a:t>claim</a:t>
            </a:r>
            <a:r>
              <a:rPr lang="sv-SE" dirty="0" smtClean="0"/>
              <a:t> to the </a:t>
            </a:r>
            <a:r>
              <a:rPr lang="sv-SE" dirty="0" err="1" smtClean="0"/>
              <a:t>currently</a:t>
            </a:r>
            <a:r>
              <a:rPr lang="sv-SE" dirty="0" smtClean="0"/>
              <a:t> </a:t>
            </a:r>
            <a:r>
              <a:rPr lang="sv-SE" dirty="0" err="1" smtClean="0"/>
              <a:t>logged</a:t>
            </a:r>
            <a:r>
              <a:rPr lang="sv-SE" dirty="0" smtClean="0"/>
              <a:t> in </a:t>
            </a:r>
            <a:r>
              <a:rPr lang="sv-SE" dirty="0" err="1" smtClean="0"/>
              <a:t>user</a:t>
            </a:r>
            <a:r>
              <a:rPr lang="sv-SE" dirty="0" smtClean="0"/>
              <a:t> </a:t>
            </a:r>
            <a:r>
              <a:rPr lang="sv-SE" dirty="0" err="1" smtClean="0"/>
              <a:t>using</a:t>
            </a:r>
            <a:r>
              <a:rPr lang="sv-SE" dirty="0" smtClean="0"/>
              <a:t> the </a:t>
            </a:r>
            <a:r>
              <a:rPr lang="sv-SE" b="1" dirty="0" err="1" smtClean="0">
                <a:solidFill>
                  <a:srgbClr val="77933C"/>
                </a:solidFill>
              </a:rPr>
              <a:t>ApplicationUserManager</a:t>
            </a:r>
            <a:endParaRPr lang="sv-SE" b="1" dirty="0" smtClean="0">
              <a:solidFill>
                <a:srgbClr val="77933C"/>
              </a:solidFill>
            </a:endParaRP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ruta 5"/>
          <p:cNvSpPr txBox="1"/>
          <p:nvPr/>
        </p:nvSpPr>
        <p:spPr>
          <a:xfrm>
            <a:off x="737574" y="4725144"/>
            <a:ext cx="7938882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userId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User.Identity.GetUserId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lvl="0">
              <a:spcBef>
                <a:spcPct val="20000"/>
              </a:spcBef>
            </a:pP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>
              <a:spcBef>
                <a:spcPct val="20000"/>
              </a:spcBef>
            </a:pP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userManager.AddClaimAsync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userId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	    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Claim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model.Type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model.Value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en-GB" dirty="0"/>
          </a:p>
          <a:p>
            <a:endParaRPr lang="en-GB" dirty="0"/>
          </a:p>
        </p:txBody>
      </p:sp>
      <p:sp>
        <p:nvSpPr>
          <p:cNvPr id="7" name="textruta 6"/>
          <p:cNvSpPr txBox="1"/>
          <p:nvPr/>
        </p:nvSpPr>
        <p:spPr>
          <a:xfrm>
            <a:off x="395536" y="2577678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userManager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ApplicationUserManager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	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UserStore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ApplicationUser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ApplicationDbContext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()));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319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3200" dirty="0" smtClean="0"/>
              <a:t>Before </a:t>
            </a:r>
            <a:r>
              <a:rPr lang="sv-SE" sz="3200" dirty="0" err="1" smtClean="0"/>
              <a:t>we</a:t>
            </a:r>
            <a:r>
              <a:rPr lang="sv-SE" sz="3200" dirty="0" smtClean="0"/>
              <a:t> </a:t>
            </a:r>
            <a:r>
              <a:rPr lang="sv-SE" sz="3200" dirty="0" err="1" smtClean="0"/>
              <a:t>create</a:t>
            </a:r>
            <a:r>
              <a:rPr lang="sv-SE" sz="3200" dirty="0" smtClean="0"/>
              <a:t> a </a:t>
            </a:r>
            <a:r>
              <a:rPr lang="sv-SE" sz="3200" dirty="0" err="1" smtClean="0"/>
              <a:t>view</a:t>
            </a:r>
            <a:r>
              <a:rPr lang="sv-SE" sz="3200" dirty="0" smtClean="0"/>
              <a:t> for the action </a:t>
            </a:r>
            <a:r>
              <a:rPr lang="sv-SE" sz="3200" dirty="0" err="1" smtClean="0"/>
              <a:t>we</a:t>
            </a:r>
            <a:r>
              <a:rPr lang="sv-SE" sz="3200" dirty="0" smtClean="0"/>
              <a:t> </a:t>
            </a:r>
            <a:r>
              <a:rPr lang="sv-SE" sz="3200" dirty="0" err="1" smtClean="0"/>
              <a:t>need</a:t>
            </a:r>
            <a:r>
              <a:rPr lang="sv-SE" sz="3200" dirty="0" smtClean="0"/>
              <a:t> to </a:t>
            </a:r>
            <a:r>
              <a:rPr lang="sv-SE" sz="3200" dirty="0" err="1" smtClean="0"/>
              <a:t>create</a:t>
            </a:r>
            <a:r>
              <a:rPr lang="sv-SE" sz="3200" dirty="0" smtClean="0"/>
              <a:t> a </a:t>
            </a:r>
            <a:r>
              <a:rPr lang="sv-SE" sz="3200" dirty="0" err="1" smtClean="0"/>
              <a:t>model</a:t>
            </a:r>
            <a:r>
              <a:rPr lang="sv-SE" sz="3200" dirty="0" smtClean="0"/>
              <a:t>. </a:t>
            </a:r>
            <a:r>
              <a:rPr lang="sv-SE" sz="3200" dirty="0" err="1" smtClean="0"/>
              <a:t>We</a:t>
            </a:r>
            <a:r>
              <a:rPr lang="sv-SE" sz="3200" dirty="0" smtClean="0"/>
              <a:t> </a:t>
            </a:r>
            <a:r>
              <a:rPr lang="sv-SE" sz="3200" dirty="0" err="1" smtClean="0"/>
              <a:t>will</a:t>
            </a:r>
            <a:r>
              <a:rPr lang="sv-SE" sz="3200" dirty="0" smtClean="0"/>
              <a:t> call </a:t>
            </a:r>
            <a:r>
              <a:rPr lang="sv-SE" sz="3200" dirty="0" err="1" smtClean="0"/>
              <a:t>this</a:t>
            </a:r>
            <a:r>
              <a:rPr lang="sv-SE" sz="3200" dirty="0" smtClean="0"/>
              <a:t> </a:t>
            </a:r>
            <a:r>
              <a:rPr lang="sv-SE" sz="3200" dirty="0" err="1" smtClean="0"/>
              <a:t>model</a:t>
            </a:r>
            <a:r>
              <a:rPr lang="sv-SE" sz="3200" dirty="0" smtClean="0"/>
              <a:t> ”</a:t>
            </a:r>
            <a:r>
              <a:rPr lang="sv-SE" sz="3200" b="1" dirty="0" err="1" smtClean="0">
                <a:solidFill>
                  <a:srgbClr val="77933C"/>
                </a:solidFill>
              </a:rPr>
              <a:t>CustomClaimModel</a:t>
            </a:r>
            <a:r>
              <a:rPr lang="sv-SE" sz="3200" dirty="0" smtClean="0"/>
              <a:t>”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CustomClaimModel</a:t>
            </a:r>
            <a:endParaRPr lang="en-GB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Type { </a:t>
            </a:r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en-GB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 { </a:t>
            </a:r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75794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ASP.NET Identity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877272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sv-SE" sz="6000" dirty="0" smtClean="0"/>
              <a:t>The </a:t>
            </a:r>
            <a:r>
              <a:rPr lang="sv-SE" sz="6000" dirty="0" err="1" smtClean="0"/>
              <a:t>next</a:t>
            </a:r>
            <a:r>
              <a:rPr lang="sv-SE" sz="6000" dirty="0" smtClean="0"/>
              <a:t> step is to </a:t>
            </a:r>
            <a:r>
              <a:rPr lang="sv-SE" sz="6000" dirty="0" err="1" smtClean="0"/>
              <a:t>create</a:t>
            </a:r>
            <a:r>
              <a:rPr lang="sv-SE" sz="6000" dirty="0" smtClean="0"/>
              <a:t> a </a:t>
            </a:r>
            <a:r>
              <a:rPr lang="sv-SE" sz="6000" dirty="0" err="1" smtClean="0"/>
              <a:t>view</a:t>
            </a:r>
            <a:r>
              <a:rPr lang="sv-SE" sz="6000" dirty="0" smtClean="0"/>
              <a:t> for </a:t>
            </a:r>
            <a:r>
              <a:rPr lang="sv-SE" sz="6000" dirty="0" err="1" smtClean="0"/>
              <a:t>our</a:t>
            </a:r>
            <a:r>
              <a:rPr lang="sv-SE" sz="6000" dirty="0" smtClean="0"/>
              <a:t> ”</a:t>
            </a:r>
            <a:r>
              <a:rPr lang="sv-SE" sz="6000" dirty="0" err="1" smtClean="0"/>
              <a:t>Add</a:t>
            </a:r>
            <a:r>
              <a:rPr lang="sv-SE" sz="6000" dirty="0" smtClean="0"/>
              <a:t>” action. In </a:t>
            </a:r>
            <a:r>
              <a:rPr lang="sv-SE" sz="6000" dirty="0" err="1" smtClean="0"/>
              <a:t>this</a:t>
            </a:r>
            <a:r>
              <a:rPr lang="sv-SE" sz="6000" dirty="0" smtClean="0"/>
              <a:t> </a:t>
            </a:r>
            <a:r>
              <a:rPr lang="sv-SE" sz="6000" dirty="0" err="1" smtClean="0"/>
              <a:t>view</a:t>
            </a:r>
            <a:r>
              <a:rPr lang="sv-SE" sz="6000" dirty="0" smtClean="0"/>
              <a:t> </a:t>
            </a:r>
            <a:r>
              <a:rPr lang="sv-SE" sz="6000" dirty="0" err="1" smtClean="0"/>
              <a:t>we</a:t>
            </a:r>
            <a:r>
              <a:rPr lang="sv-SE" sz="6000" dirty="0" smtClean="0"/>
              <a:t> </a:t>
            </a:r>
            <a:r>
              <a:rPr lang="sv-SE" sz="6000" dirty="0" err="1" smtClean="0"/>
              <a:t>have</a:t>
            </a:r>
            <a:r>
              <a:rPr lang="sv-SE" sz="6000" dirty="0" smtClean="0"/>
              <a:t> to be </a:t>
            </a:r>
            <a:r>
              <a:rPr lang="sv-SE" sz="6000" dirty="0" err="1" smtClean="0"/>
              <a:t>able</a:t>
            </a:r>
            <a:r>
              <a:rPr lang="sv-SE" sz="6000" dirty="0" smtClean="0"/>
              <a:t> to </a:t>
            </a:r>
            <a:r>
              <a:rPr lang="sv-SE" sz="6000" dirty="0" err="1" smtClean="0"/>
              <a:t>enter</a:t>
            </a:r>
            <a:r>
              <a:rPr lang="sv-SE" sz="6000" dirty="0" smtClean="0"/>
              <a:t> a </a:t>
            </a:r>
            <a:r>
              <a:rPr lang="sv-SE" sz="6000" dirty="0" err="1" smtClean="0"/>
              <a:t>claim</a:t>
            </a:r>
            <a:r>
              <a:rPr lang="sv-SE" sz="6000" dirty="0" smtClean="0"/>
              <a:t> </a:t>
            </a:r>
            <a:r>
              <a:rPr lang="sv-SE" sz="6000" dirty="0" err="1" smtClean="0"/>
              <a:t>type</a:t>
            </a:r>
            <a:r>
              <a:rPr lang="sv-SE" sz="6000" dirty="0" smtClean="0"/>
              <a:t> and </a:t>
            </a:r>
            <a:r>
              <a:rPr lang="sv-SE" sz="6000" dirty="0" err="1" smtClean="0"/>
              <a:t>claim</a:t>
            </a:r>
            <a:r>
              <a:rPr lang="sv-SE" sz="6000" dirty="0" smtClean="0"/>
              <a:t> </a:t>
            </a:r>
            <a:r>
              <a:rPr lang="sv-SE" sz="6000" dirty="0" err="1" smtClean="0"/>
              <a:t>value</a:t>
            </a:r>
            <a:r>
              <a:rPr lang="sv-SE" sz="6000" dirty="0" smtClean="0"/>
              <a:t>. 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sz="4000" dirty="0" smtClean="0"/>
          </a:p>
          <a:p>
            <a:pPr marL="0" indent="0">
              <a:buNone/>
            </a:pPr>
            <a:r>
              <a:rPr lang="en-GB" sz="4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@model </a:t>
            </a:r>
            <a:r>
              <a:rPr lang="en-GB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ModuleExercise2.Models.</a:t>
            </a:r>
            <a:r>
              <a:rPr lang="en-GB" sz="4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CustomClaimModel</a:t>
            </a:r>
            <a:endParaRPr lang="en-GB" sz="4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4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@{</a:t>
            </a:r>
            <a:endParaRPr lang="en-GB" sz="4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4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ViewBag.Title</a:t>
            </a:r>
            <a:r>
              <a:rPr lang="en-GB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sz="4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"Add"</a:t>
            </a:r>
            <a:r>
              <a:rPr lang="en-GB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  <a:endParaRPr lang="en-GB" sz="4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4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4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4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h2</a:t>
            </a:r>
            <a:r>
              <a:rPr lang="en-GB" sz="4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GB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GB" sz="4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GB" sz="4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h2</a:t>
            </a:r>
            <a:r>
              <a:rPr lang="en-GB" sz="4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GB" sz="4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4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4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GB" sz="4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GB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sz="4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Html.BeginForm</a:t>
            </a:r>
            <a:r>
              <a:rPr lang="en-GB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endParaRPr lang="en-GB" sz="4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4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GB" sz="4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Html.LabelFor</a:t>
            </a:r>
            <a:r>
              <a:rPr lang="en-GB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 =&gt; </a:t>
            </a:r>
            <a:r>
              <a:rPr lang="en-GB" sz="4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m.Type</a:t>
            </a:r>
            <a:r>
              <a:rPr lang="en-GB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4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GB" sz="4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Html.TextBoxFor</a:t>
            </a:r>
            <a:r>
              <a:rPr lang="en-GB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 =&gt; </a:t>
            </a:r>
            <a:r>
              <a:rPr lang="en-GB" sz="4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m.Type</a:t>
            </a:r>
            <a:r>
              <a:rPr lang="en-GB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GB" sz="4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4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GB" sz="4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Html.LabelFor</a:t>
            </a:r>
            <a:r>
              <a:rPr lang="en-GB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 =&gt; </a:t>
            </a:r>
            <a:r>
              <a:rPr lang="en-GB" sz="4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m.Value</a:t>
            </a:r>
            <a:r>
              <a:rPr lang="en-GB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4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GB" sz="4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Html.TextBoxFor</a:t>
            </a:r>
            <a:r>
              <a:rPr lang="en-GB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 =&gt; </a:t>
            </a:r>
            <a:r>
              <a:rPr lang="en-GB" sz="4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m.Value</a:t>
            </a:r>
            <a:r>
              <a:rPr lang="en-GB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4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4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GB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4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GB" sz="4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="submit"&gt;</a:t>
            </a:r>
            <a:r>
              <a:rPr lang="en-GB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en-GB" sz="4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GB" sz="4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GB" sz="4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GB" sz="4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46854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ument-template-er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edument-template-eric</Template>
  <TotalTime>5276</TotalTime>
  <Words>395</Words>
  <Application>Microsoft Office PowerPoint</Application>
  <PresentationFormat>Bildspel på skärmen (4:3)</PresentationFormat>
  <Paragraphs>153</Paragraphs>
  <Slides>15</Slides>
  <Notes>0</Notes>
  <HiddenSlides>2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15</vt:i4>
      </vt:variant>
    </vt:vector>
  </HeadingPairs>
  <TitlesOfParts>
    <vt:vector size="19" baseType="lpstr">
      <vt:lpstr>Arial</vt:lpstr>
      <vt:lpstr>Calibri</vt:lpstr>
      <vt:lpstr>Consolas</vt:lpstr>
      <vt:lpstr>edument-template-eric</vt:lpstr>
      <vt:lpstr>ASP.NET Identity</vt:lpstr>
      <vt:lpstr>ASP.NET Identity</vt:lpstr>
      <vt:lpstr>ASP.NET Identity</vt:lpstr>
      <vt:lpstr>ASP.NET Identity</vt:lpstr>
      <vt:lpstr>ASP.NET Identity</vt:lpstr>
      <vt:lpstr>ASP.NET Identity</vt:lpstr>
      <vt:lpstr>ASP.NET Identity</vt:lpstr>
      <vt:lpstr>PowerPoint-presentation</vt:lpstr>
      <vt:lpstr>ASP.NET Identity</vt:lpstr>
      <vt:lpstr>ASP.NET Identity</vt:lpstr>
      <vt:lpstr>ASP.NET Identity</vt:lpstr>
      <vt:lpstr>ASP.NET Identity</vt:lpstr>
      <vt:lpstr>ASP.NET Identity</vt:lpstr>
      <vt:lpstr>ASP.NET Identity</vt:lpstr>
      <vt:lpstr>PowerPoint-presentation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Tore</dc:creator>
  <cp:lastModifiedBy>Andreas Elffors</cp:lastModifiedBy>
  <cp:revision>671</cp:revision>
  <cp:lastPrinted>2013-03-14T15:28:00Z</cp:lastPrinted>
  <dcterms:created xsi:type="dcterms:W3CDTF">2012-11-20T19:30:37Z</dcterms:created>
  <dcterms:modified xsi:type="dcterms:W3CDTF">2014-12-01T14:23:15Z</dcterms:modified>
</cp:coreProperties>
</file>