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8"/>
  </p:notesMasterIdLst>
  <p:sldIdLst>
    <p:sldId id="256" r:id="rId2"/>
    <p:sldId id="270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CF2C3-1BF2-4BE2-A601-E7F58F630EF9}" type="datetimeFigureOut">
              <a:rPr lang="en-IE" smtClean="0"/>
              <a:t>04/05/2020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8824-87A5-4587-AE60-38BCC51C34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494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11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2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E42D7-69F3-42CF-B2D5-8E9BDE2F6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400" dirty="0"/>
              <a:t>Andreas Fahey G00346830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0E9FA-010A-486F-9D98-746D72813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GB" sz="2000" dirty="0"/>
              <a:t>APPLIED PROJECT AND MINOR DISSERTATION</a:t>
            </a:r>
            <a:endParaRPr lang="en-IE" sz="200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7263BF0-4398-40F8-B504-DC0CFF7D3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9" y="625683"/>
            <a:ext cx="6295671" cy="54542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A4A40892-E1D8-46E3-AC2C-1B0B6E462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06" y="1127058"/>
            <a:ext cx="38195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5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2F0B-1520-4793-9F79-D27010340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13" y="927764"/>
            <a:ext cx="5852863" cy="1202788"/>
          </a:xfrm>
        </p:spPr>
        <p:txBody>
          <a:bodyPr/>
          <a:lstStyle/>
          <a:p>
            <a:r>
              <a:rPr lang="en-IE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3C952-DAAF-467A-8A93-97A118F2D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35" y="2333300"/>
            <a:ext cx="6623013" cy="1894144"/>
          </a:xfrm>
        </p:spPr>
        <p:txBody>
          <a:bodyPr>
            <a:normAutofit fontScale="25000" lnSpcReduction="20000"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dirty="0"/>
              <a:t>What is the project idea ?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dirty="0"/>
              <a:t>How did the idea come about ?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dirty="0"/>
              <a:t>What is the purpose of developing this application ?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dirty="0"/>
              <a:t>Target Audience ?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872AF-FEC0-482C-AE91-879A069EF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195" y="491216"/>
            <a:ext cx="2365267" cy="2046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2C2FC-D08E-44EB-B05B-E30B2BE19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35" y="4740569"/>
            <a:ext cx="2311680" cy="1541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A17C78-A8FE-4999-80FA-AC1AC5BC3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814" y="4740569"/>
            <a:ext cx="3693635" cy="1189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9C6594-3E04-4AED-B839-838BC8F2C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5791" y="5984791"/>
            <a:ext cx="2217639" cy="593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74718B-56FF-41AD-B28E-B277DFFB2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75" y="4503311"/>
            <a:ext cx="1933905" cy="1313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02EC91-660A-4E01-93F9-8F28C9CC41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3138" y="5708722"/>
            <a:ext cx="2104349" cy="823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51CE72-1745-4B16-A5BF-48E6878EF9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23728" y="4749159"/>
            <a:ext cx="1859319" cy="6856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47E216-564F-4F6F-9046-67445EC052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8580" y="4749159"/>
            <a:ext cx="2104349" cy="9482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1D6D58-CE7E-4F6E-8C50-AFCF6C661F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7195" y="5776369"/>
            <a:ext cx="3051467" cy="82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3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2F0B-1520-4793-9F79-D27010340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13" y="927764"/>
            <a:ext cx="5852863" cy="1202788"/>
          </a:xfrm>
        </p:spPr>
        <p:txBody>
          <a:bodyPr>
            <a:normAutofit fontScale="90000"/>
          </a:bodyPr>
          <a:lstStyle/>
          <a:p>
            <a:r>
              <a:rPr lang="en-IE" dirty="0"/>
              <a:t>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3C952-DAAF-467A-8A93-97A118F2D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35" y="2333300"/>
            <a:ext cx="6623013" cy="1894144"/>
          </a:xfrm>
        </p:spPr>
        <p:txBody>
          <a:bodyPr>
            <a:normAutofit fontScale="40000" lnSpcReduction="20000"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dirty="0"/>
              <a:t>Used Ionic Firebase To develop the application. 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dirty="0"/>
              <a:t>Why Ionic Firebase ?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872AF-FEC0-482C-AE91-879A069EF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195" y="491216"/>
            <a:ext cx="2365267" cy="2046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03DCFC-7236-4857-A185-E8773A73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509" y="4579664"/>
            <a:ext cx="5067934" cy="195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1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2F0B-1520-4793-9F79-D27010340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13" y="927764"/>
            <a:ext cx="5852863" cy="1202788"/>
          </a:xfrm>
        </p:spPr>
        <p:txBody>
          <a:bodyPr>
            <a:normAutofit fontScale="90000"/>
          </a:bodyPr>
          <a:lstStyle/>
          <a:p>
            <a:r>
              <a:rPr lang="en-IE" dirty="0"/>
              <a:t>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3C952-DAAF-467A-8A93-97A118F2D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613" y="2210559"/>
            <a:ext cx="7908474" cy="1894144"/>
          </a:xfrm>
        </p:spPr>
        <p:txBody>
          <a:bodyPr>
            <a:normAutofit fontScale="25000" lnSpcReduction="20000"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Used GitHub for project development.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Used Visual Studio Code as a Software Editor for the software development. 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Used Overleaf LaTeX Editor for project dissertation.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872AF-FEC0-482C-AE91-879A069EF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195" y="491216"/>
            <a:ext cx="2365267" cy="2046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F1121B-B443-4B37-B10C-BEBCB1A72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00" y="4938952"/>
            <a:ext cx="8514752" cy="14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4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2F0B-1520-4793-9F79-D27010340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13" y="927764"/>
            <a:ext cx="5852863" cy="1202788"/>
          </a:xfrm>
        </p:spPr>
        <p:txBody>
          <a:bodyPr>
            <a:normAutofit/>
          </a:bodyPr>
          <a:lstStyle/>
          <a:p>
            <a:r>
              <a:rPr lang="en-IE" dirty="0"/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3C952-DAAF-467A-8A93-97A118F2D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613" y="2210559"/>
            <a:ext cx="7908474" cy="1894144"/>
          </a:xfrm>
        </p:spPr>
        <p:txBody>
          <a:bodyPr>
            <a:normAutofit fontScale="25000" lnSpcReduction="20000"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Project Repo Screenshots below.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Repository Home, Commits &amp; Insights.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Shows Project Development for software and dissertation.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872AF-FEC0-482C-AE91-879A069EF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195" y="491216"/>
            <a:ext cx="2365267" cy="2046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DB7B2-EC4F-4ACE-88BA-935BB357C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13" y="4632204"/>
            <a:ext cx="4222474" cy="1894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86AF93-CC0D-47C1-9C92-F856F87A2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087" y="4632204"/>
            <a:ext cx="3488249" cy="2046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241C81-6E74-496A-84E9-D6CA96052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195" y="4632204"/>
            <a:ext cx="2828580" cy="20916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CCDCB6-FA4B-4766-A3A5-518EBEB95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4725" y="2835308"/>
            <a:ext cx="1770205" cy="99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5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2F0B-1520-4793-9F79-D27010340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13" y="927764"/>
            <a:ext cx="5852863" cy="1202788"/>
          </a:xfrm>
        </p:spPr>
        <p:txBody>
          <a:bodyPr>
            <a:normAutofit/>
          </a:bodyPr>
          <a:lstStyle/>
          <a:p>
            <a:r>
              <a:rPr lang="en-IE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3C952-DAAF-467A-8A93-97A118F2D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613" y="2237063"/>
            <a:ext cx="7908474" cy="1894144"/>
          </a:xfrm>
        </p:spPr>
        <p:txBody>
          <a:bodyPr>
            <a:normAutofit fontScale="32500" lnSpcReduction="20000"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Learning Outcomes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CBE Contact Made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Project Demo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872AF-FEC0-482C-AE91-879A069EF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195" y="491216"/>
            <a:ext cx="2365267" cy="204699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E1A55D8-469C-4BE2-A570-D144FCAE9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773" y="4444492"/>
            <a:ext cx="2983406" cy="223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008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104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Andreas Fahey G00346830</vt:lpstr>
      <vt:lpstr>Background</vt:lpstr>
      <vt:lpstr>Technologies</vt:lpstr>
      <vt:lpstr>Technologies</vt:lpstr>
      <vt:lpstr>GitHub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Andreas Fahey G00346830</dc:title>
  <dc:creator>ANDREAS FAHEY - STUDENT</dc:creator>
  <cp:lastModifiedBy>Andre Fahey</cp:lastModifiedBy>
  <cp:revision>28</cp:revision>
  <dcterms:created xsi:type="dcterms:W3CDTF">2020-04-30T14:01:59Z</dcterms:created>
  <dcterms:modified xsi:type="dcterms:W3CDTF">2020-05-04T18:23:59Z</dcterms:modified>
</cp:coreProperties>
</file>