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sldIdLst>
    <p:sldId id="257" r:id="rId2"/>
    <p:sldId id="258" r:id="rId3"/>
    <p:sldId id="259" r:id="rId4"/>
    <p:sldId id="260" r:id="rId5"/>
  </p:sldIdLst>
  <p:sldSz cx="30275213" cy="21383625"/>
  <p:notesSz cx="6858000" cy="9144000"/>
  <p:defaultTextStyle>
    <a:defPPr>
      <a:defRPr lang="de-DE"/>
    </a:defPPr>
    <a:lvl1pPr marL="0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1pPr>
    <a:lvl2pPr marL="1238098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2pPr>
    <a:lvl3pPr marL="2476195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3pPr>
    <a:lvl4pPr marL="3714293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4pPr>
    <a:lvl5pPr marL="4952390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5pPr>
    <a:lvl6pPr marL="6190488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6pPr>
    <a:lvl7pPr marL="7428586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7pPr>
    <a:lvl8pPr marL="8666683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8pPr>
    <a:lvl9pPr marL="9904781" algn="l" defTabSz="2476195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7374"/>
  </p:normalViewPr>
  <p:slideViewPr>
    <p:cSldViewPr snapToGrid="0" snapToObjects="1">
      <p:cViewPr>
        <p:scale>
          <a:sx n="51" d="100"/>
          <a:sy n="51" d="100"/>
        </p:scale>
        <p:origin x="58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 Elektron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274166" cy="21383625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/>
        </p:nvSpPr>
        <p:spPr>
          <a:xfrm>
            <a:off x="12293600" y="304800"/>
            <a:ext cx="184731" cy="84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2374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 Elektrotechn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274166" cy="213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60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 Mechatron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274166" cy="213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01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 Abteilungsübergreif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274166" cy="213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12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375" y="1009650"/>
            <a:ext cx="20799425" cy="108027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kumimoji="0" lang="de-DE" sz="7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PROJEKTNAME</a:t>
            </a:r>
            <a:endParaRPr lang="en-US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1095375" y="1969886"/>
            <a:ext cx="10156825" cy="13587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4400" dirty="0" smtClean="0">
                <a:solidFill>
                  <a:schemeClr val="bg1">
                    <a:alpha val="60000"/>
                  </a:schemeClr>
                </a:solidFill>
              </a:rPr>
              <a:t>Untertitel</a:t>
            </a:r>
            <a:r>
              <a:rPr lang="de-DE" sz="4400" baseline="0" dirty="0" smtClean="0">
                <a:solidFill>
                  <a:schemeClr val="bg1">
                    <a:alpha val="60000"/>
                  </a:schemeClr>
                </a:solidFill>
              </a:rPr>
              <a:t> für das Projekt, der auch über zwei Zeilen gehen kann</a:t>
            </a:r>
            <a:endParaRPr lang="de-DE" sz="44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2580600" y="1079500"/>
            <a:ext cx="659923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 smtClean="0">
                <a:solidFill>
                  <a:schemeClr val="bg1"/>
                </a:solidFill>
              </a:rPr>
              <a:t>DIPLOMARBEIT</a:t>
            </a:r>
            <a:r>
              <a:rPr lang="de-DE" sz="3200" baseline="0" dirty="0" smtClean="0">
                <a:solidFill>
                  <a:schemeClr val="bg1"/>
                </a:solidFill>
              </a:rPr>
              <a:t>  2016/17</a:t>
            </a:r>
            <a:endParaRPr lang="de-DE" sz="3200" dirty="0">
              <a:solidFill>
                <a:schemeClr val="bg1"/>
              </a:solidFill>
            </a:endParaRPr>
          </a:p>
        </p:txBody>
      </p:sp>
      <p:pic>
        <p:nvPicPr>
          <p:cNvPr id="12" name="Bild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74" y="19113090"/>
            <a:ext cx="2130425" cy="1152935"/>
          </a:xfrm>
          <a:prstGeom prst="rect">
            <a:avLst/>
          </a:prstGeom>
        </p:spPr>
      </p:pic>
      <p:sp>
        <p:nvSpPr>
          <p:cNvPr id="13" name="Textfeld 12"/>
          <p:cNvSpPr txBox="1"/>
          <p:nvPr userDrawn="1"/>
        </p:nvSpPr>
        <p:spPr>
          <a:xfrm>
            <a:off x="22783800" y="18140731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 smtClean="0">
                <a:solidFill>
                  <a:schemeClr val="bg1">
                    <a:alpha val="60000"/>
                  </a:schemeClr>
                </a:solidFill>
              </a:rPr>
              <a:t>KLASSE</a:t>
            </a:r>
            <a:endParaRPr lang="de-DE" sz="32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25065040" y="18140730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 dirty="0" smtClean="0">
                <a:solidFill>
                  <a:schemeClr val="bg1"/>
                </a:solidFill>
              </a:rPr>
              <a:t>5 ABCH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22783800" y="18650685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 smtClean="0">
                <a:solidFill>
                  <a:schemeClr val="bg1">
                    <a:alpha val="60000"/>
                  </a:schemeClr>
                </a:solidFill>
              </a:rPr>
              <a:t>BETREUER</a:t>
            </a:r>
            <a:endParaRPr lang="de-DE" sz="32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16" name="Textfeld 15"/>
          <p:cNvSpPr txBox="1"/>
          <p:nvPr userDrawn="1"/>
        </p:nvSpPr>
        <p:spPr>
          <a:xfrm>
            <a:off x="25065039" y="18650684"/>
            <a:ext cx="356652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 smtClean="0">
                <a:solidFill>
                  <a:schemeClr val="bg1"/>
                </a:solidFill>
              </a:rPr>
              <a:t>DI Franz Gruber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 userDrawn="1"/>
        </p:nvSpPr>
        <p:spPr>
          <a:xfrm>
            <a:off x="21691600" y="19160637"/>
            <a:ext cx="31196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smtClean="0">
                <a:solidFill>
                  <a:schemeClr val="bg1">
                    <a:alpha val="60000"/>
                  </a:schemeClr>
                </a:solidFill>
              </a:rPr>
              <a:t>PROJEKTANTEN</a:t>
            </a:r>
            <a:endParaRPr lang="de-DE" sz="32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18" name="Textfeld 17"/>
          <p:cNvSpPr txBox="1"/>
          <p:nvPr userDrawn="1"/>
        </p:nvSpPr>
        <p:spPr>
          <a:xfrm>
            <a:off x="25065040" y="19160636"/>
            <a:ext cx="434816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 dirty="0" smtClean="0">
                <a:solidFill>
                  <a:schemeClr val="bg1"/>
                </a:solidFill>
              </a:rPr>
              <a:t>Johann</a:t>
            </a:r>
            <a:r>
              <a:rPr lang="de-DE" sz="3200" baseline="0" dirty="0" smtClean="0">
                <a:solidFill>
                  <a:schemeClr val="bg1"/>
                </a:solidFill>
              </a:rPr>
              <a:t> Langernachname</a:t>
            </a:r>
          </a:p>
          <a:p>
            <a:pPr algn="l"/>
            <a:r>
              <a:rPr lang="de-DE" sz="3200" baseline="0" dirty="0" smtClean="0">
                <a:solidFill>
                  <a:schemeClr val="bg1"/>
                </a:solidFill>
              </a:rPr>
              <a:t>Michaela Maier</a:t>
            </a:r>
          </a:p>
          <a:p>
            <a:pPr algn="l"/>
            <a:r>
              <a:rPr lang="de-DE" sz="3200" baseline="0" dirty="0" smtClean="0">
                <a:solidFill>
                  <a:schemeClr val="bg1"/>
                </a:solidFill>
              </a:rPr>
              <a:t>Johanna Huber</a:t>
            </a:r>
            <a:endParaRPr lang="de-D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7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iming>
    <p:tnLst>
      <p:par>
        <p:cTn id="1" dur="indefinite" restart="never" nodeType="tmRoot"/>
      </p:par>
    </p:tnLst>
  </p:timing>
  <p:txStyles>
    <p:titleStyle>
      <a:lvl1pPr marL="0" marR="0" indent="0" algn="l" defTabSz="2851191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36">
          <p15:clr>
            <a:srgbClr val="F26B43"/>
          </p15:clr>
        </p15:guide>
        <p15:guide id="2" pos="690">
          <p15:clr>
            <a:srgbClr val="F26B43"/>
          </p15:clr>
        </p15:guide>
        <p15:guide id="3" pos="9635">
          <p15:clr>
            <a:srgbClr val="F26B43"/>
          </p15:clr>
        </p15:guide>
        <p15:guide id="4" pos="18381">
          <p15:clr>
            <a:srgbClr val="F26B43"/>
          </p15:clr>
        </p15:guide>
        <p15:guide id="5" orient="horz" pos="6835">
          <p15:clr>
            <a:srgbClr val="F26B43"/>
          </p15:clr>
        </p15:guide>
        <p15:guide id="6" orient="horz" pos="127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 txBox="1">
            <a:spLocks/>
          </p:cNvSpPr>
          <p:nvPr/>
        </p:nvSpPr>
        <p:spPr>
          <a:xfrm>
            <a:off x="1095375" y="1009650"/>
            <a:ext cx="20799425" cy="108027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marR="0" indent="0" algn="l" defTabSz="2851191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7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7800" smtClean="0">
                <a:solidFill>
                  <a:prstClr val="white"/>
                </a:solidFill>
                <a:latin typeface="Arial" panose="020B0604020202020204"/>
              </a:rPr>
              <a:t>PROJEKTNAME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1095375" y="1969886"/>
            <a:ext cx="10156825" cy="13587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4400" dirty="0" smtClean="0">
                <a:solidFill>
                  <a:schemeClr val="bg1">
                    <a:alpha val="60000"/>
                  </a:schemeClr>
                </a:solidFill>
              </a:rPr>
              <a:t>Untertitel</a:t>
            </a:r>
            <a:r>
              <a:rPr lang="de-DE" sz="4400" baseline="0" dirty="0" smtClean="0">
                <a:solidFill>
                  <a:schemeClr val="bg1">
                    <a:alpha val="60000"/>
                  </a:schemeClr>
                </a:solidFill>
              </a:rPr>
              <a:t> für das Projekt, der auch über zwei Zeilen gehen kann</a:t>
            </a:r>
            <a:endParaRPr lang="de-DE" sz="44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74" y="19113090"/>
            <a:ext cx="2130425" cy="1152935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22580600" y="1079500"/>
            <a:ext cx="659923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 smtClean="0">
                <a:solidFill>
                  <a:schemeClr val="bg1"/>
                </a:solidFill>
              </a:rPr>
              <a:t>DIPLOMARBEIT</a:t>
            </a:r>
            <a:r>
              <a:rPr lang="de-DE" sz="3200" baseline="0" dirty="0" smtClean="0">
                <a:solidFill>
                  <a:schemeClr val="bg1"/>
                </a:solidFill>
              </a:rPr>
              <a:t>  2016/17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2783800" y="18140731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 smtClean="0">
                <a:solidFill>
                  <a:schemeClr val="bg1">
                    <a:alpha val="60000"/>
                  </a:schemeClr>
                </a:solidFill>
              </a:rPr>
              <a:t>KLASSE</a:t>
            </a:r>
            <a:endParaRPr lang="de-DE" sz="32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5065040" y="18140730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 dirty="0" smtClean="0">
                <a:solidFill>
                  <a:schemeClr val="bg1"/>
                </a:solidFill>
              </a:rPr>
              <a:t>5 ABCH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2783800" y="18650685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 smtClean="0">
                <a:solidFill>
                  <a:schemeClr val="bg1">
                    <a:alpha val="60000"/>
                  </a:schemeClr>
                </a:solidFill>
              </a:rPr>
              <a:t>BETREUER</a:t>
            </a:r>
            <a:endParaRPr lang="de-DE" sz="32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25065039" y="18650684"/>
            <a:ext cx="356652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 smtClean="0">
                <a:solidFill>
                  <a:schemeClr val="bg1"/>
                </a:solidFill>
              </a:rPr>
              <a:t>DI Franz Gruber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1691600" y="19160637"/>
            <a:ext cx="31196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smtClean="0">
                <a:solidFill>
                  <a:schemeClr val="bg1">
                    <a:alpha val="60000"/>
                  </a:schemeClr>
                </a:solidFill>
              </a:rPr>
              <a:t>PROJEKTANTEN</a:t>
            </a:r>
            <a:endParaRPr lang="de-DE" sz="32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25065040" y="19160636"/>
            <a:ext cx="434816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 dirty="0" smtClean="0">
                <a:solidFill>
                  <a:schemeClr val="bg1"/>
                </a:solidFill>
              </a:rPr>
              <a:t>Johann</a:t>
            </a:r>
            <a:r>
              <a:rPr lang="de-DE" sz="3200" baseline="0" dirty="0" smtClean="0">
                <a:solidFill>
                  <a:schemeClr val="bg1"/>
                </a:solidFill>
              </a:rPr>
              <a:t> Langernachname</a:t>
            </a:r>
          </a:p>
          <a:p>
            <a:pPr algn="l"/>
            <a:r>
              <a:rPr lang="de-DE" sz="3200" baseline="0" dirty="0" smtClean="0">
                <a:solidFill>
                  <a:schemeClr val="bg1"/>
                </a:solidFill>
              </a:rPr>
              <a:t>Michaela Maier</a:t>
            </a:r>
          </a:p>
          <a:p>
            <a:pPr algn="l"/>
            <a:r>
              <a:rPr lang="de-DE" sz="3200" baseline="0" dirty="0" smtClean="0">
                <a:solidFill>
                  <a:schemeClr val="bg1"/>
                </a:solidFill>
              </a:rPr>
              <a:t>Johanna Huber</a:t>
            </a:r>
            <a:endParaRPr lang="de-D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50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 txBox="1">
            <a:spLocks/>
          </p:cNvSpPr>
          <p:nvPr/>
        </p:nvSpPr>
        <p:spPr>
          <a:xfrm>
            <a:off x="1095375" y="1009650"/>
            <a:ext cx="20799425" cy="108027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marR="0" indent="0" algn="l" defTabSz="2851191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7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7800" smtClean="0">
                <a:solidFill>
                  <a:prstClr val="white"/>
                </a:solidFill>
                <a:latin typeface="Arial" panose="020B0604020202020204"/>
              </a:rPr>
              <a:t>PROJEKTNAME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1095375" y="1969886"/>
            <a:ext cx="10156825" cy="13587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4400" dirty="0" smtClean="0">
                <a:solidFill>
                  <a:schemeClr val="bg1">
                    <a:alpha val="60000"/>
                  </a:schemeClr>
                </a:solidFill>
              </a:rPr>
              <a:t>Untertitel</a:t>
            </a:r>
            <a:r>
              <a:rPr lang="de-DE" sz="4400" baseline="0" dirty="0" smtClean="0">
                <a:solidFill>
                  <a:schemeClr val="bg1">
                    <a:alpha val="60000"/>
                  </a:schemeClr>
                </a:solidFill>
              </a:rPr>
              <a:t> für das Projekt, der auch über zwei Zeilen gehen kann</a:t>
            </a:r>
            <a:endParaRPr lang="de-DE" sz="44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74" y="19113090"/>
            <a:ext cx="2130425" cy="1152935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22580600" y="1079500"/>
            <a:ext cx="659923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 smtClean="0">
                <a:solidFill>
                  <a:schemeClr val="bg1"/>
                </a:solidFill>
              </a:rPr>
              <a:t>DIPLOMARBEIT</a:t>
            </a:r>
            <a:r>
              <a:rPr lang="de-DE" sz="3200" baseline="0" dirty="0" smtClean="0">
                <a:solidFill>
                  <a:schemeClr val="bg1"/>
                </a:solidFill>
              </a:rPr>
              <a:t>  2016/17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2783800" y="18140731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 smtClean="0">
                <a:solidFill>
                  <a:schemeClr val="bg1">
                    <a:alpha val="60000"/>
                  </a:schemeClr>
                </a:solidFill>
              </a:rPr>
              <a:t>KLASSE</a:t>
            </a:r>
            <a:endParaRPr lang="de-DE" sz="32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5065040" y="18140730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 dirty="0" smtClean="0">
                <a:solidFill>
                  <a:schemeClr val="bg1"/>
                </a:solidFill>
              </a:rPr>
              <a:t>5 ABCH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2783800" y="18650685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 smtClean="0">
                <a:solidFill>
                  <a:schemeClr val="bg1">
                    <a:alpha val="60000"/>
                  </a:schemeClr>
                </a:solidFill>
              </a:rPr>
              <a:t>BETREUER</a:t>
            </a:r>
            <a:endParaRPr lang="de-DE" sz="32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25065039" y="18650684"/>
            <a:ext cx="356652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 smtClean="0">
                <a:solidFill>
                  <a:schemeClr val="bg1"/>
                </a:solidFill>
              </a:rPr>
              <a:t>DI Franz Gruber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1691600" y="19160637"/>
            <a:ext cx="31196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smtClean="0">
                <a:solidFill>
                  <a:schemeClr val="bg1">
                    <a:alpha val="60000"/>
                  </a:schemeClr>
                </a:solidFill>
              </a:rPr>
              <a:t>PROJEKTANTEN</a:t>
            </a:r>
            <a:endParaRPr lang="de-DE" sz="32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25065040" y="19160636"/>
            <a:ext cx="434816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 dirty="0" smtClean="0">
                <a:solidFill>
                  <a:schemeClr val="bg1"/>
                </a:solidFill>
              </a:rPr>
              <a:t>Johann</a:t>
            </a:r>
            <a:r>
              <a:rPr lang="de-DE" sz="3200" baseline="0" dirty="0" smtClean="0">
                <a:solidFill>
                  <a:schemeClr val="bg1"/>
                </a:solidFill>
              </a:rPr>
              <a:t> Langernachname</a:t>
            </a:r>
          </a:p>
          <a:p>
            <a:pPr algn="l"/>
            <a:r>
              <a:rPr lang="de-DE" sz="3200" baseline="0" dirty="0" smtClean="0">
                <a:solidFill>
                  <a:schemeClr val="bg1"/>
                </a:solidFill>
              </a:rPr>
              <a:t>Michaela Maier</a:t>
            </a:r>
          </a:p>
          <a:p>
            <a:pPr algn="l"/>
            <a:r>
              <a:rPr lang="de-DE" sz="3200" baseline="0" dirty="0" smtClean="0">
                <a:solidFill>
                  <a:schemeClr val="bg1"/>
                </a:solidFill>
              </a:rPr>
              <a:t>Johanna Huber</a:t>
            </a:r>
            <a:endParaRPr lang="de-D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90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 txBox="1">
            <a:spLocks/>
          </p:cNvSpPr>
          <p:nvPr/>
        </p:nvSpPr>
        <p:spPr>
          <a:xfrm>
            <a:off x="1095375" y="1009650"/>
            <a:ext cx="20799425" cy="108027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marR="0" indent="0" algn="l" defTabSz="2851191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7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7800" smtClean="0">
                <a:solidFill>
                  <a:prstClr val="white"/>
                </a:solidFill>
                <a:latin typeface="Arial" panose="020B0604020202020204"/>
              </a:rPr>
              <a:t>PROJEKTNAME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1095375" y="1969886"/>
            <a:ext cx="10156825" cy="13587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4400" dirty="0" smtClean="0">
                <a:solidFill>
                  <a:schemeClr val="bg1">
                    <a:alpha val="60000"/>
                  </a:schemeClr>
                </a:solidFill>
              </a:rPr>
              <a:t>Untertitel</a:t>
            </a:r>
            <a:r>
              <a:rPr lang="de-DE" sz="4400" baseline="0" dirty="0" smtClean="0">
                <a:solidFill>
                  <a:schemeClr val="bg1">
                    <a:alpha val="60000"/>
                  </a:schemeClr>
                </a:solidFill>
              </a:rPr>
              <a:t> für das Projekt, der auch über zwei Zeilen gehen kann</a:t>
            </a:r>
            <a:endParaRPr lang="de-DE" sz="44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74" y="19113090"/>
            <a:ext cx="2130425" cy="1152935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22580600" y="1079500"/>
            <a:ext cx="659923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 smtClean="0">
                <a:solidFill>
                  <a:schemeClr val="bg1"/>
                </a:solidFill>
              </a:rPr>
              <a:t>DIPLOMARBEIT</a:t>
            </a:r>
            <a:r>
              <a:rPr lang="de-DE" sz="3200" baseline="0" dirty="0" smtClean="0">
                <a:solidFill>
                  <a:schemeClr val="bg1"/>
                </a:solidFill>
              </a:rPr>
              <a:t>  2016/17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2783800" y="18140731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 smtClean="0">
                <a:solidFill>
                  <a:schemeClr val="bg1">
                    <a:alpha val="60000"/>
                  </a:schemeClr>
                </a:solidFill>
              </a:rPr>
              <a:t>KLASSE</a:t>
            </a:r>
            <a:endParaRPr lang="de-DE" sz="32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5065040" y="18140730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 dirty="0" smtClean="0">
                <a:solidFill>
                  <a:schemeClr val="bg1"/>
                </a:solidFill>
              </a:rPr>
              <a:t>5 ABCH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2783800" y="18650685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 smtClean="0">
                <a:solidFill>
                  <a:schemeClr val="bg1">
                    <a:alpha val="60000"/>
                  </a:schemeClr>
                </a:solidFill>
              </a:rPr>
              <a:t>BETREUER</a:t>
            </a:r>
            <a:endParaRPr lang="de-DE" sz="32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25065039" y="18650684"/>
            <a:ext cx="356652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 smtClean="0">
                <a:solidFill>
                  <a:schemeClr val="bg1"/>
                </a:solidFill>
              </a:rPr>
              <a:t>DI Franz Gruber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1691600" y="19160637"/>
            <a:ext cx="31196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smtClean="0">
                <a:solidFill>
                  <a:schemeClr val="bg1">
                    <a:alpha val="60000"/>
                  </a:schemeClr>
                </a:solidFill>
              </a:rPr>
              <a:t>PROJEKTANTEN</a:t>
            </a:r>
            <a:endParaRPr lang="de-DE" sz="32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25065040" y="19160636"/>
            <a:ext cx="434816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 dirty="0" smtClean="0">
                <a:solidFill>
                  <a:schemeClr val="bg1"/>
                </a:solidFill>
              </a:rPr>
              <a:t>Johann</a:t>
            </a:r>
            <a:r>
              <a:rPr lang="de-DE" sz="3200" baseline="0" dirty="0" smtClean="0">
                <a:solidFill>
                  <a:schemeClr val="bg1"/>
                </a:solidFill>
              </a:rPr>
              <a:t> Langernachname</a:t>
            </a:r>
          </a:p>
          <a:p>
            <a:pPr algn="l"/>
            <a:r>
              <a:rPr lang="de-DE" sz="3200" baseline="0" dirty="0" smtClean="0">
                <a:solidFill>
                  <a:schemeClr val="bg1"/>
                </a:solidFill>
              </a:rPr>
              <a:t>Michaela Maier</a:t>
            </a:r>
          </a:p>
          <a:p>
            <a:pPr algn="l"/>
            <a:r>
              <a:rPr lang="de-DE" sz="3200" baseline="0" dirty="0" smtClean="0">
                <a:solidFill>
                  <a:schemeClr val="bg1"/>
                </a:solidFill>
              </a:rPr>
              <a:t>Johanna Huber</a:t>
            </a:r>
            <a:endParaRPr lang="de-D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37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 txBox="1">
            <a:spLocks/>
          </p:cNvSpPr>
          <p:nvPr/>
        </p:nvSpPr>
        <p:spPr>
          <a:xfrm>
            <a:off x="1095375" y="1009650"/>
            <a:ext cx="20799425" cy="108027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marR="0" indent="0" algn="l" defTabSz="2851191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7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7800" smtClean="0">
                <a:solidFill>
                  <a:prstClr val="white"/>
                </a:solidFill>
                <a:latin typeface="Arial" panose="020B0604020202020204"/>
              </a:rPr>
              <a:t>PROJEKTNAME</a:t>
            </a:r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1095375" y="1969886"/>
            <a:ext cx="10156825" cy="13587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4400" dirty="0" smtClean="0">
                <a:solidFill>
                  <a:schemeClr val="bg1">
                    <a:alpha val="60000"/>
                  </a:schemeClr>
                </a:solidFill>
              </a:rPr>
              <a:t>Untertitel</a:t>
            </a:r>
            <a:r>
              <a:rPr lang="de-DE" sz="4400" baseline="0" dirty="0" smtClean="0">
                <a:solidFill>
                  <a:schemeClr val="bg1">
                    <a:alpha val="60000"/>
                  </a:schemeClr>
                </a:solidFill>
              </a:rPr>
              <a:t> für das Projekt, der auch über zwei Zeilen gehen kann</a:t>
            </a:r>
            <a:endParaRPr lang="de-DE" sz="44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374" y="19113090"/>
            <a:ext cx="2130425" cy="1152935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22580600" y="1079500"/>
            <a:ext cx="659923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 smtClean="0">
                <a:solidFill>
                  <a:schemeClr val="bg1"/>
                </a:solidFill>
              </a:rPr>
              <a:t>DIPLOMARBEIT</a:t>
            </a:r>
            <a:r>
              <a:rPr lang="de-DE" sz="3200" baseline="0" dirty="0" smtClean="0">
                <a:solidFill>
                  <a:schemeClr val="bg1"/>
                </a:solidFill>
              </a:rPr>
              <a:t>  2016/17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2783800" y="18140731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 smtClean="0">
                <a:solidFill>
                  <a:schemeClr val="bg1">
                    <a:alpha val="60000"/>
                  </a:schemeClr>
                </a:solidFill>
              </a:rPr>
              <a:t>KLASSE</a:t>
            </a:r>
            <a:endParaRPr lang="de-DE" sz="32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5065040" y="18140730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 dirty="0" smtClean="0">
                <a:solidFill>
                  <a:schemeClr val="bg1"/>
                </a:solidFill>
              </a:rPr>
              <a:t>5 ABCH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22783800" y="18650685"/>
            <a:ext cx="20274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dirty="0" smtClean="0">
                <a:solidFill>
                  <a:schemeClr val="bg1">
                    <a:alpha val="60000"/>
                  </a:schemeClr>
                </a:solidFill>
              </a:rPr>
              <a:t>BETREUER</a:t>
            </a:r>
            <a:endParaRPr lang="de-DE" sz="32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25065039" y="18650684"/>
            <a:ext cx="356652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 smtClean="0">
                <a:solidFill>
                  <a:schemeClr val="bg1"/>
                </a:solidFill>
              </a:rPr>
              <a:t>DI Franz Gruber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21691600" y="19160637"/>
            <a:ext cx="311964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3200" smtClean="0">
                <a:solidFill>
                  <a:schemeClr val="bg1">
                    <a:alpha val="60000"/>
                  </a:schemeClr>
                </a:solidFill>
              </a:rPr>
              <a:t>PROJEKTANTEN</a:t>
            </a:r>
            <a:endParaRPr lang="de-DE" sz="32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25065040" y="19160636"/>
            <a:ext cx="434816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3200" dirty="0" smtClean="0">
                <a:solidFill>
                  <a:schemeClr val="bg1"/>
                </a:solidFill>
              </a:rPr>
              <a:t>Johann</a:t>
            </a:r>
            <a:r>
              <a:rPr lang="de-DE" sz="3200" baseline="0" dirty="0" smtClean="0">
                <a:solidFill>
                  <a:schemeClr val="bg1"/>
                </a:solidFill>
              </a:rPr>
              <a:t> Langernachname</a:t>
            </a:r>
          </a:p>
          <a:p>
            <a:pPr algn="l"/>
            <a:r>
              <a:rPr lang="de-DE" sz="3200" baseline="0" dirty="0" smtClean="0">
                <a:solidFill>
                  <a:schemeClr val="bg1"/>
                </a:solidFill>
              </a:rPr>
              <a:t>Michaela Maier</a:t>
            </a:r>
          </a:p>
          <a:p>
            <a:pPr algn="l"/>
            <a:r>
              <a:rPr lang="de-DE" sz="3200" baseline="0" dirty="0" smtClean="0">
                <a:solidFill>
                  <a:schemeClr val="bg1"/>
                </a:solidFill>
              </a:rPr>
              <a:t>Johanna Huber</a:t>
            </a:r>
            <a:endParaRPr lang="de-D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72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ktronik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116</Words>
  <Application>Microsoft Macintosh PowerPoint</Application>
  <PresentationFormat>Benutzerdefiniert</PresentationFormat>
  <Paragraphs>44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Elektronik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Hanl Christian</dc:creator>
  <cp:lastModifiedBy>Hanl Christian</cp:lastModifiedBy>
  <cp:revision>17</cp:revision>
  <dcterms:created xsi:type="dcterms:W3CDTF">2016-03-04T09:01:05Z</dcterms:created>
  <dcterms:modified xsi:type="dcterms:W3CDTF">2016-10-27T07:33:52Z</dcterms:modified>
</cp:coreProperties>
</file>