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 varScale="1">
        <p:scale>
          <a:sx n="53" d="100"/>
          <a:sy n="53" d="100"/>
        </p:scale>
        <p:origin x="14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0T13:08:4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7832 0 0,'0'0'0'0'0,"0"0"0"0"0,0 0 0 0 0,0 0 288 0 0,0 0 8 0 0,0 0 0 0 0,0 0 0 0 0,50 86-136 0 0,-29-66 0 0 0,-1-15 0 0 0,20 25 8 0 0,0 5-5976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0T13:10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9352 0 0,'0'0'0'0'0,"0"0"0"0"0,0 0 0 0 0,0 0 376 0 0,0 0 0 0 0,0 0 0 0 0,0 0 0 0 0,0 0-144 0 0,0 0 8 0 0,0 0 0 0 0,0 0 0 0 0,0 0-7656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E1E39-366F-408E-8D11-4BE8EA6E0D50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F0B8-63D2-447D-8113-E0773DCAE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5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F0B8-63D2-447D-8113-E0773DCAE8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customXml" Target="../ink/ink2.xml"/><Relationship Id="rId3" Type="http://schemas.openxmlformats.org/officeDocument/2006/relationships/image" Target="../media/image1.emf"/><Relationship Id="rId21" Type="http://schemas.openxmlformats.org/officeDocument/2006/relationships/image" Target="../media/image21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sunnyHOME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Die entwicklerfreundliche Wetterstation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Roland Sageder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Andreas Herz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D6B0D2-A5DC-416A-98F5-2319465B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655" y="3110222"/>
            <a:ext cx="8251526" cy="5220509"/>
          </a:xfrm>
          <a:prstGeom prst="rect">
            <a:avLst/>
          </a:prstGeom>
        </p:spPr>
      </p:pic>
      <p:pic>
        <p:nvPicPr>
          <p:cNvPr id="4" name="Grafik 3" descr="Thermometer">
            <a:extLst>
              <a:ext uri="{FF2B5EF4-FFF2-40B4-BE49-F238E27FC236}">
                <a16:creationId xmlns:a16="http://schemas.microsoft.com/office/drawing/2014/main" id="{6A135113-4AD2-41E0-9156-40F48A7DE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4339" y="12904640"/>
            <a:ext cx="1572491" cy="1572491"/>
          </a:xfrm>
          <a:prstGeom prst="rect">
            <a:avLst/>
          </a:prstGeom>
        </p:spPr>
      </p:pic>
      <p:pic>
        <p:nvPicPr>
          <p:cNvPr id="6" name="Grafik 5" descr="Regen">
            <a:extLst>
              <a:ext uri="{FF2B5EF4-FFF2-40B4-BE49-F238E27FC236}">
                <a16:creationId xmlns:a16="http://schemas.microsoft.com/office/drawing/2014/main" id="{DB3268A4-AFAB-496C-81F1-68FB7AAA0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761385" y="11136116"/>
            <a:ext cx="2928827" cy="2928827"/>
          </a:xfrm>
          <a:prstGeom prst="rect">
            <a:avLst/>
          </a:prstGeom>
        </p:spPr>
      </p:pic>
      <p:pic>
        <p:nvPicPr>
          <p:cNvPr id="8" name="Grafik 7" descr="Sonne">
            <a:extLst>
              <a:ext uri="{FF2B5EF4-FFF2-40B4-BE49-F238E27FC236}">
                <a16:creationId xmlns:a16="http://schemas.microsoft.com/office/drawing/2014/main" id="{C9A9B155-3D7F-4B79-93F6-2AC2C214C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9020" y="5720477"/>
            <a:ext cx="2052245" cy="2052245"/>
          </a:xfrm>
          <a:prstGeom prst="rect">
            <a:avLst/>
          </a:prstGeom>
        </p:spPr>
      </p:pic>
      <p:pic>
        <p:nvPicPr>
          <p:cNvPr id="22" name="Grafik 21" descr="Smartphone">
            <a:extLst>
              <a:ext uri="{FF2B5EF4-FFF2-40B4-BE49-F238E27FC236}">
                <a16:creationId xmlns:a16="http://schemas.microsoft.com/office/drawing/2014/main" id="{FE9426A5-E8B9-49BD-A2A7-B8BFC42F6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78776" y="13176609"/>
            <a:ext cx="1572491" cy="1572491"/>
          </a:xfrm>
          <a:prstGeom prst="rect">
            <a:avLst/>
          </a:prstGeom>
        </p:spPr>
      </p:pic>
      <p:pic>
        <p:nvPicPr>
          <p:cNvPr id="24" name="Grafik 23" descr="Laptop">
            <a:extLst>
              <a:ext uri="{FF2B5EF4-FFF2-40B4-BE49-F238E27FC236}">
                <a16:creationId xmlns:a16="http://schemas.microsoft.com/office/drawing/2014/main" id="{E6F6829F-8865-46BA-9D62-FA89C834C0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284490" y="14997464"/>
            <a:ext cx="1572491" cy="157249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B79386E-338A-4502-ADD1-8104BB8FE1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7666517">
            <a:off x="2825680" y="5492842"/>
            <a:ext cx="1961902" cy="1961902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F4034233-9BC9-449D-A0D3-D0B95EDB8A60}"/>
              </a:ext>
            </a:extLst>
          </p:cNvPr>
          <p:cNvSpPr/>
          <p:nvPr/>
        </p:nvSpPr>
        <p:spPr>
          <a:xfrm>
            <a:off x="2884071" y="13964594"/>
            <a:ext cx="4442977" cy="271829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EDB8A22C-D6FC-40B0-938A-52CF7EDD5A8A}"/>
                  </a:ext>
                </a:extLst>
              </p14:cNvPr>
              <p14:cNvContentPartPr/>
              <p14:nvPr/>
            </p14:nvContentPartPr>
            <p14:xfrm>
              <a:off x="13106721" y="4282334"/>
              <a:ext cx="61920" cy="6372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EDB8A22C-D6FC-40B0-938A-52CF7EDD5A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98081" y="4273334"/>
                <a:ext cx="79560" cy="813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feld 50">
            <a:extLst>
              <a:ext uri="{FF2B5EF4-FFF2-40B4-BE49-F238E27FC236}">
                <a16:creationId xmlns:a16="http://schemas.microsoft.com/office/drawing/2014/main" id="{0B172B2D-401A-4CC1-B472-E51D95B5791F}"/>
              </a:ext>
            </a:extLst>
          </p:cNvPr>
          <p:cNvSpPr txBox="1"/>
          <p:nvPr/>
        </p:nvSpPr>
        <p:spPr>
          <a:xfrm>
            <a:off x="2856804" y="14543604"/>
            <a:ext cx="4442977" cy="15924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/>
              <a:t>sunnyHOME </a:t>
            </a:r>
            <a:r>
              <a:rPr lang="en-US" b="1" dirty="0"/>
              <a:t>Wetter-Station</a:t>
            </a:r>
            <a:endParaRPr lang="en-US" sz="487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83C6B10-76F3-4341-BFFE-700F87469654}"/>
                  </a:ext>
                </a:extLst>
              </p14:cNvPr>
              <p14:cNvContentPartPr/>
              <p14:nvPr/>
            </p14:nvContentPartPr>
            <p14:xfrm>
              <a:off x="15661281" y="12312494"/>
              <a:ext cx="360" cy="36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83C6B10-76F3-4341-BFFE-700F87469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52281" y="12303494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CBB710E-F155-4B63-90D1-C50F2FB9C39F}"/>
              </a:ext>
            </a:extLst>
          </p:cNvPr>
          <p:cNvCxnSpPr>
            <a:cxnSpLocks/>
          </p:cNvCxnSpPr>
          <p:nvPr/>
        </p:nvCxnSpPr>
        <p:spPr>
          <a:xfrm>
            <a:off x="3954031" y="7907871"/>
            <a:ext cx="1040634" cy="5783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75AB949-ED6B-4C12-B0AA-7DFED186CE6C}"/>
              </a:ext>
            </a:extLst>
          </p:cNvPr>
          <p:cNvCxnSpPr>
            <a:cxnSpLocks/>
          </p:cNvCxnSpPr>
          <p:nvPr/>
        </p:nvCxnSpPr>
        <p:spPr>
          <a:xfrm flipH="1">
            <a:off x="5263177" y="7907871"/>
            <a:ext cx="2900554" cy="5783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B808988-D9A3-47EF-8465-EE4182629DC1}"/>
              </a:ext>
            </a:extLst>
          </p:cNvPr>
          <p:cNvSpPr txBox="1"/>
          <p:nvPr/>
        </p:nvSpPr>
        <p:spPr>
          <a:xfrm>
            <a:off x="4383081" y="7221012"/>
            <a:ext cx="508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GPS-Empfang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0CEB2A9-BB62-4621-B779-C9075027294D}"/>
              </a:ext>
            </a:extLst>
          </p:cNvPr>
          <p:cNvSpPr txBox="1"/>
          <p:nvPr/>
        </p:nvSpPr>
        <p:spPr>
          <a:xfrm>
            <a:off x="8550875" y="7815859"/>
            <a:ext cx="501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energy-harvesting</a:t>
            </a:r>
            <a:r>
              <a:rPr lang="de-DE" sz="3600" dirty="0"/>
              <a:t> </a:t>
            </a:r>
          </a:p>
          <a:p>
            <a:r>
              <a:rPr lang="de-DE" sz="3600" dirty="0"/>
              <a:t>mit Hilfe von Solarenergie</a:t>
            </a:r>
          </a:p>
        </p:txBody>
      </p:sp>
      <p:pic>
        <p:nvPicPr>
          <p:cNvPr id="69" name="Grafik 68" descr="Drahtlosrouter">
            <a:extLst>
              <a:ext uri="{FF2B5EF4-FFF2-40B4-BE49-F238E27FC236}">
                <a16:creationId xmlns:a16="http://schemas.microsoft.com/office/drawing/2014/main" id="{E22CB770-5DEC-4E78-8592-71B5FFA42C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77878" y="13958825"/>
            <a:ext cx="1874322" cy="1874322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803B738-783C-4778-85F6-4BB2DCA63521}"/>
              </a:ext>
            </a:extLst>
          </p:cNvPr>
          <p:cNvCxnSpPr>
            <a:cxnSpLocks/>
            <a:stCxn id="69" idx="3"/>
            <a:endCxn id="24" idx="1"/>
          </p:cNvCxnSpPr>
          <p:nvPr/>
        </p:nvCxnSpPr>
        <p:spPr>
          <a:xfrm>
            <a:off x="11252200" y="14895986"/>
            <a:ext cx="2032290" cy="8877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2460813-9B97-44CA-AF84-529C4628E028}"/>
              </a:ext>
            </a:extLst>
          </p:cNvPr>
          <p:cNvCxnSpPr>
            <a:cxnSpLocks/>
            <a:stCxn id="69" idx="3"/>
            <a:endCxn id="22" idx="1"/>
          </p:cNvCxnSpPr>
          <p:nvPr/>
        </p:nvCxnSpPr>
        <p:spPr>
          <a:xfrm flipV="1">
            <a:off x="11252200" y="13962855"/>
            <a:ext cx="2026576" cy="933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0995E1C-7841-4D9F-8CFB-ED6B878C9458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 flipV="1">
            <a:off x="7299781" y="14895986"/>
            <a:ext cx="2078097" cy="4438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85426F03-4521-487C-8C22-AAB04CA7EAF8}"/>
              </a:ext>
            </a:extLst>
          </p:cNvPr>
          <p:cNvSpPr txBox="1"/>
          <p:nvPr/>
        </p:nvSpPr>
        <p:spPr>
          <a:xfrm>
            <a:off x="15696011" y="10663651"/>
            <a:ext cx="14175578" cy="8890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Funktionen: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Energie-autarkes System (nur Solarzellen)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Modulares Wettersystem (verschiedene Sensor-Möglichkeiten)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Einfache Verbindung zu anderen Geräten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Live GPS-Empfang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Kleines, tragbares und wasserdichtes Gehäuse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Das ganze Projekt ist Open-Source und kann von jedem benutzerfreundlich verändert werden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B8C4C6-D040-4C0D-A423-123A2C08A39A}"/>
              </a:ext>
            </a:extLst>
          </p:cNvPr>
          <p:cNvSpPr txBox="1"/>
          <p:nvPr/>
        </p:nvSpPr>
        <p:spPr>
          <a:xfrm>
            <a:off x="8188944" y="15837177"/>
            <a:ext cx="497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kabelloser Datenempfang</a:t>
            </a:r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Benutzerdefiniert</PresentationFormat>
  <Paragraphs>25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Andreas Herz</cp:lastModifiedBy>
  <cp:revision>32</cp:revision>
  <dcterms:created xsi:type="dcterms:W3CDTF">2016-03-04T09:01:05Z</dcterms:created>
  <dcterms:modified xsi:type="dcterms:W3CDTF">2019-03-09T21:34:06Z</dcterms:modified>
</cp:coreProperties>
</file>