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sldIdLst>
    <p:sldId id="257" r:id="rId2"/>
  </p:sldIdLst>
  <p:sldSz cx="30275213" cy="21383625"/>
  <p:notesSz cx="6858000" cy="9144000"/>
  <p:defaultTextStyle>
    <a:defPPr>
      <a:defRPr lang="de-DE"/>
    </a:defPPr>
    <a:lvl1pPr marL="0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1pPr>
    <a:lvl2pPr marL="1238098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2pPr>
    <a:lvl3pPr marL="2476195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3pPr>
    <a:lvl4pPr marL="3714293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4pPr>
    <a:lvl5pPr marL="4952390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5pPr>
    <a:lvl6pPr marL="6190488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6pPr>
    <a:lvl7pPr marL="7428586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7pPr>
    <a:lvl8pPr marL="8666683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8pPr>
    <a:lvl9pPr marL="9904781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7374"/>
  </p:normalViewPr>
  <p:slideViewPr>
    <p:cSldViewPr snapToGrid="0" snapToObjects="1">
      <p:cViewPr>
        <p:scale>
          <a:sx n="31" d="100"/>
          <a:sy n="31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1-20T13:08:40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7832 0 0,'0'0'0'0'0,"0"0"0"0"0,0 0 0 0 0,0 0 288 0 0,0 0 8 0 0,0 0 0 0 0,0 0 0 0 0,50 86-136 0 0,-29-66 0 0 0,-1-15 0 0 0,20 25 8 0 0,0 5-5976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1-20T13:10:55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9352 0 0,'0'0'0'0'0,"0"0"0"0"0,0 0 0 0 0,0 0 376 0 0,0 0 0 0 0,0 0 0 0 0,0 0 0 0 0,0 0-144 0 0,0 0 8 0 0,0 0 0 0 0,0 0 0 0 0,0 0-7656 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 Elektron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274166" cy="21383625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12293600" y="304800"/>
            <a:ext cx="184731" cy="84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237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 Elektrotechn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274166" cy="213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6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 Mechatron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274166" cy="213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0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 Abteilungsübergreif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274166" cy="213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1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375" y="1009650"/>
            <a:ext cx="20799425" cy="108027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kumimoji="0" lang="de-DE" sz="7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PROJEKTNAME</a:t>
            </a:r>
            <a:endParaRPr lang="en-US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1095375" y="1969886"/>
            <a:ext cx="10156825" cy="13587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4400" dirty="0">
                <a:solidFill>
                  <a:schemeClr val="bg1">
                    <a:alpha val="60000"/>
                  </a:schemeClr>
                </a:solidFill>
              </a:rPr>
              <a:t>Untertitel</a:t>
            </a:r>
            <a:r>
              <a:rPr lang="de-DE" sz="4400" baseline="0" dirty="0">
                <a:solidFill>
                  <a:schemeClr val="bg1">
                    <a:alpha val="60000"/>
                  </a:schemeClr>
                </a:solidFill>
              </a:rPr>
              <a:t> für das Projekt, der auch über zwei Zeilen gehen kann</a:t>
            </a:r>
            <a:endParaRPr lang="de-DE" sz="44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2580600" y="1079500"/>
            <a:ext cx="659923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/>
                </a:solidFill>
              </a:rPr>
              <a:t>DIPLOMARBEIT</a:t>
            </a:r>
            <a:r>
              <a:rPr lang="de-DE" sz="3200" baseline="0" dirty="0">
                <a:solidFill>
                  <a:schemeClr val="bg1"/>
                </a:solidFill>
              </a:rPr>
              <a:t>  2016/17</a:t>
            </a:r>
            <a:endParaRPr lang="de-DE" sz="3200" dirty="0">
              <a:solidFill>
                <a:schemeClr val="bg1"/>
              </a:solidFill>
            </a:endParaRPr>
          </a:p>
        </p:txBody>
      </p:sp>
      <p:pic>
        <p:nvPicPr>
          <p:cNvPr id="12" name="Bild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74" y="19113090"/>
            <a:ext cx="2130425" cy="1152935"/>
          </a:xfrm>
          <a:prstGeom prst="rect">
            <a:avLst/>
          </a:prstGeom>
        </p:spPr>
      </p:pic>
      <p:sp>
        <p:nvSpPr>
          <p:cNvPr id="13" name="Textfeld 12"/>
          <p:cNvSpPr txBox="1"/>
          <p:nvPr userDrawn="1"/>
        </p:nvSpPr>
        <p:spPr>
          <a:xfrm>
            <a:off x="22783800" y="18140731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>
                    <a:alpha val="60000"/>
                  </a:schemeClr>
                </a:solidFill>
              </a:rPr>
              <a:t>KLASSE</a:t>
            </a: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5065040" y="18140730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dirty="0">
                <a:solidFill>
                  <a:schemeClr val="bg1"/>
                </a:solidFill>
              </a:rPr>
              <a:t>5 ABCH</a:t>
            </a:r>
          </a:p>
        </p:txBody>
      </p:sp>
      <p:sp>
        <p:nvSpPr>
          <p:cNvPr id="15" name="Textfeld 14"/>
          <p:cNvSpPr txBox="1"/>
          <p:nvPr userDrawn="1"/>
        </p:nvSpPr>
        <p:spPr>
          <a:xfrm>
            <a:off x="22783800" y="18650685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>
                    <a:alpha val="60000"/>
                  </a:schemeClr>
                </a:solidFill>
              </a:rPr>
              <a:t>BETREUER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25065039" y="18650684"/>
            <a:ext cx="356652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>
                <a:solidFill>
                  <a:schemeClr val="bg1"/>
                </a:solidFill>
              </a:rPr>
              <a:t>DI Franz Gruber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 userDrawn="1"/>
        </p:nvSpPr>
        <p:spPr>
          <a:xfrm>
            <a:off x="21691600" y="19160637"/>
            <a:ext cx="31196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>
                <a:solidFill>
                  <a:schemeClr val="bg1">
                    <a:alpha val="60000"/>
                  </a:schemeClr>
                </a:solidFill>
              </a:rPr>
              <a:t>PROJEKTANTEN</a:t>
            </a:r>
            <a:endParaRPr lang="de-DE" sz="32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25065040" y="19160636"/>
            <a:ext cx="434816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dirty="0">
                <a:solidFill>
                  <a:schemeClr val="bg1"/>
                </a:solidFill>
              </a:rPr>
              <a:t>Johann</a:t>
            </a:r>
            <a:r>
              <a:rPr lang="de-DE" sz="3200" baseline="0" dirty="0">
                <a:solidFill>
                  <a:schemeClr val="bg1"/>
                </a:solidFill>
              </a:rPr>
              <a:t> Langernachname</a:t>
            </a:r>
          </a:p>
          <a:p>
            <a:pPr algn="l"/>
            <a:r>
              <a:rPr lang="de-DE" sz="3200" baseline="0" dirty="0">
                <a:solidFill>
                  <a:schemeClr val="bg1"/>
                </a:solidFill>
              </a:rPr>
              <a:t>Michaela Maier</a:t>
            </a:r>
          </a:p>
          <a:p>
            <a:pPr algn="l"/>
            <a:r>
              <a:rPr lang="de-DE" sz="3200" baseline="0" dirty="0">
                <a:solidFill>
                  <a:schemeClr val="bg1"/>
                </a:solidFill>
              </a:rPr>
              <a:t>Johanna Huber</a:t>
            </a:r>
            <a:endParaRPr lang="de-D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7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marL="0" marR="0" indent="0" algn="l" defTabSz="2851191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36">
          <p15:clr>
            <a:srgbClr val="F26B43"/>
          </p15:clr>
        </p15:guide>
        <p15:guide id="2" pos="690">
          <p15:clr>
            <a:srgbClr val="F26B43"/>
          </p15:clr>
        </p15:guide>
        <p15:guide id="3" pos="9635">
          <p15:clr>
            <a:srgbClr val="F26B43"/>
          </p15:clr>
        </p15:guide>
        <p15:guide id="4" pos="18381">
          <p15:clr>
            <a:srgbClr val="F26B43"/>
          </p15:clr>
        </p15:guide>
        <p15:guide id="5" orient="horz" pos="6835">
          <p15:clr>
            <a:srgbClr val="F26B43"/>
          </p15:clr>
        </p15:guide>
        <p15:guide id="6" orient="horz" pos="127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customXml" Target="../ink/ink2.xml"/><Relationship Id="rId2" Type="http://schemas.openxmlformats.org/officeDocument/2006/relationships/image" Target="../media/image1.emf"/><Relationship Id="rId16" Type="http://schemas.openxmlformats.org/officeDocument/2006/relationships/image" Target="../media/image18.pn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customXml" Target="../ink/ink1.xml"/><Relationship Id="rId10" Type="http://schemas.openxmlformats.org/officeDocument/2006/relationships/image" Target="../media/image13.png"/><Relationship Id="rId19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 txBox="1">
            <a:spLocks/>
          </p:cNvSpPr>
          <p:nvPr/>
        </p:nvSpPr>
        <p:spPr>
          <a:xfrm>
            <a:off x="1095375" y="1009650"/>
            <a:ext cx="20799425" cy="108027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marR="0" indent="0" algn="l" defTabSz="285119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7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7800" dirty="0">
                <a:solidFill>
                  <a:prstClr val="white"/>
                </a:solidFill>
                <a:latin typeface="Arial" panose="020B0604020202020204"/>
              </a:rPr>
              <a:t>sunnyHOME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1095375" y="1969886"/>
            <a:ext cx="10156825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4400" dirty="0">
                <a:solidFill>
                  <a:schemeClr val="bg1">
                    <a:alpha val="60000"/>
                  </a:schemeClr>
                </a:solidFill>
              </a:rPr>
              <a:t>eine autarke Wetterstation</a:t>
            </a: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74" y="19113090"/>
            <a:ext cx="2130425" cy="1152935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22580600" y="1079500"/>
            <a:ext cx="659923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/>
                </a:solidFill>
              </a:rPr>
              <a:t>DIPLOMARBEIT</a:t>
            </a:r>
            <a:r>
              <a:rPr lang="de-DE" sz="3200" baseline="0" dirty="0">
                <a:solidFill>
                  <a:schemeClr val="bg1"/>
                </a:solidFill>
              </a:rPr>
              <a:t>  2018/19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2783800" y="18140731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>
                    <a:alpha val="60000"/>
                  </a:schemeClr>
                </a:solidFill>
              </a:rPr>
              <a:t>KLASSE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5065040" y="18140730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dirty="0">
                <a:solidFill>
                  <a:schemeClr val="bg1"/>
                </a:solidFill>
              </a:rPr>
              <a:t>5 BHELS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2783800" y="18650685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>
                    <a:alpha val="60000"/>
                  </a:schemeClr>
                </a:solidFill>
              </a:rPr>
              <a:t>BETREUER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5065039" y="18650684"/>
            <a:ext cx="356652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dirty="0">
                <a:solidFill>
                  <a:schemeClr val="bg1"/>
                </a:solidFill>
              </a:rPr>
              <a:t>Roland </a:t>
            </a:r>
            <a:r>
              <a:rPr lang="de-DE" sz="3200" dirty="0" err="1">
                <a:solidFill>
                  <a:schemeClr val="bg1"/>
                </a:solidFill>
              </a:rPr>
              <a:t>Sageder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1691600" y="19160637"/>
            <a:ext cx="31196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>
                <a:solidFill>
                  <a:schemeClr val="bg1">
                    <a:alpha val="60000"/>
                  </a:schemeClr>
                </a:solidFill>
              </a:rPr>
              <a:t>PROJEKTANTEN</a:t>
            </a:r>
            <a:endParaRPr lang="de-DE" sz="32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5065040" y="19160636"/>
            <a:ext cx="434816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dirty="0">
                <a:solidFill>
                  <a:schemeClr val="bg1"/>
                </a:solidFill>
              </a:rPr>
              <a:t>Andreas Herz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2D6B0D2-A5DC-416A-98F5-2319465B6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3086" y="1998863"/>
            <a:ext cx="7737133" cy="4898347"/>
          </a:xfrm>
          <a:prstGeom prst="rect">
            <a:avLst/>
          </a:prstGeom>
        </p:spPr>
      </p:pic>
      <p:pic>
        <p:nvPicPr>
          <p:cNvPr id="4" name="Grafik 3" descr="Thermometer">
            <a:extLst>
              <a:ext uri="{FF2B5EF4-FFF2-40B4-BE49-F238E27FC236}">
                <a16:creationId xmlns:a16="http://schemas.microsoft.com/office/drawing/2014/main" id="{6A135113-4AD2-41E0-9156-40F48A7DEA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4339" y="12904640"/>
            <a:ext cx="1572491" cy="1572491"/>
          </a:xfrm>
          <a:prstGeom prst="rect">
            <a:avLst/>
          </a:prstGeom>
        </p:spPr>
      </p:pic>
      <p:pic>
        <p:nvPicPr>
          <p:cNvPr id="6" name="Grafik 5" descr="Regen">
            <a:extLst>
              <a:ext uri="{FF2B5EF4-FFF2-40B4-BE49-F238E27FC236}">
                <a16:creationId xmlns:a16="http://schemas.microsoft.com/office/drawing/2014/main" id="{DB3268A4-AFAB-496C-81F1-68FB7AAA02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761385" y="11136116"/>
            <a:ext cx="2928827" cy="2928827"/>
          </a:xfrm>
          <a:prstGeom prst="rect">
            <a:avLst/>
          </a:prstGeom>
        </p:spPr>
      </p:pic>
      <p:pic>
        <p:nvPicPr>
          <p:cNvPr id="8" name="Grafik 7" descr="Sonne">
            <a:extLst>
              <a:ext uri="{FF2B5EF4-FFF2-40B4-BE49-F238E27FC236}">
                <a16:creationId xmlns:a16="http://schemas.microsoft.com/office/drawing/2014/main" id="{C9A9B155-3D7F-4B79-93F6-2AC2C214CF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59020" y="5720477"/>
            <a:ext cx="2052245" cy="2052245"/>
          </a:xfrm>
          <a:prstGeom prst="rect">
            <a:avLst/>
          </a:prstGeom>
        </p:spPr>
      </p:pic>
      <p:pic>
        <p:nvPicPr>
          <p:cNvPr id="22" name="Grafik 21" descr="Smartphone">
            <a:extLst>
              <a:ext uri="{FF2B5EF4-FFF2-40B4-BE49-F238E27FC236}">
                <a16:creationId xmlns:a16="http://schemas.microsoft.com/office/drawing/2014/main" id="{FE9426A5-E8B9-49BD-A2A7-B8BFC42F67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278776" y="13176609"/>
            <a:ext cx="1572491" cy="1572491"/>
          </a:xfrm>
          <a:prstGeom prst="rect">
            <a:avLst/>
          </a:prstGeom>
        </p:spPr>
      </p:pic>
      <p:pic>
        <p:nvPicPr>
          <p:cNvPr id="24" name="Grafik 23" descr="Laptop">
            <a:extLst>
              <a:ext uri="{FF2B5EF4-FFF2-40B4-BE49-F238E27FC236}">
                <a16:creationId xmlns:a16="http://schemas.microsoft.com/office/drawing/2014/main" id="{E6F6829F-8865-46BA-9D62-FA89C834C0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284490" y="14997464"/>
            <a:ext cx="1572491" cy="1572491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1B79386E-338A-4502-ADD1-8104BB8FE13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7666517">
            <a:off x="2825680" y="5492842"/>
            <a:ext cx="1961902" cy="1961902"/>
          </a:xfrm>
          <a:prstGeom prst="rect">
            <a:avLst/>
          </a:prstGeom>
        </p:spPr>
      </p:pic>
      <p:sp>
        <p:nvSpPr>
          <p:cNvPr id="47" name="Rechteck 46">
            <a:extLst>
              <a:ext uri="{FF2B5EF4-FFF2-40B4-BE49-F238E27FC236}">
                <a16:creationId xmlns:a16="http://schemas.microsoft.com/office/drawing/2014/main" id="{F4034233-9BC9-449D-A0D3-D0B95EDB8A60}"/>
              </a:ext>
            </a:extLst>
          </p:cNvPr>
          <p:cNvSpPr/>
          <p:nvPr/>
        </p:nvSpPr>
        <p:spPr>
          <a:xfrm>
            <a:off x="2884071" y="13964594"/>
            <a:ext cx="4442977" cy="2718297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8" name="Freihand 47">
                <a:extLst>
                  <a:ext uri="{FF2B5EF4-FFF2-40B4-BE49-F238E27FC236}">
                    <a16:creationId xmlns:a16="http://schemas.microsoft.com/office/drawing/2014/main" id="{EDB8A22C-D6FC-40B0-938A-52CF7EDD5A8A}"/>
                  </a:ext>
                </a:extLst>
              </p14:cNvPr>
              <p14:cNvContentPartPr/>
              <p14:nvPr/>
            </p14:nvContentPartPr>
            <p14:xfrm>
              <a:off x="13106721" y="4282334"/>
              <a:ext cx="61920" cy="63720"/>
            </p14:xfrm>
          </p:contentPart>
        </mc:Choice>
        <mc:Fallback>
          <p:pic>
            <p:nvPicPr>
              <p:cNvPr id="48" name="Freihand 47">
                <a:extLst>
                  <a:ext uri="{FF2B5EF4-FFF2-40B4-BE49-F238E27FC236}">
                    <a16:creationId xmlns:a16="http://schemas.microsoft.com/office/drawing/2014/main" id="{EDB8A22C-D6FC-40B0-938A-52CF7EDD5A8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098081" y="4273334"/>
                <a:ext cx="79560" cy="81360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Textfeld 50">
            <a:extLst>
              <a:ext uri="{FF2B5EF4-FFF2-40B4-BE49-F238E27FC236}">
                <a16:creationId xmlns:a16="http://schemas.microsoft.com/office/drawing/2014/main" id="{0B172B2D-401A-4CC1-B472-E51D95B5791F}"/>
              </a:ext>
            </a:extLst>
          </p:cNvPr>
          <p:cNvSpPr txBox="1"/>
          <p:nvPr/>
        </p:nvSpPr>
        <p:spPr>
          <a:xfrm>
            <a:off x="2884071" y="14099743"/>
            <a:ext cx="4442977" cy="15924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b="1" dirty="0"/>
              <a:t>sunnyHOME </a:t>
            </a:r>
            <a:r>
              <a:rPr lang="en-US" b="1" dirty="0"/>
              <a:t>Wetter-Station</a:t>
            </a:r>
            <a:endParaRPr lang="en-US" sz="4874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2" name="Freihand 51">
                <a:extLst>
                  <a:ext uri="{FF2B5EF4-FFF2-40B4-BE49-F238E27FC236}">
                    <a16:creationId xmlns:a16="http://schemas.microsoft.com/office/drawing/2014/main" id="{483C6B10-76F3-4341-BFFE-700F87469654}"/>
                  </a:ext>
                </a:extLst>
              </p14:cNvPr>
              <p14:cNvContentPartPr/>
              <p14:nvPr/>
            </p14:nvContentPartPr>
            <p14:xfrm>
              <a:off x="15661281" y="12312494"/>
              <a:ext cx="360" cy="360"/>
            </p14:xfrm>
          </p:contentPart>
        </mc:Choice>
        <mc:Fallback>
          <p:pic>
            <p:nvPicPr>
              <p:cNvPr id="52" name="Freihand 51">
                <a:extLst>
                  <a:ext uri="{FF2B5EF4-FFF2-40B4-BE49-F238E27FC236}">
                    <a16:creationId xmlns:a16="http://schemas.microsoft.com/office/drawing/2014/main" id="{483C6B10-76F3-4341-BFFE-700F8746965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652281" y="12303494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0CBB710E-F155-4B63-90D1-C50F2FB9C39F}"/>
              </a:ext>
            </a:extLst>
          </p:cNvPr>
          <p:cNvCxnSpPr>
            <a:cxnSpLocks/>
          </p:cNvCxnSpPr>
          <p:nvPr/>
        </p:nvCxnSpPr>
        <p:spPr>
          <a:xfrm>
            <a:off x="3954031" y="7907871"/>
            <a:ext cx="1019375" cy="570303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175AB949-ED6B-4C12-B0AA-7DFED186CE6C}"/>
              </a:ext>
            </a:extLst>
          </p:cNvPr>
          <p:cNvCxnSpPr>
            <a:cxnSpLocks/>
          </p:cNvCxnSpPr>
          <p:nvPr/>
        </p:nvCxnSpPr>
        <p:spPr>
          <a:xfrm flipH="1">
            <a:off x="5263177" y="7907871"/>
            <a:ext cx="2900554" cy="578301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5B808988-D9A3-47EF-8465-EE4182629DC1}"/>
              </a:ext>
            </a:extLst>
          </p:cNvPr>
          <p:cNvSpPr txBox="1"/>
          <p:nvPr/>
        </p:nvSpPr>
        <p:spPr>
          <a:xfrm>
            <a:off x="4383081" y="7221012"/>
            <a:ext cx="5089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GPS-Empfang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C0CEB2A9-BB62-4621-B779-C9075027294D}"/>
              </a:ext>
            </a:extLst>
          </p:cNvPr>
          <p:cNvSpPr txBox="1"/>
          <p:nvPr/>
        </p:nvSpPr>
        <p:spPr>
          <a:xfrm>
            <a:off x="8550875" y="7815859"/>
            <a:ext cx="5016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energy-harvesting</a:t>
            </a:r>
            <a:r>
              <a:rPr lang="de-DE" sz="3600" dirty="0"/>
              <a:t> </a:t>
            </a:r>
          </a:p>
          <a:p>
            <a:r>
              <a:rPr lang="de-DE" sz="3600" dirty="0"/>
              <a:t>mit Hilfe von Solarenergie</a:t>
            </a:r>
          </a:p>
        </p:txBody>
      </p:sp>
      <p:pic>
        <p:nvPicPr>
          <p:cNvPr id="69" name="Grafik 68" descr="Drahtlosrouter">
            <a:extLst>
              <a:ext uri="{FF2B5EF4-FFF2-40B4-BE49-F238E27FC236}">
                <a16:creationId xmlns:a16="http://schemas.microsoft.com/office/drawing/2014/main" id="{E22CB770-5DEC-4E78-8592-71B5FFA42C8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377878" y="13958825"/>
            <a:ext cx="1874322" cy="1874322"/>
          </a:xfrm>
          <a:prstGeom prst="rect">
            <a:avLst/>
          </a:prstGeom>
        </p:spPr>
      </p:pic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D803B738-783C-4778-85F6-4BB2DCA63521}"/>
              </a:ext>
            </a:extLst>
          </p:cNvPr>
          <p:cNvCxnSpPr>
            <a:cxnSpLocks/>
            <a:stCxn id="69" idx="3"/>
            <a:endCxn id="24" idx="1"/>
          </p:cNvCxnSpPr>
          <p:nvPr/>
        </p:nvCxnSpPr>
        <p:spPr>
          <a:xfrm>
            <a:off x="11252200" y="14895986"/>
            <a:ext cx="2032290" cy="88772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A2460813-9B97-44CA-AF84-529C4628E028}"/>
              </a:ext>
            </a:extLst>
          </p:cNvPr>
          <p:cNvCxnSpPr>
            <a:cxnSpLocks/>
            <a:stCxn id="69" idx="3"/>
            <a:endCxn id="22" idx="1"/>
          </p:cNvCxnSpPr>
          <p:nvPr/>
        </p:nvCxnSpPr>
        <p:spPr>
          <a:xfrm flipV="1">
            <a:off x="11252200" y="13962855"/>
            <a:ext cx="2026576" cy="93313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A0995E1C-7841-4D9F-8CFB-ED6B878C9458}"/>
              </a:ext>
            </a:extLst>
          </p:cNvPr>
          <p:cNvCxnSpPr>
            <a:cxnSpLocks/>
            <a:stCxn id="51" idx="3"/>
            <a:endCxn id="69" idx="1"/>
          </p:cNvCxnSpPr>
          <p:nvPr/>
        </p:nvCxnSpPr>
        <p:spPr>
          <a:xfrm flipV="1">
            <a:off x="7327048" y="14895986"/>
            <a:ext cx="2050830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85426F03-4521-487C-8C22-AAB04CA7EAF8}"/>
              </a:ext>
            </a:extLst>
          </p:cNvPr>
          <p:cNvSpPr txBox="1"/>
          <p:nvPr/>
        </p:nvSpPr>
        <p:spPr>
          <a:xfrm>
            <a:off x="16030053" y="9636871"/>
            <a:ext cx="13836224" cy="8655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energy self-sufficient system (only solar power)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modular weather system (multiple sensor opportunities)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easy connection to other devices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live GPS-</a:t>
            </a:r>
            <a:r>
              <a:rPr lang="en-US" sz="4400" dirty="0" err="1"/>
              <a:t>receivement</a:t>
            </a:r>
            <a:endParaRPr lang="en-US" sz="4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small, portable and water-resistant shell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all codes and hardware-configs are open-source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06291"/>
      </p:ext>
    </p:extLst>
  </p:cSld>
  <p:clrMapOvr>
    <a:masterClrMapping/>
  </p:clrMapOvr>
</p:sld>
</file>

<file path=ppt/theme/theme1.xml><?xml version="1.0" encoding="utf-8"?>
<a:theme xmlns:a="http://schemas.openxmlformats.org/drawingml/2006/main" name="Elektronik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60</Words>
  <Application>Microsoft Office PowerPoint</Application>
  <PresentationFormat>Benutzerdefiniert</PresentationFormat>
  <Paragraphs>23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Elektronik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Hanl Christian</dc:creator>
  <cp:lastModifiedBy>Andreas Herz</cp:lastModifiedBy>
  <cp:revision>30</cp:revision>
  <dcterms:created xsi:type="dcterms:W3CDTF">2016-03-04T09:01:05Z</dcterms:created>
  <dcterms:modified xsi:type="dcterms:W3CDTF">2018-11-21T11:42:17Z</dcterms:modified>
</cp:coreProperties>
</file>