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60"/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7B94A-B79E-B615-D87A-1E974B494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4034F7-3102-9812-9042-44CDBAD08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6C118-6DDB-E188-2A3D-39693FEA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E8A7-9850-4272-9297-0F8950F1CBBF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A7148D-4298-050F-005B-1DA6AFC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ECDFA0-63FB-C594-C9B6-E918E781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BBEE-9FC3-4165-AA27-D8C78139C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5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E02AE-6C45-8258-2849-7515CEBF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4FEBDF-7567-9B2C-14F0-EC3649204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06E008-D64F-B4BC-B0CD-ED9B9F5D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E8A7-9850-4272-9297-0F8950F1CBBF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E79592-2EA1-5495-33CF-6CE6908C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188240-7C39-2C67-F0E1-08978435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BBEE-9FC3-4165-AA27-D8C78139C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84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51F93C-E7FC-C186-1600-69EBB1CB4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631BEB-EDD1-EC25-03EA-FDA73C1EE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BFBA34-7125-2EAB-0129-49F67454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E8A7-9850-4272-9297-0F8950F1CBBF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4C26CB-AB23-F8FF-9920-BF6BC658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51E7C9-3E40-E1F8-CF6E-2CCCA750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BBEE-9FC3-4165-AA27-D8C78139C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75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92462-506F-CE27-5758-A7B0B7E9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4C8CDD-D840-AC65-F234-32E5FAA7E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6A6E0C-DAEC-101A-7233-2D54FEEE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E8A7-9850-4272-9297-0F8950F1CBBF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0130AE-7155-B6BF-2E1D-9C262F61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AD0061-4E14-1519-325E-0B210682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BBEE-9FC3-4165-AA27-D8C78139C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09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895E7-491E-CA78-6C28-84785306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D9CAE9-840D-F1E2-37FA-9D7BC551A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6D00D3-67E4-D5DA-71E4-32ABD4EB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E8A7-9850-4272-9297-0F8950F1CBBF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2EDD73-6156-62E7-1FA3-BACC2185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8ED87A-80F8-38A9-0811-F660F9CE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BBEE-9FC3-4165-AA27-D8C78139C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51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4E21C-C848-354F-8834-8D7C3490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418BFB-B405-FFEB-740C-D1D21EFD3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9168AE-7630-DA03-8AC3-837065F43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B7E35A-D717-6B3E-36DF-8BDCD28F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E8A7-9850-4272-9297-0F8950F1CBBF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E77389-C5BF-7532-E02D-25919C70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4BE32F-EB64-2FBE-860A-ED4FB43A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BBEE-9FC3-4165-AA27-D8C78139C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49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B0737-D2A4-77F3-C7B9-08061CB9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E24855-672C-E965-C484-E33881A82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C09A76-3A34-EF30-01C3-A21A20230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4BFB7A-329E-34AA-D13B-357F48E9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26EE5C-7740-BF28-E1B2-41AFBDC4F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2D5876-7C8C-7177-EA6B-2951848A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E8A7-9850-4272-9297-0F8950F1CBBF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236D549-7CA2-B7BB-5569-7076BEE5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19CBAB5-A2E5-5467-38B5-2700615E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BBEE-9FC3-4165-AA27-D8C78139C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B9A22-30C1-1EBD-1253-721E2233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17BE58-4287-0609-45B2-23B3E271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E8A7-9850-4272-9297-0F8950F1CBBF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A22363-380C-1C88-BA61-ABFA89E4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C7A588-915B-6A52-2F55-D5A81D42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BBEE-9FC3-4165-AA27-D8C78139C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77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5F0FBF-0903-9F88-36FF-714ECB36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E8A7-9850-4272-9297-0F8950F1CBBF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DBCDC7-6743-0E32-8623-6245C2F7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44C869-3265-F19D-FD96-55385E82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BBEE-9FC3-4165-AA27-D8C78139C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67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9859A-BF34-D529-73D9-55CBCFC9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BB65C8-3471-083C-A41B-43A89202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0DDFD8-C9C0-DE42-5C0A-F3A0D893E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6A18C2-62AC-53B5-A147-393A1AF6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E8A7-9850-4272-9297-0F8950F1CBBF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EB8840-B176-7B19-E316-A54B6925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9005DF-27E0-588D-DFC4-50DCAA6E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BBEE-9FC3-4165-AA27-D8C78139C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07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700AD-8CD4-4B87-6E07-107B959FA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F45A53-FD63-24B3-632D-C438A5564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483188-7EA7-C204-48E2-AF622D4B4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6B3339-EA0E-8699-0F4D-556F224F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E8A7-9850-4272-9297-0F8950F1CBBF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D2CE67-587C-E724-F95C-37841A26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011FCC-C9EC-F90D-A8B8-15063864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BBEE-9FC3-4165-AA27-D8C78139C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83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F70CEF-902C-25A8-2CA3-66BEA05C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564203-9288-92AD-457B-292E6626C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CFC2C1-F1C3-FEC3-1A2F-5F23A00F2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1E8A7-9850-4272-9297-0F8950F1CBBF}" type="datetimeFigureOut">
              <a:rPr lang="de-DE" smtClean="0"/>
              <a:t>12.11.2023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4AB698-8688-5DF7-D58D-367117997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59A42C-AACB-FFCA-BFB9-045D45422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5BBEE-9FC3-4165-AA27-D8C78139C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2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Schrift, Rechteck enthält.&#10;&#10;Automatisch generierte Beschreibung">
            <a:extLst>
              <a:ext uri="{FF2B5EF4-FFF2-40B4-BE49-F238E27FC236}">
                <a16:creationId xmlns:a16="http://schemas.microsoft.com/office/drawing/2014/main" id="{BAD376DA-528E-4EA8-0735-23B9D5F5E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671" y="950761"/>
            <a:ext cx="8504657" cy="4956478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D56DC86-1E7F-842A-8F67-8785A16A6A5D}"/>
              </a:ext>
            </a:extLst>
          </p:cNvPr>
          <p:cNvSpPr/>
          <p:nvPr/>
        </p:nvSpPr>
        <p:spPr>
          <a:xfrm>
            <a:off x="7623176" y="5209359"/>
            <a:ext cx="1185818" cy="523875"/>
          </a:xfrm>
          <a:prstGeom prst="roundRect">
            <a:avLst/>
          </a:prstGeom>
          <a:solidFill>
            <a:srgbClr val="0092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Kruska-Wallis-Test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B76C455-174D-E6E7-A45B-6225805C58C0}"/>
              </a:ext>
            </a:extLst>
          </p:cNvPr>
          <p:cNvSpPr/>
          <p:nvPr/>
        </p:nvSpPr>
        <p:spPr>
          <a:xfrm>
            <a:off x="4803776" y="5209359"/>
            <a:ext cx="1185818" cy="523875"/>
          </a:xfrm>
          <a:prstGeom prst="roundRect">
            <a:avLst/>
          </a:prstGeom>
          <a:solidFill>
            <a:srgbClr val="0092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Friedman-Test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2C8878C-A445-2038-4D39-631F59100CCC}"/>
              </a:ext>
            </a:extLst>
          </p:cNvPr>
          <p:cNvSpPr/>
          <p:nvPr/>
        </p:nvSpPr>
        <p:spPr>
          <a:xfrm>
            <a:off x="6131717" y="5215709"/>
            <a:ext cx="1185818" cy="523875"/>
          </a:xfrm>
          <a:prstGeom prst="roundRect">
            <a:avLst/>
          </a:prstGeom>
          <a:solidFill>
            <a:srgbClr val="0092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Mann-Whitney-Test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78B125C-C32B-C004-3B71-EF9B248EF352}"/>
              </a:ext>
            </a:extLst>
          </p:cNvPr>
          <p:cNvSpPr/>
          <p:nvPr/>
        </p:nvSpPr>
        <p:spPr>
          <a:xfrm>
            <a:off x="3318667" y="5215709"/>
            <a:ext cx="1185818" cy="523875"/>
          </a:xfrm>
          <a:prstGeom prst="roundRect">
            <a:avLst/>
          </a:prstGeom>
          <a:solidFill>
            <a:srgbClr val="0092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Signed</a:t>
            </a:r>
            <a:r>
              <a:rPr lang="de-DE" sz="1200" dirty="0"/>
              <a:t>-Rank-Test</a:t>
            </a:r>
          </a:p>
        </p:txBody>
      </p:sp>
    </p:spTree>
    <p:extLst>
      <p:ext uri="{BB962C8B-B14F-4D97-AF65-F5344CB8AC3E}">
        <p14:creationId xmlns:p14="http://schemas.microsoft.com/office/powerpoint/2010/main" val="89161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9EC293A-35BD-57DB-20B6-970106D32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94" y="643466"/>
            <a:ext cx="956406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3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Karasenko, Andreas</dc:creator>
  <cp:lastModifiedBy>Karasenko, Andreas</cp:lastModifiedBy>
  <cp:revision>2</cp:revision>
  <dcterms:created xsi:type="dcterms:W3CDTF">2023-11-12T14:40:36Z</dcterms:created>
  <dcterms:modified xsi:type="dcterms:W3CDTF">2023-11-12T14:45:40Z</dcterms:modified>
</cp:coreProperties>
</file>