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3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69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DAB92-E4AD-B6C6-0CD5-CCDF6C610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Hermes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39431-9172-3154-5749-383B10180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DNN Inference Propagation under Thermal Constraints Violation</a:t>
            </a:r>
            <a:endParaRPr lang="en-US"/>
          </a:p>
        </p:txBody>
      </p:sp>
      <p:pic>
        <p:nvPicPr>
          <p:cNvPr id="4" name="Picture 3" descr="A close-up of a drawing&#10;&#10;Description automatically generated with low confidence">
            <a:extLst>
              <a:ext uri="{FF2B5EF4-FFF2-40B4-BE49-F238E27FC236}">
                <a16:creationId xmlns:a16="http://schemas.microsoft.com/office/drawing/2014/main" id="{C5BD6152-8A48-F6AD-4757-D3C763BF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08" r="2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3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1E650-F118-FD30-5B86-820E42E9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dirty="0"/>
              <a:t>Edge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62075DE0-E9C4-4738-16F7-1BD47C39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42014"/>
            <a:ext cx="5562600" cy="3573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E655-9578-97A1-E3FB-D8EAA3CA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r>
              <a:rPr lang="en-US" dirty="0"/>
              <a:t>Orange Pi 5</a:t>
            </a:r>
          </a:p>
          <a:p>
            <a:pPr lvl="1"/>
            <a:r>
              <a:rPr lang="en-US" dirty="0"/>
              <a:t>CPU: 8-core x64 architecture:</a:t>
            </a:r>
          </a:p>
          <a:p>
            <a:pPr lvl="2"/>
            <a:r>
              <a:rPr lang="en-US" dirty="0"/>
              <a:t>4 Cortex-A76 @ 2.4GHz</a:t>
            </a:r>
          </a:p>
          <a:p>
            <a:pPr lvl="2"/>
            <a:r>
              <a:rPr lang="en-US" dirty="0"/>
              <a:t>4 Cortex-A55 @ 1.8GHz</a:t>
            </a:r>
          </a:p>
          <a:p>
            <a:pPr lvl="1"/>
            <a:r>
              <a:rPr lang="en-US" dirty="0"/>
              <a:t>GPU: ARM Mali-G610:</a:t>
            </a:r>
          </a:p>
          <a:p>
            <a:pPr lvl="2"/>
            <a:r>
              <a:rPr lang="en-US" dirty="0"/>
              <a:t>Mid-range GPU for smartphones and other mobile devices</a:t>
            </a:r>
          </a:p>
          <a:p>
            <a:pPr lvl="2"/>
            <a:r>
              <a:rPr lang="en-US" dirty="0"/>
              <a:t>4 graphics processing cores</a:t>
            </a:r>
          </a:p>
          <a:p>
            <a:pPr lvl="1"/>
            <a:r>
              <a:rPr lang="en-US" dirty="0"/>
              <a:t>NPU: 6 Tops AI computing power, empowering various AI scenarios</a:t>
            </a:r>
          </a:p>
          <a:p>
            <a:pPr lvl="1"/>
            <a:r>
              <a:rPr lang="en-US" dirty="0"/>
              <a:t>RAM: 16 GB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2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9216A4-0E7C-4F86-1022-DC78253B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dirty="0"/>
              <a:t>Cloud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C8D0-4B40-AC9D-66DB-8F662430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anchor="ctr">
            <a:normAutofit/>
          </a:bodyPr>
          <a:lstStyle/>
          <a:p>
            <a:r>
              <a:rPr lang="en-US" dirty="0"/>
              <a:t>Alienware Aurora R9, a high-end gaming desktop computer</a:t>
            </a:r>
          </a:p>
          <a:p>
            <a:pPr lvl="1"/>
            <a:r>
              <a:rPr lang="en-US" dirty="0"/>
              <a:t>CPU: Intel® Core™ i7-9700 Processor:</a:t>
            </a:r>
          </a:p>
          <a:p>
            <a:pPr lvl="2"/>
            <a:r>
              <a:rPr lang="en-US" dirty="0"/>
              <a:t>8 cores @ 4.70 GHz</a:t>
            </a:r>
          </a:p>
          <a:p>
            <a:pPr lvl="1"/>
            <a:r>
              <a:rPr lang="en-US" dirty="0"/>
              <a:t>GPU: x2 NVIDIA GeForce RTX 2070 SUPER</a:t>
            </a:r>
          </a:p>
          <a:p>
            <a:pPr lvl="2"/>
            <a:r>
              <a:rPr lang="en-US" dirty="0"/>
              <a:t>2560 NVIDIA CUDA® Cores</a:t>
            </a:r>
          </a:p>
          <a:p>
            <a:pPr lvl="2"/>
            <a:r>
              <a:rPr lang="en-US" dirty="0"/>
              <a:t>Boost Clock @ 1.77 GHz</a:t>
            </a:r>
          </a:p>
          <a:p>
            <a:pPr lvl="2"/>
            <a:r>
              <a:rPr lang="en-US" dirty="0"/>
              <a:t>8 GB GDDR6 Memory</a:t>
            </a:r>
          </a:p>
          <a:p>
            <a:pPr lvl="1"/>
            <a:r>
              <a:rPr lang="en-US" dirty="0"/>
              <a:t>RAM: 64 GB DDR4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3F82BD-9BAA-2D91-B230-344261AA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49" y="2458528"/>
            <a:ext cx="2532276" cy="3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D383-3C18-4E15-97E9-A8E38112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Hermes</a:t>
            </a:r>
            <a:endParaRPr lang="en-US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7E3F06CE-7A3A-FC61-DB80-6C63DD4BE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3663" r="-1" b="3237"/>
          <a:stretch/>
        </p:blipFill>
        <p:spPr>
          <a:xfrm>
            <a:off x="-42864" y="-4764"/>
            <a:ext cx="7801614" cy="686873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0925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Univers Condensed Light</vt:lpstr>
      <vt:lpstr>Walbaum Display Light</vt:lpstr>
      <vt:lpstr>AngleLinesVTI</vt:lpstr>
      <vt:lpstr>Hermes</vt:lpstr>
      <vt:lpstr>Edge</vt:lpstr>
      <vt:lpstr>Cloud</vt:lpstr>
      <vt:lpstr>Hermes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Hermes</dc:title>
  <dc:creator>andreas</dc:creator>
  <cp:lastModifiedBy>andreas</cp:lastModifiedBy>
  <cp:revision>1</cp:revision>
  <dcterms:created xsi:type="dcterms:W3CDTF">2023-04-10T07:20:30Z</dcterms:created>
  <dcterms:modified xsi:type="dcterms:W3CDTF">2023-04-10T07:49:50Z</dcterms:modified>
</cp:coreProperties>
</file>