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1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8A5F-1C20-D540-9A5A-84AA8FE95748}" type="datetimeFigureOut">
              <a:rPr lang="en-US" smtClean="0"/>
              <a:t>20/05/16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591E-6EBC-614F-BC2B-7DFAAC70D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smtClean="0"/>
              <a:t>Device</a:t>
            </a:r>
            <a:r>
              <a:rPr lang="en-US" dirty="0" smtClean="0"/>
              <a:t>-Transparent Personal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Andreas Kittilsland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7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Simplified Device-Transparent Personal Storage</vt:lpstr>
      <vt:lpstr>Overview</vt:lpstr>
      <vt:lpstr>Introduction</vt:lpstr>
      <vt:lpstr>Approach and Implementation</vt:lpstr>
      <vt:lpstr>Experimentation and Evaluation</vt:lpstr>
      <vt:lpstr>Discussion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Device</dc:title>
  <dc:creator>Andreas Kittilsland</dc:creator>
  <cp:lastModifiedBy>Andreas Kittilsland</cp:lastModifiedBy>
  <cp:revision>3</cp:revision>
  <dcterms:created xsi:type="dcterms:W3CDTF">2016-05-20T10:23:02Z</dcterms:created>
  <dcterms:modified xsi:type="dcterms:W3CDTF">2016-05-20T10:53:39Z</dcterms:modified>
</cp:coreProperties>
</file>