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90" r:id="rId5"/>
    <p:sldId id="291" r:id="rId6"/>
    <p:sldId id="259" r:id="rId7"/>
    <p:sldId id="263" r:id="rId8"/>
    <p:sldId id="264" r:id="rId9"/>
    <p:sldId id="271" r:id="rId10"/>
    <p:sldId id="265" r:id="rId11"/>
    <p:sldId id="266" r:id="rId12"/>
    <p:sldId id="270" r:id="rId13"/>
    <p:sldId id="267" r:id="rId14"/>
    <p:sldId id="292" r:id="rId15"/>
    <p:sldId id="293" r:id="rId16"/>
    <p:sldId id="294" r:id="rId17"/>
    <p:sldId id="268" r:id="rId18"/>
    <p:sldId id="269" r:id="rId19"/>
    <p:sldId id="260" r:id="rId20"/>
    <p:sldId id="272" r:id="rId21"/>
    <p:sldId id="273" r:id="rId22"/>
    <p:sldId id="274" r:id="rId23"/>
    <p:sldId id="276" r:id="rId24"/>
    <p:sldId id="278" r:id="rId25"/>
    <p:sldId id="275" r:id="rId26"/>
    <p:sldId id="277" r:id="rId27"/>
    <p:sldId id="280" r:id="rId28"/>
    <p:sldId id="279" r:id="rId29"/>
    <p:sldId id="281" r:id="rId30"/>
    <p:sldId id="282" r:id="rId31"/>
    <p:sldId id="283" r:id="rId32"/>
    <p:sldId id="285" r:id="rId33"/>
    <p:sldId id="286" r:id="rId34"/>
    <p:sldId id="287" r:id="rId35"/>
    <p:sldId id="288" r:id="rId36"/>
    <p:sldId id="284" r:id="rId37"/>
    <p:sldId id="289" r:id="rId38"/>
    <p:sldId id="261" r:id="rId39"/>
    <p:sldId id="262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77626" autoAdjust="0"/>
  </p:normalViewPr>
  <p:slideViewPr>
    <p:cSldViewPr snapToGrid="0" snapToObjects="1">
      <p:cViewPr varScale="1">
        <p:scale>
          <a:sx n="90" d="100"/>
          <a:sy n="90" d="100"/>
        </p:scale>
        <p:origin x="-14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as:Documents:Master:Raw%20Data:Idle:Total%20CPU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as:Documents:Master:Raw%20Data:Time%20to%20add%20one%20file:result1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as:Documents:Master:Raw%20Data:refresh%20time:combined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as:Documents:Master:Raw%20Data:refresh%20time:file%20location%20test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as:Documents:Master:Raw%20Data:Application%20sync:times%20after%20code%20revision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as:Documents:Master:Raw%20Data:Application%20sync:times%20after%20code%20revis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as:Documents:Master:Raw%20Data:Idle:Total%20CPU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as:Documents:Master:Raw%20Data:Idle:Total%20Memory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as:Documents:Master:Raw%20Data:Idle:Total%20Memory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as:Documents:Master:Raw%20Data:Idle:Total%20Fixed%20Memory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as:Documents:Master:Raw%20Data:Idle:Total%20Traffic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as:Documents:Master:Raw%20Data:Idle:Total%20Traffic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as:Documents:Master:Raw%20Data:coordinator%20selection%20time:result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as:Documents:Master:Raw%20Data:Setup%20time:result,%2020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Idle</a:t>
            </a:r>
            <a:r>
              <a:rPr lang="en-US" sz="1000" baseline="0"/>
              <a:t> CPU Usage with Automatic Coordinator, 2 - 15 Devices</a:t>
            </a:r>
            <a:endParaRPr lang="en-US" sz="100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 Devices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Sheet1!$A$3:$A$101</c:f>
              <c:numCache>
                <c:formatCode>General</c:formatCode>
                <c:ptCount val="99"/>
                <c:pt idx="0">
                  <c:v>0.0</c:v>
                </c:pt>
                <c:pt idx="1">
                  <c:v>3.0</c:v>
                </c:pt>
                <c:pt idx="2">
                  <c:v>6.0</c:v>
                </c:pt>
                <c:pt idx="3">
                  <c:v>9.0</c:v>
                </c:pt>
                <c:pt idx="4">
                  <c:v>12.0</c:v>
                </c:pt>
                <c:pt idx="5">
                  <c:v>15.0</c:v>
                </c:pt>
                <c:pt idx="6">
                  <c:v>18.0</c:v>
                </c:pt>
                <c:pt idx="7">
                  <c:v>21.0</c:v>
                </c:pt>
                <c:pt idx="8">
                  <c:v>24.0</c:v>
                </c:pt>
                <c:pt idx="9">
                  <c:v>27.0</c:v>
                </c:pt>
                <c:pt idx="10">
                  <c:v>30.0</c:v>
                </c:pt>
                <c:pt idx="11">
                  <c:v>33.0</c:v>
                </c:pt>
                <c:pt idx="12">
                  <c:v>36.0</c:v>
                </c:pt>
                <c:pt idx="13">
                  <c:v>39.0</c:v>
                </c:pt>
                <c:pt idx="14">
                  <c:v>42.0</c:v>
                </c:pt>
                <c:pt idx="15">
                  <c:v>45.0</c:v>
                </c:pt>
                <c:pt idx="16">
                  <c:v>48.0</c:v>
                </c:pt>
                <c:pt idx="17">
                  <c:v>51.0</c:v>
                </c:pt>
                <c:pt idx="18">
                  <c:v>54.0</c:v>
                </c:pt>
                <c:pt idx="19">
                  <c:v>57.0</c:v>
                </c:pt>
                <c:pt idx="20">
                  <c:v>60.0</c:v>
                </c:pt>
                <c:pt idx="21">
                  <c:v>63.0</c:v>
                </c:pt>
                <c:pt idx="22">
                  <c:v>66.0</c:v>
                </c:pt>
                <c:pt idx="23">
                  <c:v>69.0</c:v>
                </c:pt>
                <c:pt idx="24">
                  <c:v>72.0</c:v>
                </c:pt>
                <c:pt idx="25">
                  <c:v>75.0</c:v>
                </c:pt>
                <c:pt idx="26">
                  <c:v>78.0</c:v>
                </c:pt>
                <c:pt idx="27">
                  <c:v>81.0</c:v>
                </c:pt>
                <c:pt idx="28">
                  <c:v>84.0</c:v>
                </c:pt>
                <c:pt idx="29">
                  <c:v>87.0</c:v>
                </c:pt>
                <c:pt idx="30">
                  <c:v>90.0</c:v>
                </c:pt>
                <c:pt idx="31">
                  <c:v>93.0</c:v>
                </c:pt>
                <c:pt idx="32">
                  <c:v>96.0</c:v>
                </c:pt>
                <c:pt idx="33">
                  <c:v>99.0</c:v>
                </c:pt>
                <c:pt idx="34">
                  <c:v>102.0</c:v>
                </c:pt>
                <c:pt idx="35">
                  <c:v>105.0</c:v>
                </c:pt>
                <c:pt idx="36">
                  <c:v>108.0</c:v>
                </c:pt>
                <c:pt idx="37">
                  <c:v>111.0</c:v>
                </c:pt>
                <c:pt idx="38">
                  <c:v>114.0</c:v>
                </c:pt>
                <c:pt idx="39">
                  <c:v>117.0</c:v>
                </c:pt>
                <c:pt idx="40">
                  <c:v>120.0</c:v>
                </c:pt>
                <c:pt idx="41">
                  <c:v>123.0</c:v>
                </c:pt>
                <c:pt idx="42">
                  <c:v>126.0</c:v>
                </c:pt>
                <c:pt idx="43">
                  <c:v>129.0</c:v>
                </c:pt>
                <c:pt idx="44">
                  <c:v>132.0</c:v>
                </c:pt>
                <c:pt idx="45">
                  <c:v>135.0</c:v>
                </c:pt>
                <c:pt idx="46">
                  <c:v>138.0</c:v>
                </c:pt>
                <c:pt idx="47">
                  <c:v>141.0</c:v>
                </c:pt>
                <c:pt idx="48">
                  <c:v>144.0</c:v>
                </c:pt>
                <c:pt idx="49">
                  <c:v>147.0</c:v>
                </c:pt>
                <c:pt idx="50">
                  <c:v>150.0</c:v>
                </c:pt>
                <c:pt idx="51">
                  <c:v>153.0</c:v>
                </c:pt>
                <c:pt idx="52">
                  <c:v>156.0</c:v>
                </c:pt>
                <c:pt idx="53">
                  <c:v>159.0</c:v>
                </c:pt>
                <c:pt idx="54">
                  <c:v>162.0</c:v>
                </c:pt>
                <c:pt idx="55">
                  <c:v>165.0</c:v>
                </c:pt>
                <c:pt idx="56">
                  <c:v>168.0</c:v>
                </c:pt>
                <c:pt idx="57">
                  <c:v>171.0</c:v>
                </c:pt>
                <c:pt idx="58">
                  <c:v>174.0</c:v>
                </c:pt>
                <c:pt idx="59">
                  <c:v>177.0</c:v>
                </c:pt>
                <c:pt idx="60">
                  <c:v>180.0</c:v>
                </c:pt>
                <c:pt idx="61">
                  <c:v>183.0</c:v>
                </c:pt>
                <c:pt idx="62">
                  <c:v>186.0</c:v>
                </c:pt>
                <c:pt idx="63">
                  <c:v>189.0</c:v>
                </c:pt>
                <c:pt idx="64">
                  <c:v>192.0</c:v>
                </c:pt>
                <c:pt idx="65">
                  <c:v>195.0</c:v>
                </c:pt>
                <c:pt idx="66">
                  <c:v>198.0</c:v>
                </c:pt>
                <c:pt idx="67">
                  <c:v>201.0</c:v>
                </c:pt>
                <c:pt idx="68">
                  <c:v>204.0</c:v>
                </c:pt>
                <c:pt idx="69">
                  <c:v>207.0</c:v>
                </c:pt>
                <c:pt idx="70">
                  <c:v>210.0</c:v>
                </c:pt>
                <c:pt idx="71">
                  <c:v>213.0</c:v>
                </c:pt>
                <c:pt idx="72">
                  <c:v>216.0</c:v>
                </c:pt>
                <c:pt idx="73">
                  <c:v>219.0</c:v>
                </c:pt>
                <c:pt idx="74">
                  <c:v>222.0</c:v>
                </c:pt>
                <c:pt idx="75">
                  <c:v>225.0</c:v>
                </c:pt>
                <c:pt idx="76">
                  <c:v>228.0</c:v>
                </c:pt>
                <c:pt idx="77">
                  <c:v>231.0</c:v>
                </c:pt>
                <c:pt idx="78">
                  <c:v>234.0</c:v>
                </c:pt>
                <c:pt idx="79">
                  <c:v>237.0</c:v>
                </c:pt>
                <c:pt idx="80">
                  <c:v>240.0</c:v>
                </c:pt>
                <c:pt idx="81">
                  <c:v>243.0</c:v>
                </c:pt>
                <c:pt idx="82">
                  <c:v>246.0</c:v>
                </c:pt>
                <c:pt idx="83">
                  <c:v>249.0</c:v>
                </c:pt>
                <c:pt idx="84">
                  <c:v>252.0</c:v>
                </c:pt>
                <c:pt idx="85">
                  <c:v>255.0</c:v>
                </c:pt>
                <c:pt idx="86">
                  <c:v>258.0</c:v>
                </c:pt>
                <c:pt idx="87">
                  <c:v>261.0</c:v>
                </c:pt>
                <c:pt idx="88">
                  <c:v>264.0</c:v>
                </c:pt>
                <c:pt idx="89">
                  <c:v>267.0</c:v>
                </c:pt>
                <c:pt idx="90">
                  <c:v>270.0</c:v>
                </c:pt>
                <c:pt idx="91">
                  <c:v>273.0</c:v>
                </c:pt>
                <c:pt idx="92">
                  <c:v>276.0</c:v>
                </c:pt>
                <c:pt idx="93">
                  <c:v>279.0</c:v>
                </c:pt>
                <c:pt idx="94">
                  <c:v>282.0</c:v>
                </c:pt>
                <c:pt idx="95">
                  <c:v>285.0</c:v>
                </c:pt>
                <c:pt idx="96">
                  <c:v>288.0</c:v>
                </c:pt>
                <c:pt idx="97">
                  <c:v>291.0</c:v>
                </c:pt>
                <c:pt idx="98">
                  <c:v>294.0</c:v>
                </c:pt>
              </c:numCache>
            </c:numRef>
          </c:cat>
          <c:val>
            <c:numRef>
              <c:f>Sheet1!$B$3:$B$101</c:f>
              <c:numCache>
                <c:formatCode>General</c:formatCode>
                <c:ptCount val="9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0.8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1.0</c:v>
                </c:pt>
                <c:pt idx="9">
                  <c:v>0.0</c:v>
                </c:pt>
                <c:pt idx="10">
                  <c:v>0.4</c:v>
                </c:pt>
                <c:pt idx="11">
                  <c:v>0.0</c:v>
                </c:pt>
                <c:pt idx="12">
                  <c:v>0.0</c:v>
                </c:pt>
                <c:pt idx="13">
                  <c:v>0.7</c:v>
                </c:pt>
                <c:pt idx="14">
                  <c:v>0.0</c:v>
                </c:pt>
                <c:pt idx="15">
                  <c:v>0.7</c:v>
                </c:pt>
                <c:pt idx="16">
                  <c:v>0.0</c:v>
                </c:pt>
                <c:pt idx="17">
                  <c:v>0.0</c:v>
                </c:pt>
                <c:pt idx="18">
                  <c:v>0.8</c:v>
                </c:pt>
                <c:pt idx="19">
                  <c:v>0.0</c:v>
                </c:pt>
                <c:pt idx="20">
                  <c:v>0.7</c:v>
                </c:pt>
                <c:pt idx="21">
                  <c:v>0.0</c:v>
                </c:pt>
                <c:pt idx="22">
                  <c:v>0.0</c:v>
                </c:pt>
                <c:pt idx="23">
                  <c:v>0.4</c:v>
                </c:pt>
                <c:pt idx="24">
                  <c:v>0.0</c:v>
                </c:pt>
                <c:pt idx="25">
                  <c:v>0.7</c:v>
                </c:pt>
                <c:pt idx="26">
                  <c:v>0.0</c:v>
                </c:pt>
                <c:pt idx="27">
                  <c:v>0.0</c:v>
                </c:pt>
                <c:pt idx="28">
                  <c:v>0.3</c:v>
                </c:pt>
                <c:pt idx="29">
                  <c:v>0.0</c:v>
                </c:pt>
                <c:pt idx="30">
                  <c:v>0.9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0.8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0.9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0.8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0.9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0.9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0.9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0.9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0.9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0.6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0.9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0.9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0.8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0.9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5 Devices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Sheet1!$A$3:$A$101</c:f>
              <c:numCache>
                <c:formatCode>General</c:formatCode>
                <c:ptCount val="99"/>
                <c:pt idx="0">
                  <c:v>0.0</c:v>
                </c:pt>
                <c:pt idx="1">
                  <c:v>3.0</c:v>
                </c:pt>
                <c:pt idx="2">
                  <c:v>6.0</c:v>
                </c:pt>
                <c:pt idx="3">
                  <c:v>9.0</c:v>
                </c:pt>
                <c:pt idx="4">
                  <c:v>12.0</c:v>
                </c:pt>
                <c:pt idx="5">
                  <c:v>15.0</c:v>
                </c:pt>
                <c:pt idx="6">
                  <c:v>18.0</c:v>
                </c:pt>
                <c:pt idx="7">
                  <c:v>21.0</c:v>
                </c:pt>
                <c:pt idx="8">
                  <c:v>24.0</c:v>
                </c:pt>
                <c:pt idx="9">
                  <c:v>27.0</c:v>
                </c:pt>
                <c:pt idx="10">
                  <c:v>30.0</c:v>
                </c:pt>
                <c:pt idx="11">
                  <c:v>33.0</c:v>
                </c:pt>
                <c:pt idx="12">
                  <c:v>36.0</c:v>
                </c:pt>
                <c:pt idx="13">
                  <c:v>39.0</c:v>
                </c:pt>
                <c:pt idx="14">
                  <c:v>42.0</c:v>
                </c:pt>
                <c:pt idx="15">
                  <c:v>45.0</c:v>
                </c:pt>
                <c:pt idx="16">
                  <c:v>48.0</c:v>
                </c:pt>
                <c:pt idx="17">
                  <c:v>51.0</c:v>
                </c:pt>
                <c:pt idx="18">
                  <c:v>54.0</c:v>
                </c:pt>
                <c:pt idx="19">
                  <c:v>57.0</c:v>
                </c:pt>
                <c:pt idx="20">
                  <c:v>60.0</c:v>
                </c:pt>
                <c:pt idx="21">
                  <c:v>63.0</c:v>
                </c:pt>
                <c:pt idx="22">
                  <c:v>66.0</c:v>
                </c:pt>
                <c:pt idx="23">
                  <c:v>69.0</c:v>
                </c:pt>
                <c:pt idx="24">
                  <c:v>72.0</c:v>
                </c:pt>
                <c:pt idx="25">
                  <c:v>75.0</c:v>
                </c:pt>
                <c:pt idx="26">
                  <c:v>78.0</c:v>
                </c:pt>
                <c:pt idx="27">
                  <c:v>81.0</c:v>
                </c:pt>
                <c:pt idx="28">
                  <c:v>84.0</c:v>
                </c:pt>
                <c:pt idx="29">
                  <c:v>87.0</c:v>
                </c:pt>
                <c:pt idx="30">
                  <c:v>90.0</c:v>
                </c:pt>
                <c:pt idx="31">
                  <c:v>93.0</c:v>
                </c:pt>
                <c:pt idx="32">
                  <c:v>96.0</c:v>
                </c:pt>
                <c:pt idx="33">
                  <c:v>99.0</c:v>
                </c:pt>
                <c:pt idx="34">
                  <c:v>102.0</c:v>
                </c:pt>
                <c:pt idx="35">
                  <c:v>105.0</c:v>
                </c:pt>
                <c:pt idx="36">
                  <c:v>108.0</c:v>
                </c:pt>
                <c:pt idx="37">
                  <c:v>111.0</c:v>
                </c:pt>
                <c:pt idx="38">
                  <c:v>114.0</c:v>
                </c:pt>
                <c:pt idx="39">
                  <c:v>117.0</c:v>
                </c:pt>
                <c:pt idx="40">
                  <c:v>120.0</c:v>
                </c:pt>
                <c:pt idx="41">
                  <c:v>123.0</c:v>
                </c:pt>
                <c:pt idx="42">
                  <c:v>126.0</c:v>
                </c:pt>
                <c:pt idx="43">
                  <c:v>129.0</c:v>
                </c:pt>
                <c:pt idx="44">
                  <c:v>132.0</c:v>
                </c:pt>
                <c:pt idx="45">
                  <c:v>135.0</c:v>
                </c:pt>
                <c:pt idx="46">
                  <c:v>138.0</c:v>
                </c:pt>
                <c:pt idx="47">
                  <c:v>141.0</c:v>
                </c:pt>
                <c:pt idx="48">
                  <c:v>144.0</c:v>
                </c:pt>
                <c:pt idx="49">
                  <c:v>147.0</c:v>
                </c:pt>
                <c:pt idx="50">
                  <c:v>150.0</c:v>
                </c:pt>
                <c:pt idx="51">
                  <c:v>153.0</c:v>
                </c:pt>
                <c:pt idx="52">
                  <c:v>156.0</c:v>
                </c:pt>
                <c:pt idx="53">
                  <c:v>159.0</c:v>
                </c:pt>
                <c:pt idx="54">
                  <c:v>162.0</c:v>
                </c:pt>
                <c:pt idx="55">
                  <c:v>165.0</c:v>
                </c:pt>
                <c:pt idx="56">
                  <c:v>168.0</c:v>
                </c:pt>
                <c:pt idx="57">
                  <c:v>171.0</c:v>
                </c:pt>
                <c:pt idx="58">
                  <c:v>174.0</c:v>
                </c:pt>
                <c:pt idx="59">
                  <c:v>177.0</c:v>
                </c:pt>
                <c:pt idx="60">
                  <c:v>180.0</c:v>
                </c:pt>
                <c:pt idx="61">
                  <c:v>183.0</c:v>
                </c:pt>
                <c:pt idx="62">
                  <c:v>186.0</c:v>
                </c:pt>
                <c:pt idx="63">
                  <c:v>189.0</c:v>
                </c:pt>
                <c:pt idx="64">
                  <c:v>192.0</c:v>
                </c:pt>
                <c:pt idx="65">
                  <c:v>195.0</c:v>
                </c:pt>
                <c:pt idx="66">
                  <c:v>198.0</c:v>
                </c:pt>
                <c:pt idx="67">
                  <c:v>201.0</c:v>
                </c:pt>
                <c:pt idx="68">
                  <c:v>204.0</c:v>
                </c:pt>
                <c:pt idx="69">
                  <c:v>207.0</c:v>
                </c:pt>
                <c:pt idx="70">
                  <c:v>210.0</c:v>
                </c:pt>
                <c:pt idx="71">
                  <c:v>213.0</c:v>
                </c:pt>
                <c:pt idx="72">
                  <c:v>216.0</c:v>
                </c:pt>
                <c:pt idx="73">
                  <c:v>219.0</c:v>
                </c:pt>
                <c:pt idx="74">
                  <c:v>222.0</c:v>
                </c:pt>
                <c:pt idx="75">
                  <c:v>225.0</c:v>
                </c:pt>
                <c:pt idx="76">
                  <c:v>228.0</c:v>
                </c:pt>
                <c:pt idx="77">
                  <c:v>231.0</c:v>
                </c:pt>
                <c:pt idx="78">
                  <c:v>234.0</c:v>
                </c:pt>
                <c:pt idx="79">
                  <c:v>237.0</c:v>
                </c:pt>
                <c:pt idx="80">
                  <c:v>240.0</c:v>
                </c:pt>
                <c:pt idx="81">
                  <c:v>243.0</c:v>
                </c:pt>
                <c:pt idx="82">
                  <c:v>246.0</c:v>
                </c:pt>
                <c:pt idx="83">
                  <c:v>249.0</c:v>
                </c:pt>
                <c:pt idx="84">
                  <c:v>252.0</c:v>
                </c:pt>
                <c:pt idx="85">
                  <c:v>255.0</c:v>
                </c:pt>
                <c:pt idx="86">
                  <c:v>258.0</c:v>
                </c:pt>
                <c:pt idx="87">
                  <c:v>261.0</c:v>
                </c:pt>
                <c:pt idx="88">
                  <c:v>264.0</c:v>
                </c:pt>
                <c:pt idx="89">
                  <c:v>267.0</c:v>
                </c:pt>
                <c:pt idx="90">
                  <c:v>270.0</c:v>
                </c:pt>
                <c:pt idx="91">
                  <c:v>273.0</c:v>
                </c:pt>
                <c:pt idx="92">
                  <c:v>276.0</c:v>
                </c:pt>
                <c:pt idx="93">
                  <c:v>279.0</c:v>
                </c:pt>
                <c:pt idx="94">
                  <c:v>282.0</c:v>
                </c:pt>
                <c:pt idx="95">
                  <c:v>285.0</c:v>
                </c:pt>
                <c:pt idx="96">
                  <c:v>288.0</c:v>
                </c:pt>
                <c:pt idx="97">
                  <c:v>291.0</c:v>
                </c:pt>
                <c:pt idx="98">
                  <c:v>294.0</c:v>
                </c:pt>
              </c:numCache>
            </c:numRef>
          </c:cat>
          <c:val>
            <c:numRef>
              <c:f>Sheet1!$C$3:$C$101</c:f>
              <c:numCache>
                <c:formatCode>General</c:formatCode>
                <c:ptCount val="99"/>
                <c:pt idx="0">
                  <c:v>0.0</c:v>
                </c:pt>
                <c:pt idx="1">
                  <c:v>0.0</c:v>
                </c:pt>
                <c:pt idx="2">
                  <c:v>4.7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4.0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4.0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2.8</c:v>
                </c:pt>
                <c:pt idx="18">
                  <c:v>0.0</c:v>
                </c:pt>
                <c:pt idx="19">
                  <c:v>0.7</c:v>
                </c:pt>
                <c:pt idx="20">
                  <c:v>0.0</c:v>
                </c:pt>
                <c:pt idx="21">
                  <c:v>0.0</c:v>
                </c:pt>
                <c:pt idx="22">
                  <c:v>1.8</c:v>
                </c:pt>
                <c:pt idx="23">
                  <c:v>0.0</c:v>
                </c:pt>
                <c:pt idx="24">
                  <c:v>3.699999999999999</c:v>
                </c:pt>
                <c:pt idx="25">
                  <c:v>0.0</c:v>
                </c:pt>
                <c:pt idx="26">
                  <c:v>0.0</c:v>
                </c:pt>
                <c:pt idx="27">
                  <c:v>0.9</c:v>
                </c:pt>
                <c:pt idx="28">
                  <c:v>0.0</c:v>
                </c:pt>
                <c:pt idx="29">
                  <c:v>5.0</c:v>
                </c:pt>
                <c:pt idx="30">
                  <c:v>0.0</c:v>
                </c:pt>
                <c:pt idx="31">
                  <c:v>0.0</c:v>
                </c:pt>
                <c:pt idx="32">
                  <c:v>0.7</c:v>
                </c:pt>
                <c:pt idx="33">
                  <c:v>0.0</c:v>
                </c:pt>
                <c:pt idx="34">
                  <c:v>5.0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5.9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5.3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5.0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5.4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5.300000000000001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5.3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5.2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5.5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4.9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4.2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3.3</c:v>
                </c:pt>
                <c:pt idx="90">
                  <c:v>0.0</c:v>
                </c:pt>
                <c:pt idx="91">
                  <c:v>0.2</c:v>
                </c:pt>
                <c:pt idx="92">
                  <c:v>0.0</c:v>
                </c:pt>
                <c:pt idx="93">
                  <c:v>0.0</c:v>
                </c:pt>
                <c:pt idx="94">
                  <c:v>2.5</c:v>
                </c:pt>
                <c:pt idx="95">
                  <c:v>0.0</c:v>
                </c:pt>
                <c:pt idx="96">
                  <c:v>3.8</c:v>
                </c:pt>
                <c:pt idx="97">
                  <c:v>0.0</c:v>
                </c:pt>
                <c:pt idx="98">
                  <c:v>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10 Devices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Sheet1!$A$3:$A$101</c:f>
              <c:numCache>
                <c:formatCode>General</c:formatCode>
                <c:ptCount val="99"/>
                <c:pt idx="0">
                  <c:v>0.0</c:v>
                </c:pt>
                <c:pt idx="1">
                  <c:v>3.0</c:v>
                </c:pt>
                <c:pt idx="2">
                  <c:v>6.0</c:v>
                </c:pt>
                <c:pt idx="3">
                  <c:v>9.0</c:v>
                </c:pt>
                <c:pt idx="4">
                  <c:v>12.0</c:v>
                </c:pt>
                <c:pt idx="5">
                  <c:v>15.0</c:v>
                </c:pt>
                <c:pt idx="6">
                  <c:v>18.0</c:v>
                </c:pt>
                <c:pt idx="7">
                  <c:v>21.0</c:v>
                </c:pt>
                <c:pt idx="8">
                  <c:v>24.0</c:v>
                </c:pt>
                <c:pt idx="9">
                  <c:v>27.0</c:v>
                </c:pt>
                <c:pt idx="10">
                  <c:v>30.0</c:v>
                </c:pt>
                <c:pt idx="11">
                  <c:v>33.0</c:v>
                </c:pt>
                <c:pt idx="12">
                  <c:v>36.0</c:v>
                </c:pt>
                <c:pt idx="13">
                  <c:v>39.0</c:v>
                </c:pt>
                <c:pt idx="14">
                  <c:v>42.0</c:v>
                </c:pt>
                <c:pt idx="15">
                  <c:v>45.0</c:v>
                </c:pt>
                <c:pt idx="16">
                  <c:v>48.0</c:v>
                </c:pt>
                <c:pt idx="17">
                  <c:v>51.0</c:v>
                </c:pt>
                <c:pt idx="18">
                  <c:v>54.0</c:v>
                </c:pt>
                <c:pt idx="19">
                  <c:v>57.0</c:v>
                </c:pt>
                <c:pt idx="20">
                  <c:v>60.0</c:v>
                </c:pt>
                <c:pt idx="21">
                  <c:v>63.0</c:v>
                </c:pt>
                <c:pt idx="22">
                  <c:v>66.0</c:v>
                </c:pt>
                <c:pt idx="23">
                  <c:v>69.0</c:v>
                </c:pt>
                <c:pt idx="24">
                  <c:v>72.0</c:v>
                </c:pt>
                <c:pt idx="25">
                  <c:v>75.0</c:v>
                </c:pt>
                <c:pt idx="26">
                  <c:v>78.0</c:v>
                </c:pt>
                <c:pt idx="27">
                  <c:v>81.0</c:v>
                </c:pt>
                <c:pt idx="28">
                  <c:v>84.0</c:v>
                </c:pt>
                <c:pt idx="29">
                  <c:v>87.0</c:v>
                </c:pt>
                <c:pt idx="30">
                  <c:v>90.0</c:v>
                </c:pt>
                <c:pt idx="31">
                  <c:v>93.0</c:v>
                </c:pt>
                <c:pt idx="32">
                  <c:v>96.0</c:v>
                </c:pt>
                <c:pt idx="33">
                  <c:v>99.0</c:v>
                </c:pt>
                <c:pt idx="34">
                  <c:v>102.0</c:v>
                </c:pt>
                <c:pt idx="35">
                  <c:v>105.0</c:v>
                </c:pt>
                <c:pt idx="36">
                  <c:v>108.0</c:v>
                </c:pt>
                <c:pt idx="37">
                  <c:v>111.0</c:v>
                </c:pt>
                <c:pt idx="38">
                  <c:v>114.0</c:v>
                </c:pt>
                <c:pt idx="39">
                  <c:v>117.0</c:v>
                </c:pt>
                <c:pt idx="40">
                  <c:v>120.0</c:v>
                </c:pt>
                <c:pt idx="41">
                  <c:v>123.0</c:v>
                </c:pt>
                <c:pt idx="42">
                  <c:v>126.0</c:v>
                </c:pt>
                <c:pt idx="43">
                  <c:v>129.0</c:v>
                </c:pt>
                <c:pt idx="44">
                  <c:v>132.0</c:v>
                </c:pt>
                <c:pt idx="45">
                  <c:v>135.0</c:v>
                </c:pt>
                <c:pt idx="46">
                  <c:v>138.0</c:v>
                </c:pt>
                <c:pt idx="47">
                  <c:v>141.0</c:v>
                </c:pt>
                <c:pt idx="48">
                  <c:v>144.0</c:v>
                </c:pt>
                <c:pt idx="49">
                  <c:v>147.0</c:v>
                </c:pt>
                <c:pt idx="50">
                  <c:v>150.0</c:v>
                </c:pt>
                <c:pt idx="51">
                  <c:v>153.0</c:v>
                </c:pt>
                <c:pt idx="52">
                  <c:v>156.0</c:v>
                </c:pt>
                <c:pt idx="53">
                  <c:v>159.0</c:v>
                </c:pt>
                <c:pt idx="54">
                  <c:v>162.0</c:v>
                </c:pt>
                <c:pt idx="55">
                  <c:v>165.0</c:v>
                </c:pt>
                <c:pt idx="56">
                  <c:v>168.0</c:v>
                </c:pt>
                <c:pt idx="57">
                  <c:v>171.0</c:v>
                </c:pt>
                <c:pt idx="58">
                  <c:v>174.0</c:v>
                </c:pt>
                <c:pt idx="59">
                  <c:v>177.0</c:v>
                </c:pt>
                <c:pt idx="60">
                  <c:v>180.0</c:v>
                </c:pt>
                <c:pt idx="61">
                  <c:v>183.0</c:v>
                </c:pt>
                <c:pt idx="62">
                  <c:v>186.0</c:v>
                </c:pt>
                <c:pt idx="63">
                  <c:v>189.0</c:v>
                </c:pt>
                <c:pt idx="64">
                  <c:v>192.0</c:v>
                </c:pt>
                <c:pt idx="65">
                  <c:v>195.0</c:v>
                </c:pt>
                <c:pt idx="66">
                  <c:v>198.0</c:v>
                </c:pt>
                <c:pt idx="67">
                  <c:v>201.0</c:v>
                </c:pt>
                <c:pt idx="68">
                  <c:v>204.0</c:v>
                </c:pt>
                <c:pt idx="69">
                  <c:v>207.0</c:v>
                </c:pt>
                <c:pt idx="70">
                  <c:v>210.0</c:v>
                </c:pt>
                <c:pt idx="71">
                  <c:v>213.0</c:v>
                </c:pt>
                <c:pt idx="72">
                  <c:v>216.0</c:v>
                </c:pt>
                <c:pt idx="73">
                  <c:v>219.0</c:v>
                </c:pt>
                <c:pt idx="74">
                  <c:v>222.0</c:v>
                </c:pt>
                <c:pt idx="75">
                  <c:v>225.0</c:v>
                </c:pt>
                <c:pt idx="76">
                  <c:v>228.0</c:v>
                </c:pt>
                <c:pt idx="77">
                  <c:v>231.0</c:v>
                </c:pt>
                <c:pt idx="78">
                  <c:v>234.0</c:v>
                </c:pt>
                <c:pt idx="79">
                  <c:v>237.0</c:v>
                </c:pt>
                <c:pt idx="80">
                  <c:v>240.0</c:v>
                </c:pt>
                <c:pt idx="81">
                  <c:v>243.0</c:v>
                </c:pt>
                <c:pt idx="82">
                  <c:v>246.0</c:v>
                </c:pt>
                <c:pt idx="83">
                  <c:v>249.0</c:v>
                </c:pt>
                <c:pt idx="84">
                  <c:v>252.0</c:v>
                </c:pt>
                <c:pt idx="85">
                  <c:v>255.0</c:v>
                </c:pt>
                <c:pt idx="86">
                  <c:v>258.0</c:v>
                </c:pt>
                <c:pt idx="87">
                  <c:v>261.0</c:v>
                </c:pt>
                <c:pt idx="88">
                  <c:v>264.0</c:v>
                </c:pt>
                <c:pt idx="89">
                  <c:v>267.0</c:v>
                </c:pt>
                <c:pt idx="90">
                  <c:v>270.0</c:v>
                </c:pt>
                <c:pt idx="91">
                  <c:v>273.0</c:v>
                </c:pt>
                <c:pt idx="92">
                  <c:v>276.0</c:v>
                </c:pt>
                <c:pt idx="93">
                  <c:v>279.0</c:v>
                </c:pt>
                <c:pt idx="94">
                  <c:v>282.0</c:v>
                </c:pt>
                <c:pt idx="95">
                  <c:v>285.0</c:v>
                </c:pt>
                <c:pt idx="96">
                  <c:v>288.0</c:v>
                </c:pt>
                <c:pt idx="97">
                  <c:v>291.0</c:v>
                </c:pt>
                <c:pt idx="98">
                  <c:v>294.0</c:v>
                </c:pt>
              </c:numCache>
            </c:numRef>
          </c:cat>
          <c:val>
            <c:numRef>
              <c:f>Sheet1!$D$3:$D$101</c:f>
              <c:numCache>
                <c:formatCode>General</c:formatCode>
                <c:ptCount val="99"/>
                <c:pt idx="0">
                  <c:v>0.0</c:v>
                </c:pt>
                <c:pt idx="1">
                  <c:v>1.9</c:v>
                </c:pt>
                <c:pt idx="2">
                  <c:v>5.2</c:v>
                </c:pt>
                <c:pt idx="3">
                  <c:v>0.0</c:v>
                </c:pt>
                <c:pt idx="4">
                  <c:v>9.3</c:v>
                </c:pt>
                <c:pt idx="5">
                  <c:v>0.0</c:v>
                </c:pt>
                <c:pt idx="6">
                  <c:v>4.300000000000001</c:v>
                </c:pt>
                <c:pt idx="7">
                  <c:v>3.900000000000001</c:v>
                </c:pt>
                <c:pt idx="8">
                  <c:v>0.0</c:v>
                </c:pt>
                <c:pt idx="9">
                  <c:v>9.6</c:v>
                </c:pt>
                <c:pt idx="10">
                  <c:v>0.0</c:v>
                </c:pt>
                <c:pt idx="11">
                  <c:v>7.6</c:v>
                </c:pt>
                <c:pt idx="12">
                  <c:v>2.3</c:v>
                </c:pt>
                <c:pt idx="13">
                  <c:v>0.0</c:v>
                </c:pt>
                <c:pt idx="14">
                  <c:v>12.5</c:v>
                </c:pt>
                <c:pt idx="15">
                  <c:v>0.0</c:v>
                </c:pt>
                <c:pt idx="16">
                  <c:v>4.6</c:v>
                </c:pt>
                <c:pt idx="17">
                  <c:v>0.0</c:v>
                </c:pt>
                <c:pt idx="18">
                  <c:v>0.0</c:v>
                </c:pt>
                <c:pt idx="19">
                  <c:v>10.9</c:v>
                </c:pt>
                <c:pt idx="20">
                  <c:v>0.0</c:v>
                </c:pt>
                <c:pt idx="21">
                  <c:v>5.800000000000001</c:v>
                </c:pt>
                <c:pt idx="22">
                  <c:v>0.0</c:v>
                </c:pt>
                <c:pt idx="23">
                  <c:v>0.0</c:v>
                </c:pt>
                <c:pt idx="24">
                  <c:v>10.4</c:v>
                </c:pt>
                <c:pt idx="25">
                  <c:v>0.0</c:v>
                </c:pt>
                <c:pt idx="26">
                  <c:v>6.9</c:v>
                </c:pt>
                <c:pt idx="27">
                  <c:v>0.0</c:v>
                </c:pt>
                <c:pt idx="28">
                  <c:v>0.1</c:v>
                </c:pt>
                <c:pt idx="29">
                  <c:v>7.9</c:v>
                </c:pt>
                <c:pt idx="30">
                  <c:v>0.0</c:v>
                </c:pt>
                <c:pt idx="31">
                  <c:v>11.7</c:v>
                </c:pt>
                <c:pt idx="32">
                  <c:v>0.0</c:v>
                </c:pt>
                <c:pt idx="33">
                  <c:v>2.2</c:v>
                </c:pt>
                <c:pt idx="34">
                  <c:v>6.900000000000001</c:v>
                </c:pt>
                <c:pt idx="35">
                  <c:v>0.0</c:v>
                </c:pt>
                <c:pt idx="36">
                  <c:v>6.4</c:v>
                </c:pt>
                <c:pt idx="37">
                  <c:v>0.0</c:v>
                </c:pt>
                <c:pt idx="38">
                  <c:v>1.2</c:v>
                </c:pt>
                <c:pt idx="39">
                  <c:v>5.000000000000001</c:v>
                </c:pt>
                <c:pt idx="40">
                  <c:v>0.0</c:v>
                </c:pt>
                <c:pt idx="41">
                  <c:v>7.4</c:v>
                </c:pt>
                <c:pt idx="42">
                  <c:v>0.0</c:v>
                </c:pt>
                <c:pt idx="43">
                  <c:v>4.7</c:v>
                </c:pt>
                <c:pt idx="44">
                  <c:v>4.0</c:v>
                </c:pt>
                <c:pt idx="45">
                  <c:v>0.0</c:v>
                </c:pt>
                <c:pt idx="46">
                  <c:v>7.3</c:v>
                </c:pt>
                <c:pt idx="47">
                  <c:v>0.0</c:v>
                </c:pt>
                <c:pt idx="48">
                  <c:v>1.9</c:v>
                </c:pt>
                <c:pt idx="49">
                  <c:v>2.6</c:v>
                </c:pt>
                <c:pt idx="50">
                  <c:v>0.0</c:v>
                </c:pt>
                <c:pt idx="51">
                  <c:v>12.3</c:v>
                </c:pt>
                <c:pt idx="52">
                  <c:v>0.0</c:v>
                </c:pt>
                <c:pt idx="53">
                  <c:v>3.2</c:v>
                </c:pt>
                <c:pt idx="54">
                  <c:v>2.6</c:v>
                </c:pt>
                <c:pt idx="55">
                  <c:v>0.0</c:v>
                </c:pt>
                <c:pt idx="56">
                  <c:v>12.4</c:v>
                </c:pt>
                <c:pt idx="57">
                  <c:v>0.0</c:v>
                </c:pt>
                <c:pt idx="58">
                  <c:v>4.0</c:v>
                </c:pt>
                <c:pt idx="59">
                  <c:v>0.0</c:v>
                </c:pt>
                <c:pt idx="60">
                  <c:v>0.0</c:v>
                </c:pt>
                <c:pt idx="61">
                  <c:v>10.7</c:v>
                </c:pt>
                <c:pt idx="62">
                  <c:v>0.0</c:v>
                </c:pt>
                <c:pt idx="63">
                  <c:v>5.6</c:v>
                </c:pt>
                <c:pt idx="64">
                  <c:v>0.0</c:v>
                </c:pt>
                <c:pt idx="65">
                  <c:v>1.2</c:v>
                </c:pt>
                <c:pt idx="66">
                  <c:v>9.3</c:v>
                </c:pt>
                <c:pt idx="67">
                  <c:v>0.0</c:v>
                </c:pt>
                <c:pt idx="68">
                  <c:v>6.9</c:v>
                </c:pt>
                <c:pt idx="69">
                  <c:v>0.0</c:v>
                </c:pt>
                <c:pt idx="70">
                  <c:v>2.1</c:v>
                </c:pt>
                <c:pt idx="71">
                  <c:v>8.0</c:v>
                </c:pt>
                <c:pt idx="72">
                  <c:v>0.0</c:v>
                </c:pt>
                <c:pt idx="73">
                  <c:v>7.100000000000001</c:v>
                </c:pt>
                <c:pt idx="74">
                  <c:v>0.0</c:v>
                </c:pt>
                <c:pt idx="75">
                  <c:v>0.4</c:v>
                </c:pt>
                <c:pt idx="76">
                  <c:v>5.700000000000001</c:v>
                </c:pt>
                <c:pt idx="77">
                  <c:v>0.0</c:v>
                </c:pt>
                <c:pt idx="78">
                  <c:v>8.1</c:v>
                </c:pt>
                <c:pt idx="79">
                  <c:v>0.0</c:v>
                </c:pt>
                <c:pt idx="80">
                  <c:v>1.3</c:v>
                </c:pt>
                <c:pt idx="81">
                  <c:v>4.6</c:v>
                </c:pt>
                <c:pt idx="82">
                  <c:v>0.0</c:v>
                </c:pt>
                <c:pt idx="83">
                  <c:v>7.299999999999999</c:v>
                </c:pt>
                <c:pt idx="84">
                  <c:v>0.0</c:v>
                </c:pt>
                <c:pt idx="85">
                  <c:v>1.8</c:v>
                </c:pt>
                <c:pt idx="86">
                  <c:v>3.700000000000001</c:v>
                </c:pt>
                <c:pt idx="87">
                  <c:v>0.0</c:v>
                </c:pt>
                <c:pt idx="88">
                  <c:v>10.5</c:v>
                </c:pt>
                <c:pt idx="89">
                  <c:v>0.0</c:v>
                </c:pt>
                <c:pt idx="90">
                  <c:v>3.1</c:v>
                </c:pt>
                <c:pt idx="91">
                  <c:v>2.200000000000001</c:v>
                </c:pt>
                <c:pt idx="92">
                  <c:v>0.0</c:v>
                </c:pt>
                <c:pt idx="93">
                  <c:v>12.7</c:v>
                </c:pt>
                <c:pt idx="94">
                  <c:v>0.0</c:v>
                </c:pt>
                <c:pt idx="95">
                  <c:v>2.9</c:v>
                </c:pt>
                <c:pt idx="96">
                  <c:v>0.0</c:v>
                </c:pt>
                <c:pt idx="97">
                  <c:v>0.0</c:v>
                </c:pt>
                <c:pt idx="98">
                  <c:v>12.4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15 Devices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Sheet1!$A$3:$A$101</c:f>
              <c:numCache>
                <c:formatCode>General</c:formatCode>
                <c:ptCount val="99"/>
                <c:pt idx="0">
                  <c:v>0.0</c:v>
                </c:pt>
                <c:pt idx="1">
                  <c:v>3.0</c:v>
                </c:pt>
                <c:pt idx="2">
                  <c:v>6.0</c:v>
                </c:pt>
                <c:pt idx="3">
                  <c:v>9.0</c:v>
                </c:pt>
                <c:pt idx="4">
                  <c:v>12.0</c:v>
                </c:pt>
                <c:pt idx="5">
                  <c:v>15.0</c:v>
                </c:pt>
                <c:pt idx="6">
                  <c:v>18.0</c:v>
                </c:pt>
                <c:pt idx="7">
                  <c:v>21.0</c:v>
                </c:pt>
                <c:pt idx="8">
                  <c:v>24.0</c:v>
                </c:pt>
                <c:pt idx="9">
                  <c:v>27.0</c:v>
                </c:pt>
                <c:pt idx="10">
                  <c:v>30.0</c:v>
                </c:pt>
                <c:pt idx="11">
                  <c:v>33.0</c:v>
                </c:pt>
                <c:pt idx="12">
                  <c:v>36.0</c:v>
                </c:pt>
                <c:pt idx="13">
                  <c:v>39.0</c:v>
                </c:pt>
                <c:pt idx="14">
                  <c:v>42.0</c:v>
                </c:pt>
                <c:pt idx="15">
                  <c:v>45.0</c:v>
                </c:pt>
                <c:pt idx="16">
                  <c:v>48.0</c:v>
                </c:pt>
                <c:pt idx="17">
                  <c:v>51.0</c:v>
                </c:pt>
                <c:pt idx="18">
                  <c:v>54.0</c:v>
                </c:pt>
                <c:pt idx="19">
                  <c:v>57.0</c:v>
                </c:pt>
                <c:pt idx="20">
                  <c:v>60.0</c:v>
                </c:pt>
                <c:pt idx="21">
                  <c:v>63.0</c:v>
                </c:pt>
                <c:pt idx="22">
                  <c:v>66.0</c:v>
                </c:pt>
                <c:pt idx="23">
                  <c:v>69.0</c:v>
                </c:pt>
                <c:pt idx="24">
                  <c:v>72.0</c:v>
                </c:pt>
                <c:pt idx="25">
                  <c:v>75.0</c:v>
                </c:pt>
                <c:pt idx="26">
                  <c:v>78.0</c:v>
                </c:pt>
                <c:pt idx="27">
                  <c:v>81.0</c:v>
                </c:pt>
                <c:pt idx="28">
                  <c:v>84.0</c:v>
                </c:pt>
                <c:pt idx="29">
                  <c:v>87.0</c:v>
                </c:pt>
                <c:pt idx="30">
                  <c:v>90.0</c:v>
                </c:pt>
                <c:pt idx="31">
                  <c:v>93.0</c:v>
                </c:pt>
                <c:pt idx="32">
                  <c:v>96.0</c:v>
                </c:pt>
                <c:pt idx="33">
                  <c:v>99.0</c:v>
                </c:pt>
                <c:pt idx="34">
                  <c:v>102.0</c:v>
                </c:pt>
                <c:pt idx="35">
                  <c:v>105.0</c:v>
                </c:pt>
                <c:pt idx="36">
                  <c:v>108.0</c:v>
                </c:pt>
                <c:pt idx="37">
                  <c:v>111.0</c:v>
                </c:pt>
                <c:pt idx="38">
                  <c:v>114.0</c:v>
                </c:pt>
                <c:pt idx="39">
                  <c:v>117.0</c:v>
                </c:pt>
                <c:pt idx="40">
                  <c:v>120.0</c:v>
                </c:pt>
                <c:pt idx="41">
                  <c:v>123.0</c:v>
                </c:pt>
                <c:pt idx="42">
                  <c:v>126.0</c:v>
                </c:pt>
                <c:pt idx="43">
                  <c:v>129.0</c:v>
                </c:pt>
                <c:pt idx="44">
                  <c:v>132.0</c:v>
                </c:pt>
                <c:pt idx="45">
                  <c:v>135.0</c:v>
                </c:pt>
                <c:pt idx="46">
                  <c:v>138.0</c:v>
                </c:pt>
                <c:pt idx="47">
                  <c:v>141.0</c:v>
                </c:pt>
                <c:pt idx="48">
                  <c:v>144.0</c:v>
                </c:pt>
                <c:pt idx="49">
                  <c:v>147.0</c:v>
                </c:pt>
                <c:pt idx="50">
                  <c:v>150.0</c:v>
                </c:pt>
                <c:pt idx="51">
                  <c:v>153.0</c:v>
                </c:pt>
                <c:pt idx="52">
                  <c:v>156.0</c:v>
                </c:pt>
                <c:pt idx="53">
                  <c:v>159.0</c:v>
                </c:pt>
                <c:pt idx="54">
                  <c:v>162.0</c:v>
                </c:pt>
                <c:pt idx="55">
                  <c:v>165.0</c:v>
                </c:pt>
                <c:pt idx="56">
                  <c:v>168.0</c:v>
                </c:pt>
                <c:pt idx="57">
                  <c:v>171.0</c:v>
                </c:pt>
                <c:pt idx="58">
                  <c:v>174.0</c:v>
                </c:pt>
                <c:pt idx="59">
                  <c:v>177.0</c:v>
                </c:pt>
                <c:pt idx="60">
                  <c:v>180.0</c:v>
                </c:pt>
                <c:pt idx="61">
                  <c:v>183.0</c:v>
                </c:pt>
                <c:pt idx="62">
                  <c:v>186.0</c:v>
                </c:pt>
                <c:pt idx="63">
                  <c:v>189.0</c:v>
                </c:pt>
                <c:pt idx="64">
                  <c:v>192.0</c:v>
                </c:pt>
                <c:pt idx="65">
                  <c:v>195.0</c:v>
                </c:pt>
                <c:pt idx="66">
                  <c:v>198.0</c:v>
                </c:pt>
                <c:pt idx="67">
                  <c:v>201.0</c:v>
                </c:pt>
                <c:pt idx="68">
                  <c:v>204.0</c:v>
                </c:pt>
                <c:pt idx="69">
                  <c:v>207.0</c:v>
                </c:pt>
                <c:pt idx="70">
                  <c:v>210.0</c:v>
                </c:pt>
                <c:pt idx="71">
                  <c:v>213.0</c:v>
                </c:pt>
                <c:pt idx="72">
                  <c:v>216.0</c:v>
                </c:pt>
                <c:pt idx="73">
                  <c:v>219.0</c:v>
                </c:pt>
                <c:pt idx="74">
                  <c:v>222.0</c:v>
                </c:pt>
                <c:pt idx="75">
                  <c:v>225.0</c:v>
                </c:pt>
                <c:pt idx="76">
                  <c:v>228.0</c:v>
                </c:pt>
                <c:pt idx="77">
                  <c:v>231.0</c:v>
                </c:pt>
                <c:pt idx="78">
                  <c:v>234.0</c:v>
                </c:pt>
                <c:pt idx="79">
                  <c:v>237.0</c:v>
                </c:pt>
                <c:pt idx="80">
                  <c:v>240.0</c:v>
                </c:pt>
                <c:pt idx="81">
                  <c:v>243.0</c:v>
                </c:pt>
                <c:pt idx="82">
                  <c:v>246.0</c:v>
                </c:pt>
                <c:pt idx="83">
                  <c:v>249.0</c:v>
                </c:pt>
                <c:pt idx="84">
                  <c:v>252.0</c:v>
                </c:pt>
                <c:pt idx="85">
                  <c:v>255.0</c:v>
                </c:pt>
                <c:pt idx="86">
                  <c:v>258.0</c:v>
                </c:pt>
                <c:pt idx="87">
                  <c:v>261.0</c:v>
                </c:pt>
                <c:pt idx="88">
                  <c:v>264.0</c:v>
                </c:pt>
                <c:pt idx="89">
                  <c:v>267.0</c:v>
                </c:pt>
                <c:pt idx="90">
                  <c:v>270.0</c:v>
                </c:pt>
                <c:pt idx="91">
                  <c:v>273.0</c:v>
                </c:pt>
                <c:pt idx="92">
                  <c:v>276.0</c:v>
                </c:pt>
                <c:pt idx="93">
                  <c:v>279.0</c:v>
                </c:pt>
                <c:pt idx="94">
                  <c:v>282.0</c:v>
                </c:pt>
                <c:pt idx="95">
                  <c:v>285.0</c:v>
                </c:pt>
                <c:pt idx="96">
                  <c:v>288.0</c:v>
                </c:pt>
                <c:pt idx="97">
                  <c:v>291.0</c:v>
                </c:pt>
                <c:pt idx="98">
                  <c:v>294.0</c:v>
                </c:pt>
              </c:numCache>
            </c:numRef>
          </c:cat>
          <c:val>
            <c:numRef>
              <c:f>Sheet1!$E$3:$E$101</c:f>
              <c:numCache>
                <c:formatCode>General</c:formatCode>
                <c:ptCount val="99"/>
                <c:pt idx="0">
                  <c:v>1.4</c:v>
                </c:pt>
                <c:pt idx="1">
                  <c:v>8.6</c:v>
                </c:pt>
                <c:pt idx="2">
                  <c:v>11.2</c:v>
                </c:pt>
                <c:pt idx="3">
                  <c:v>5.800000000000001</c:v>
                </c:pt>
                <c:pt idx="4">
                  <c:v>8.900000000000002</c:v>
                </c:pt>
                <c:pt idx="5">
                  <c:v>6.399999999999997</c:v>
                </c:pt>
                <c:pt idx="6">
                  <c:v>9.100000000000001</c:v>
                </c:pt>
                <c:pt idx="7">
                  <c:v>9.89999999999999</c:v>
                </c:pt>
                <c:pt idx="8">
                  <c:v>10.3</c:v>
                </c:pt>
                <c:pt idx="9">
                  <c:v>9.6</c:v>
                </c:pt>
                <c:pt idx="10">
                  <c:v>5.699999999999997</c:v>
                </c:pt>
                <c:pt idx="11">
                  <c:v>9.500000000000001</c:v>
                </c:pt>
                <c:pt idx="12">
                  <c:v>9.1</c:v>
                </c:pt>
                <c:pt idx="13">
                  <c:v>10.9</c:v>
                </c:pt>
                <c:pt idx="14">
                  <c:v>9.6</c:v>
                </c:pt>
                <c:pt idx="15">
                  <c:v>4.6</c:v>
                </c:pt>
                <c:pt idx="16">
                  <c:v>9.7</c:v>
                </c:pt>
                <c:pt idx="17">
                  <c:v>6.8</c:v>
                </c:pt>
                <c:pt idx="18">
                  <c:v>8.9</c:v>
                </c:pt>
                <c:pt idx="19">
                  <c:v>10.6</c:v>
                </c:pt>
                <c:pt idx="20">
                  <c:v>5.800000000000001</c:v>
                </c:pt>
                <c:pt idx="21">
                  <c:v>11.4</c:v>
                </c:pt>
                <c:pt idx="22">
                  <c:v>9.7</c:v>
                </c:pt>
                <c:pt idx="23">
                  <c:v>6.700000000000001</c:v>
                </c:pt>
                <c:pt idx="24">
                  <c:v>7.899999999999999</c:v>
                </c:pt>
                <c:pt idx="25">
                  <c:v>8.1</c:v>
                </c:pt>
                <c:pt idx="26">
                  <c:v>7.3</c:v>
                </c:pt>
                <c:pt idx="27">
                  <c:v>6.999999999999997</c:v>
                </c:pt>
                <c:pt idx="28">
                  <c:v>9.9</c:v>
                </c:pt>
                <c:pt idx="29">
                  <c:v>10.8</c:v>
                </c:pt>
                <c:pt idx="30">
                  <c:v>8.8</c:v>
                </c:pt>
                <c:pt idx="31">
                  <c:v>9.200000000000001</c:v>
                </c:pt>
                <c:pt idx="32">
                  <c:v>6.099999999999997</c:v>
                </c:pt>
                <c:pt idx="33">
                  <c:v>9.4</c:v>
                </c:pt>
                <c:pt idx="34">
                  <c:v>10.9</c:v>
                </c:pt>
                <c:pt idx="35">
                  <c:v>10.2</c:v>
                </c:pt>
                <c:pt idx="36">
                  <c:v>9.200000000000001</c:v>
                </c:pt>
                <c:pt idx="37">
                  <c:v>6.699999999999997</c:v>
                </c:pt>
                <c:pt idx="38">
                  <c:v>8.3</c:v>
                </c:pt>
                <c:pt idx="39">
                  <c:v>8.900000000000002</c:v>
                </c:pt>
                <c:pt idx="40">
                  <c:v>8.3</c:v>
                </c:pt>
                <c:pt idx="41">
                  <c:v>8.6</c:v>
                </c:pt>
                <c:pt idx="42">
                  <c:v>4.899999999999998</c:v>
                </c:pt>
                <c:pt idx="43">
                  <c:v>9.3</c:v>
                </c:pt>
                <c:pt idx="44">
                  <c:v>6.3</c:v>
                </c:pt>
                <c:pt idx="45">
                  <c:v>9.1</c:v>
                </c:pt>
                <c:pt idx="46">
                  <c:v>9.6</c:v>
                </c:pt>
                <c:pt idx="47">
                  <c:v>5.4</c:v>
                </c:pt>
                <c:pt idx="48">
                  <c:v>10.2</c:v>
                </c:pt>
                <c:pt idx="49">
                  <c:v>4.999999999999996</c:v>
                </c:pt>
                <c:pt idx="50">
                  <c:v>9.500000000000001</c:v>
                </c:pt>
                <c:pt idx="51">
                  <c:v>9.900000000000002</c:v>
                </c:pt>
                <c:pt idx="52">
                  <c:v>8.8</c:v>
                </c:pt>
                <c:pt idx="53">
                  <c:v>10.9</c:v>
                </c:pt>
                <c:pt idx="54">
                  <c:v>6.399999999999997</c:v>
                </c:pt>
                <c:pt idx="55">
                  <c:v>9.400000000000002</c:v>
                </c:pt>
                <c:pt idx="56">
                  <c:v>11.6</c:v>
                </c:pt>
                <c:pt idx="57">
                  <c:v>6.5</c:v>
                </c:pt>
                <c:pt idx="58">
                  <c:v>9.1</c:v>
                </c:pt>
                <c:pt idx="59">
                  <c:v>5.199999999999996</c:v>
                </c:pt>
                <c:pt idx="60">
                  <c:v>10.3</c:v>
                </c:pt>
                <c:pt idx="61">
                  <c:v>10.1</c:v>
                </c:pt>
                <c:pt idx="62">
                  <c:v>6.800000000000001</c:v>
                </c:pt>
                <c:pt idx="63">
                  <c:v>9.900000000000002</c:v>
                </c:pt>
                <c:pt idx="64">
                  <c:v>4.6</c:v>
                </c:pt>
                <c:pt idx="65">
                  <c:v>10.5</c:v>
                </c:pt>
                <c:pt idx="66">
                  <c:v>8.200000000000001</c:v>
                </c:pt>
                <c:pt idx="67">
                  <c:v>9.200000000000001</c:v>
                </c:pt>
                <c:pt idx="68">
                  <c:v>8.7</c:v>
                </c:pt>
                <c:pt idx="69">
                  <c:v>7.199999999999997</c:v>
                </c:pt>
                <c:pt idx="70">
                  <c:v>10.0</c:v>
                </c:pt>
                <c:pt idx="71">
                  <c:v>7.0</c:v>
                </c:pt>
                <c:pt idx="72">
                  <c:v>10.2</c:v>
                </c:pt>
                <c:pt idx="73">
                  <c:v>10.5</c:v>
                </c:pt>
                <c:pt idx="74">
                  <c:v>5.400000000000001</c:v>
                </c:pt>
                <c:pt idx="75">
                  <c:v>10.2</c:v>
                </c:pt>
                <c:pt idx="76">
                  <c:v>5.599999999999998</c:v>
                </c:pt>
                <c:pt idx="77">
                  <c:v>9.5</c:v>
                </c:pt>
                <c:pt idx="78">
                  <c:v>9.8</c:v>
                </c:pt>
                <c:pt idx="79">
                  <c:v>5.9</c:v>
                </c:pt>
                <c:pt idx="80">
                  <c:v>12.2</c:v>
                </c:pt>
                <c:pt idx="81">
                  <c:v>4.599999999999998</c:v>
                </c:pt>
                <c:pt idx="82">
                  <c:v>10.8</c:v>
                </c:pt>
                <c:pt idx="83">
                  <c:v>12.7</c:v>
                </c:pt>
                <c:pt idx="84">
                  <c:v>11.5</c:v>
                </c:pt>
                <c:pt idx="85">
                  <c:v>10.6</c:v>
                </c:pt>
                <c:pt idx="86">
                  <c:v>4.899999999999997</c:v>
                </c:pt>
                <c:pt idx="87">
                  <c:v>10.1</c:v>
                </c:pt>
                <c:pt idx="88">
                  <c:v>10.2</c:v>
                </c:pt>
                <c:pt idx="89">
                  <c:v>9.4</c:v>
                </c:pt>
                <c:pt idx="90">
                  <c:v>9.7</c:v>
                </c:pt>
                <c:pt idx="91">
                  <c:v>5.299999999999996</c:v>
                </c:pt>
                <c:pt idx="92">
                  <c:v>10.6</c:v>
                </c:pt>
                <c:pt idx="93">
                  <c:v>9.1</c:v>
                </c:pt>
                <c:pt idx="94">
                  <c:v>8.4</c:v>
                </c:pt>
                <c:pt idx="95">
                  <c:v>9.4</c:v>
                </c:pt>
                <c:pt idx="96">
                  <c:v>4.6</c:v>
                </c:pt>
                <c:pt idx="97">
                  <c:v>9.200000000000001</c:v>
                </c:pt>
                <c:pt idx="98">
                  <c:v>7.400000000000001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4304008"/>
        <c:axId val="2082180328"/>
      </c:lineChart>
      <c:catAx>
        <c:axId val="-21343040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/>
                </a:pPr>
                <a:r>
                  <a:rPr lang="en-US" sz="800"/>
                  <a:t>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2180328"/>
        <c:crosses val="autoZero"/>
        <c:auto val="1"/>
        <c:lblAlgn val="ctr"/>
        <c:lblOffset val="100"/>
        <c:tickLblSkip val="4"/>
        <c:noMultiLvlLbl val="0"/>
      </c:catAx>
      <c:valAx>
        <c:axId val="20821803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/>
                  <a:t>CPU</a:t>
                </a:r>
                <a:r>
                  <a:rPr lang="en-US" sz="800" baseline="0"/>
                  <a:t> Usage (%)</a:t>
                </a:r>
                <a:endParaRPr lang="en-US" sz="8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430400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 w="12700"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Time</a:t>
            </a:r>
            <a:r>
              <a:rPr lang="en-US" sz="1000" baseline="0"/>
              <a:t> of Adding a Single File to an Existing Network</a:t>
            </a:r>
            <a:endParaRPr lang="en-US" sz="100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Coordinator has the files</c:v>
                </c:pt>
              </c:strCache>
            </c:strRef>
          </c:tx>
          <c:spPr>
            <a:ln w="12700"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0.0</c:v>
                </c:pt>
                <c:pt idx="1">
                  <c:v>50.0</c:v>
                </c:pt>
                <c:pt idx="2">
                  <c:v>250.0</c:v>
                </c:pt>
                <c:pt idx="3">
                  <c:v>500.0</c:v>
                </c:pt>
                <c:pt idx="4">
                  <c:v>1000.0</c:v>
                </c:pt>
                <c:pt idx="5">
                  <c:v>2500.0</c:v>
                </c:pt>
                <c:pt idx="6">
                  <c:v>5000.0</c:v>
                </c:pt>
                <c:pt idx="7">
                  <c:v>10000.0</c:v>
                </c:pt>
                <c:pt idx="8">
                  <c:v>20000.0</c:v>
                </c:pt>
                <c:pt idx="9">
                  <c:v>30000.0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7.355251</c:v>
                </c:pt>
                <c:pt idx="1">
                  <c:v>5.91552</c:v>
                </c:pt>
                <c:pt idx="2">
                  <c:v>7.358217</c:v>
                </c:pt>
                <c:pt idx="3">
                  <c:v>5.48165</c:v>
                </c:pt>
                <c:pt idx="4">
                  <c:v>6.057503999999999</c:v>
                </c:pt>
                <c:pt idx="5">
                  <c:v>9.209992</c:v>
                </c:pt>
                <c:pt idx="6">
                  <c:v>5.970205</c:v>
                </c:pt>
                <c:pt idx="7">
                  <c:v>6.106104999999999</c:v>
                </c:pt>
                <c:pt idx="8">
                  <c:v>11.254819</c:v>
                </c:pt>
                <c:pt idx="9">
                  <c:v>7.687653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Non-coordinator has the files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0.0</c:v>
                </c:pt>
                <c:pt idx="1">
                  <c:v>50.0</c:v>
                </c:pt>
                <c:pt idx="2">
                  <c:v>250.0</c:v>
                </c:pt>
                <c:pt idx="3">
                  <c:v>500.0</c:v>
                </c:pt>
                <c:pt idx="4">
                  <c:v>1000.0</c:v>
                </c:pt>
                <c:pt idx="5">
                  <c:v>2500.0</c:v>
                </c:pt>
                <c:pt idx="6">
                  <c:v>5000.0</c:v>
                </c:pt>
                <c:pt idx="7">
                  <c:v>10000.0</c:v>
                </c:pt>
                <c:pt idx="8">
                  <c:v>20000.0</c:v>
                </c:pt>
                <c:pt idx="9">
                  <c:v>30000.0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2.039153</c:v>
                </c:pt>
                <c:pt idx="1">
                  <c:v>1.899922</c:v>
                </c:pt>
                <c:pt idx="2">
                  <c:v>2.12528</c:v>
                </c:pt>
                <c:pt idx="3">
                  <c:v>2.151516</c:v>
                </c:pt>
                <c:pt idx="4">
                  <c:v>2.988888</c:v>
                </c:pt>
                <c:pt idx="5">
                  <c:v>1.846063</c:v>
                </c:pt>
                <c:pt idx="6">
                  <c:v>2.097406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0842984"/>
        <c:axId val="-2130837560"/>
      </c:lineChart>
      <c:catAx>
        <c:axId val="-2130842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/>
                </a:pPr>
                <a:r>
                  <a:rPr lang="en-US" sz="800"/>
                  <a:t>Files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30837560"/>
        <c:crosses val="autoZero"/>
        <c:auto val="1"/>
        <c:lblAlgn val="ctr"/>
        <c:lblOffset val="100"/>
        <c:noMultiLvlLbl val="0"/>
      </c:catAx>
      <c:valAx>
        <c:axId val="-213083756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800"/>
                </a:pPr>
                <a:r>
                  <a:rPr lang="en-US" sz="800"/>
                  <a:t>Time (ms)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3084298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Coordinator Synchronization</a:t>
            </a:r>
            <a:r>
              <a:rPr lang="en-US" sz="1000" baseline="0"/>
              <a:t> Time</a:t>
            </a:r>
            <a:endParaRPr lang="en-US" sz="100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685755082102732"/>
          <c:y val="0.115068989623961"/>
          <c:w val="0.906445650442945"/>
          <c:h val="0.68952579030831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 Coordinator, Empty</c:v>
                </c:pt>
              </c:strCache>
            </c:strRef>
          </c:tx>
          <c:spPr>
            <a:ln w="25400"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1.0</c:v>
                </c:pt>
                <c:pt idx="1">
                  <c:v>50.0</c:v>
                </c:pt>
                <c:pt idx="2">
                  <c:v>100.0</c:v>
                </c:pt>
                <c:pt idx="3">
                  <c:v>500.0</c:v>
                </c:pt>
                <c:pt idx="4">
                  <c:v>1000.0</c:v>
                </c:pt>
                <c:pt idx="5">
                  <c:v>1500.0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2.1557866</c:v>
                </c:pt>
                <c:pt idx="1">
                  <c:v>40.4320162</c:v>
                </c:pt>
                <c:pt idx="2">
                  <c:v>59.6842014</c:v>
                </c:pt>
                <c:pt idx="3">
                  <c:v>228.3457106</c:v>
                </c:pt>
                <c:pt idx="4">
                  <c:v>455.6220388</c:v>
                </c:pt>
                <c:pt idx="5">
                  <c:v>687.3347673999999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 Non-Coordinator, Empty</c:v>
                </c:pt>
              </c:strCache>
            </c:strRef>
          </c:tx>
          <c:spPr>
            <a:ln w="25400"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1.0</c:v>
                </c:pt>
                <c:pt idx="1">
                  <c:v>50.0</c:v>
                </c:pt>
                <c:pt idx="2">
                  <c:v>100.0</c:v>
                </c:pt>
                <c:pt idx="3">
                  <c:v>500.0</c:v>
                </c:pt>
                <c:pt idx="4">
                  <c:v>1000.0</c:v>
                </c:pt>
                <c:pt idx="5">
                  <c:v>1500.0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1.9234862</c:v>
                </c:pt>
                <c:pt idx="1">
                  <c:v>26.1902956</c:v>
                </c:pt>
                <c:pt idx="2">
                  <c:v>52.8040928</c:v>
                </c:pt>
                <c:pt idx="3">
                  <c:v>192.4241088</c:v>
                </c:pt>
                <c:pt idx="4">
                  <c:v>405.9700855999999</c:v>
                </c:pt>
                <c:pt idx="5">
                  <c:v>579.6385798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 Coordinator, 1000 Files</c:v>
                </c:pt>
              </c:strCache>
            </c:strRef>
          </c:tx>
          <c:spPr>
            <a:ln w="25400"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1.0</c:v>
                </c:pt>
                <c:pt idx="1">
                  <c:v>50.0</c:v>
                </c:pt>
                <c:pt idx="2">
                  <c:v>100.0</c:v>
                </c:pt>
                <c:pt idx="3">
                  <c:v>500.0</c:v>
                </c:pt>
                <c:pt idx="4">
                  <c:v>1000.0</c:v>
                </c:pt>
                <c:pt idx="5">
                  <c:v>1500.0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9.1357366</c:v>
                </c:pt>
                <c:pt idx="1">
                  <c:v>165.3539004</c:v>
                </c:pt>
                <c:pt idx="2">
                  <c:v>321.8285442</c:v>
                </c:pt>
                <c:pt idx="3">
                  <c:v>1236.418172</c:v>
                </c:pt>
                <c:pt idx="4">
                  <c:v>2286.6555474</c:v>
                </c:pt>
                <c:pt idx="5">
                  <c:v>3550.697845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 Non-Coordinator, 1000 Files</c:v>
                </c:pt>
              </c:strCache>
            </c:strRef>
          </c:tx>
          <c:spPr>
            <a:ln w="25400"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1.0</c:v>
                </c:pt>
                <c:pt idx="1">
                  <c:v>50.0</c:v>
                </c:pt>
                <c:pt idx="2">
                  <c:v>100.0</c:v>
                </c:pt>
                <c:pt idx="3">
                  <c:v>500.0</c:v>
                </c:pt>
                <c:pt idx="4">
                  <c:v>1000.0</c:v>
                </c:pt>
                <c:pt idx="5">
                  <c:v>1500.0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2.002441999999999</c:v>
                </c:pt>
                <c:pt idx="1">
                  <c:v>159.6444098</c:v>
                </c:pt>
                <c:pt idx="2">
                  <c:v>314.0096086</c:v>
                </c:pt>
                <c:pt idx="3">
                  <c:v>1417.2259408</c:v>
                </c:pt>
                <c:pt idx="4">
                  <c:v>2920.6656898</c:v>
                </c:pt>
                <c:pt idx="5">
                  <c:v>4372.2803104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0786552"/>
        <c:axId val="-2130780968"/>
      </c:lineChart>
      <c:catAx>
        <c:axId val="-2130786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/>
                </a:pPr>
                <a:r>
                  <a:rPr lang="en-US" sz="800"/>
                  <a:t>Files (Axis is not linear)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30780968"/>
        <c:crosses val="autoZero"/>
        <c:auto val="1"/>
        <c:lblAlgn val="ctr"/>
        <c:lblOffset val="100"/>
        <c:noMultiLvlLbl val="0"/>
      </c:catAx>
      <c:valAx>
        <c:axId val="-213078096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800"/>
                </a:pPr>
                <a:r>
                  <a:rPr lang="en-US" sz="800"/>
                  <a:t>Time (ms)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3078655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88990258628739"/>
          <c:y val="0.888536952497708"/>
          <c:w val="0.51843459486919"/>
          <c:h val="0.092771614985219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Coordinator Synchronization</a:t>
            </a:r>
            <a:r>
              <a:rPr lang="en-US" sz="1000" baseline="0"/>
              <a:t> Time For Devices With Different Number of Files</a:t>
            </a:r>
            <a:endParaRPr lang="en-US" sz="100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657016428841508"/>
          <c:y val="0.115068989623961"/>
          <c:w val="0.909319435538963"/>
          <c:h val="0.74261387887261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 Empty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1.0</c:v>
                </c:pt>
                <c:pt idx="1">
                  <c:v>50.0</c:v>
                </c:pt>
                <c:pt idx="2">
                  <c:v>100.0</c:v>
                </c:pt>
                <c:pt idx="3">
                  <c:v>500.0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2.202065</c:v>
                </c:pt>
                <c:pt idx="1">
                  <c:v>422.43547</c:v>
                </c:pt>
                <c:pt idx="2">
                  <c:v>845.675105</c:v>
                </c:pt>
                <c:pt idx="3">
                  <c:v>4884.616678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 Not-Empty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1.0</c:v>
                </c:pt>
                <c:pt idx="1">
                  <c:v>50.0</c:v>
                </c:pt>
                <c:pt idx="2">
                  <c:v>100.0</c:v>
                </c:pt>
                <c:pt idx="3">
                  <c:v>500.0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4.638142</c:v>
                </c:pt>
                <c:pt idx="1">
                  <c:v>40.869224</c:v>
                </c:pt>
                <c:pt idx="2">
                  <c:v>93.669034</c:v>
                </c:pt>
                <c:pt idx="3">
                  <c:v>317.487068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0226456"/>
        <c:axId val="-2132326040"/>
      </c:lineChart>
      <c:catAx>
        <c:axId val="-21302264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/>
                </a:pPr>
                <a:r>
                  <a:rPr lang="en-US" sz="800"/>
                  <a:t>Files</a:t>
                </a:r>
                <a:r>
                  <a:rPr lang="en-US" sz="800" baseline="0"/>
                  <a:t>  (Axis is not linear)</a:t>
                </a:r>
                <a:endParaRPr lang="en-US" sz="80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32326040"/>
        <c:crosses val="autoZero"/>
        <c:auto val="1"/>
        <c:lblAlgn val="ctr"/>
        <c:lblOffset val="100"/>
        <c:noMultiLvlLbl val="0"/>
      </c:catAx>
      <c:valAx>
        <c:axId val="-21323260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800"/>
                </a:pPr>
                <a:r>
                  <a:rPr lang="en-US" sz="800"/>
                  <a:t>Time (ms)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3022645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88990258628739"/>
          <c:y val="0.934385716388255"/>
          <c:w val="0.51843459486919"/>
          <c:h val="0.046922694826698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Application</a:t>
            </a:r>
            <a:r>
              <a:rPr lang="en-US" sz="1000" baseline="0"/>
              <a:t> Synchronization - Loopback</a:t>
            </a:r>
            <a:endParaRPr lang="en-US" sz="1000"/>
          </a:p>
        </c:rich>
      </c:tx>
      <c:layout>
        <c:manualLayout>
          <c:xMode val="edge"/>
          <c:yMode val="edge"/>
          <c:x val="0.374695947640303"/>
          <c:y val="0.0275387263339071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 Devices</c:v>
                </c:pt>
              </c:strCache>
            </c:strRef>
          </c:tx>
          <c:spPr>
            <a:ln w="25400"/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0.0</c:v>
                </c:pt>
                <c:pt idx="1">
                  <c:v>20.0</c:v>
                </c:pt>
                <c:pt idx="2">
                  <c:v>100.0</c:v>
                </c:pt>
                <c:pt idx="3">
                  <c:v>500.0</c:v>
                </c:pt>
                <c:pt idx="4">
                  <c:v>1000.0</c:v>
                </c:pt>
                <c:pt idx="5">
                  <c:v>2500.0</c:v>
                </c:pt>
                <c:pt idx="6">
                  <c:v>5000.0</c:v>
                </c:pt>
                <c:pt idx="7">
                  <c:v>10000.0</c:v>
                </c:pt>
                <c:pt idx="8">
                  <c:v>15000.0</c:v>
                </c:pt>
                <c:pt idx="9">
                  <c:v>20000.0</c:v>
                </c:pt>
                <c:pt idx="10">
                  <c:v>25000.0</c:v>
                </c:pt>
                <c:pt idx="11">
                  <c:v>30000.0</c:v>
                </c:pt>
                <c:pt idx="12">
                  <c:v>40000.0</c:v>
                </c:pt>
                <c:pt idx="13">
                  <c:v>50000.0</c:v>
                </c:pt>
                <c:pt idx="14">
                  <c:v>60000.0</c:v>
                </c:pt>
                <c:pt idx="15">
                  <c:v>75000.0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12.014772916</c:v>
                </c:pt>
                <c:pt idx="1">
                  <c:v>12.019460536</c:v>
                </c:pt>
                <c:pt idx="2">
                  <c:v>12.014658888</c:v>
                </c:pt>
                <c:pt idx="3">
                  <c:v>12.034012545</c:v>
                </c:pt>
                <c:pt idx="4">
                  <c:v>12.058762449</c:v>
                </c:pt>
                <c:pt idx="5">
                  <c:v>12.189125068</c:v>
                </c:pt>
                <c:pt idx="6">
                  <c:v>12.809526208</c:v>
                </c:pt>
                <c:pt idx="7">
                  <c:v>14.951670489</c:v>
                </c:pt>
                <c:pt idx="8">
                  <c:v>17.03862144</c:v>
                </c:pt>
                <c:pt idx="9">
                  <c:v>21.711177449</c:v>
                </c:pt>
                <c:pt idx="10">
                  <c:v>27.76171937399999</c:v>
                </c:pt>
                <c:pt idx="11">
                  <c:v>35.464057179</c:v>
                </c:pt>
                <c:pt idx="12">
                  <c:v>55.031922383</c:v>
                </c:pt>
                <c:pt idx="13">
                  <c:v>83.251239101</c:v>
                </c:pt>
                <c:pt idx="14">
                  <c:v>115.678115556</c:v>
                </c:pt>
                <c:pt idx="15">
                  <c:v>175.024473988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 Devices</c:v>
                </c:pt>
              </c:strCache>
            </c:strRef>
          </c:tx>
          <c:spPr>
            <a:ln w="25400"/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0.0</c:v>
                </c:pt>
                <c:pt idx="1">
                  <c:v>20.0</c:v>
                </c:pt>
                <c:pt idx="2">
                  <c:v>100.0</c:v>
                </c:pt>
                <c:pt idx="3">
                  <c:v>500.0</c:v>
                </c:pt>
                <c:pt idx="4">
                  <c:v>1000.0</c:v>
                </c:pt>
                <c:pt idx="5">
                  <c:v>2500.0</c:v>
                </c:pt>
                <c:pt idx="6">
                  <c:v>5000.0</c:v>
                </c:pt>
                <c:pt idx="7">
                  <c:v>10000.0</c:v>
                </c:pt>
                <c:pt idx="8">
                  <c:v>15000.0</c:v>
                </c:pt>
                <c:pt idx="9">
                  <c:v>20000.0</c:v>
                </c:pt>
                <c:pt idx="10">
                  <c:v>25000.0</c:v>
                </c:pt>
                <c:pt idx="11">
                  <c:v>30000.0</c:v>
                </c:pt>
                <c:pt idx="12">
                  <c:v>40000.0</c:v>
                </c:pt>
                <c:pt idx="13">
                  <c:v>50000.0</c:v>
                </c:pt>
                <c:pt idx="14">
                  <c:v>60000.0</c:v>
                </c:pt>
                <c:pt idx="15">
                  <c:v>75000.0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12.030618437</c:v>
                </c:pt>
                <c:pt idx="1">
                  <c:v>12.030477863</c:v>
                </c:pt>
                <c:pt idx="2">
                  <c:v>12.038814545</c:v>
                </c:pt>
                <c:pt idx="3">
                  <c:v>12.124382243</c:v>
                </c:pt>
                <c:pt idx="4">
                  <c:v>12.198039466</c:v>
                </c:pt>
                <c:pt idx="5">
                  <c:v>13.042613758</c:v>
                </c:pt>
                <c:pt idx="6">
                  <c:v>16.372695548</c:v>
                </c:pt>
                <c:pt idx="7">
                  <c:v>32.268284377</c:v>
                </c:pt>
                <c:pt idx="8">
                  <c:v>52.547710823</c:v>
                </c:pt>
                <c:pt idx="9">
                  <c:v>84.817924842</c:v>
                </c:pt>
                <c:pt idx="10">
                  <c:v>131.751279399</c:v>
                </c:pt>
                <c:pt idx="11">
                  <c:v>192.296074097</c:v>
                </c:pt>
                <c:pt idx="12">
                  <c:v>353.9893974689999</c:v>
                </c:pt>
                <c:pt idx="13">
                  <c:v>616.11887675</c:v>
                </c:pt>
                <c:pt idx="14">
                  <c:v>852.601581402</c:v>
                </c:pt>
                <c:pt idx="15">
                  <c:v>1340.382797159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 Devices</c:v>
                </c:pt>
              </c:strCache>
            </c:strRef>
          </c:tx>
          <c:spPr>
            <a:ln w="25400"/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0.0</c:v>
                </c:pt>
                <c:pt idx="1">
                  <c:v>20.0</c:v>
                </c:pt>
                <c:pt idx="2">
                  <c:v>100.0</c:v>
                </c:pt>
                <c:pt idx="3">
                  <c:v>500.0</c:v>
                </c:pt>
                <c:pt idx="4">
                  <c:v>1000.0</c:v>
                </c:pt>
                <c:pt idx="5">
                  <c:v>2500.0</c:v>
                </c:pt>
                <c:pt idx="6">
                  <c:v>5000.0</c:v>
                </c:pt>
                <c:pt idx="7">
                  <c:v>10000.0</c:v>
                </c:pt>
                <c:pt idx="8">
                  <c:v>15000.0</c:v>
                </c:pt>
                <c:pt idx="9">
                  <c:v>20000.0</c:v>
                </c:pt>
                <c:pt idx="10">
                  <c:v>25000.0</c:v>
                </c:pt>
                <c:pt idx="11">
                  <c:v>30000.0</c:v>
                </c:pt>
                <c:pt idx="12">
                  <c:v>40000.0</c:v>
                </c:pt>
                <c:pt idx="13">
                  <c:v>50000.0</c:v>
                </c:pt>
                <c:pt idx="14">
                  <c:v>60000.0</c:v>
                </c:pt>
                <c:pt idx="15">
                  <c:v>75000.0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12.054056035</c:v>
                </c:pt>
                <c:pt idx="1">
                  <c:v>12.054073367</c:v>
                </c:pt>
                <c:pt idx="2">
                  <c:v>12.063332124</c:v>
                </c:pt>
                <c:pt idx="3">
                  <c:v>12.189550869</c:v>
                </c:pt>
                <c:pt idx="4">
                  <c:v>12.63147369</c:v>
                </c:pt>
                <c:pt idx="5">
                  <c:v>14.323379524</c:v>
                </c:pt>
                <c:pt idx="6">
                  <c:v>21.32534192</c:v>
                </c:pt>
                <c:pt idx="7">
                  <c:v>59.947898372</c:v>
                </c:pt>
                <c:pt idx="8">
                  <c:v>101.406977393</c:v>
                </c:pt>
                <c:pt idx="9">
                  <c:v>179.04171606</c:v>
                </c:pt>
                <c:pt idx="10">
                  <c:v>290.813890693</c:v>
                </c:pt>
                <c:pt idx="11">
                  <c:v>402.214706213</c:v>
                </c:pt>
                <c:pt idx="12">
                  <c:v>747.130472258</c:v>
                </c:pt>
                <c:pt idx="13">
                  <c:v>1251.648139696</c:v>
                </c:pt>
                <c:pt idx="14">
                  <c:v>1785.63063093</c:v>
                </c:pt>
                <c:pt idx="15">
                  <c:v>2847.667955858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0066904"/>
        <c:axId val="-2130061448"/>
      </c:lineChart>
      <c:catAx>
        <c:axId val="-21300669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/>
                </a:pPr>
                <a:r>
                  <a:rPr lang="en-US" sz="800"/>
                  <a:t>Applications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0061448"/>
        <c:crosses val="autoZero"/>
        <c:auto val="1"/>
        <c:lblAlgn val="ctr"/>
        <c:lblOffset val="100"/>
        <c:noMultiLvlLbl val="0"/>
      </c:catAx>
      <c:valAx>
        <c:axId val="-21300614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/>
                  <a:t>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006690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Application Synchronization - WiFi</a:t>
            </a:r>
            <a:r>
              <a:rPr lang="en-US" sz="1000" baseline="0"/>
              <a:t> LAN</a:t>
            </a:r>
            <a:endParaRPr lang="en-US" sz="100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897541096836579"/>
          <c:y val="0.156164383561644"/>
          <c:w val="0.895891823330696"/>
          <c:h val="0.539670265849046"/>
        </c:manualLayout>
      </c:layout>
      <c:lineChart>
        <c:grouping val="standard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2 Devices</c:v>
                </c:pt>
              </c:strCache>
            </c:strRef>
          </c:tx>
          <c:spPr>
            <a:ln w="25400"/>
          </c:spPr>
          <c:marker>
            <c:symbol val="none"/>
          </c:marker>
          <c:cat>
            <c:numRef>
              <c:f>Sheet1!$A$21:$A$36</c:f>
              <c:numCache>
                <c:formatCode>General</c:formatCode>
                <c:ptCount val="16"/>
                <c:pt idx="0">
                  <c:v>0.0</c:v>
                </c:pt>
                <c:pt idx="1">
                  <c:v>20.0</c:v>
                </c:pt>
                <c:pt idx="2">
                  <c:v>100.0</c:v>
                </c:pt>
                <c:pt idx="3">
                  <c:v>500.0</c:v>
                </c:pt>
                <c:pt idx="4">
                  <c:v>1000.0</c:v>
                </c:pt>
                <c:pt idx="5">
                  <c:v>2500.0</c:v>
                </c:pt>
                <c:pt idx="6">
                  <c:v>5000.0</c:v>
                </c:pt>
                <c:pt idx="7">
                  <c:v>10000.0</c:v>
                </c:pt>
                <c:pt idx="8">
                  <c:v>15000.0</c:v>
                </c:pt>
                <c:pt idx="9">
                  <c:v>20000.0</c:v>
                </c:pt>
                <c:pt idx="10">
                  <c:v>25000.0</c:v>
                </c:pt>
                <c:pt idx="11">
                  <c:v>30000.0</c:v>
                </c:pt>
                <c:pt idx="12">
                  <c:v>40000.0</c:v>
                </c:pt>
                <c:pt idx="13">
                  <c:v>50000.0</c:v>
                </c:pt>
                <c:pt idx="14">
                  <c:v>60000.0</c:v>
                </c:pt>
                <c:pt idx="15">
                  <c:v>75000.0</c:v>
                </c:pt>
              </c:numCache>
            </c:numRef>
          </c:cat>
          <c:val>
            <c:numRef>
              <c:f>Sheet1!$B$21:$B$36</c:f>
              <c:numCache>
                <c:formatCode>General</c:formatCode>
                <c:ptCount val="16"/>
                <c:pt idx="0">
                  <c:v>12.045819113</c:v>
                </c:pt>
                <c:pt idx="1">
                  <c:v>12.04649652</c:v>
                </c:pt>
                <c:pt idx="2">
                  <c:v>12.061683298</c:v>
                </c:pt>
                <c:pt idx="3">
                  <c:v>12.123289218</c:v>
                </c:pt>
                <c:pt idx="4">
                  <c:v>12.182725508</c:v>
                </c:pt>
                <c:pt idx="5">
                  <c:v>12.526787388</c:v>
                </c:pt>
                <c:pt idx="6">
                  <c:v>12.967319168</c:v>
                </c:pt>
                <c:pt idx="7">
                  <c:v>15.057863701</c:v>
                </c:pt>
                <c:pt idx="8">
                  <c:v>17.192354317</c:v>
                </c:pt>
                <c:pt idx="9">
                  <c:v>22.170157886</c:v>
                </c:pt>
                <c:pt idx="10">
                  <c:v>28.114654384</c:v>
                </c:pt>
                <c:pt idx="11">
                  <c:v>37.233911567</c:v>
                </c:pt>
                <c:pt idx="12">
                  <c:v>56.56875297</c:v>
                </c:pt>
                <c:pt idx="13">
                  <c:v>84.791181846</c:v>
                </c:pt>
                <c:pt idx="14">
                  <c:v>120.069262182</c:v>
                </c:pt>
                <c:pt idx="15">
                  <c:v>188.291503463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Sheet1!$C$20</c:f>
              <c:strCache>
                <c:ptCount val="1"/>
                <c:pt idx="0">
                  <c:v>10 Devices</c:v>
                </c:pt>
              </c:strCache>
            </c:strRef>
          </c:tx>
          <c:spPr>
            <a:ln w="25400"/>
          </c:spPr>
          <c:marker>
            <c:symbol val="none"/>
          </c:marker>
          <c:cat>
            <c:numRef>
              <c:f>Sheet1!$A$21:$A$36</c:f>
              <c:numCache>
                <c:formatCode>General</c:formatCode>
                <c:ptCount val="16"/>
                <c:pt idx="0">
                  <c:v>0.0</c:v>
                </c:pt>
                <c:pt idx="1">
                  <c:v>20.0</c:v>
                </c:pt>
                <c:pt idx="2">
                  <c:v>100.0</c:v>
                </c:pt>
                <c:pt idx="3">
                  <c:v>500.0</c:v>
                </c:pt>
                <c:pt idx="4">
                  <c:v>1000.0</c:v>
                </c:pt>
                <c:pt idx="5">
                  <c:v>2500.0</c:v>
                </c:pt>
                <c:pt idx="6">
                  <c:v>5000.0</c:v>
                </c:pt>
                <c:pt idx="7">
                  <c:v>10000.0</c:v>
                </c:pt>
                <c:pt idx="8">
                  <c:v>15000.0</c:v>
                </c:pt>
                <c:pt idx="9">
                  <c:v>20000.0</c:v>
                </c:pt>
                <c:pt idx="10">
                  <c:v>25000.0</c:v>
                </c:pt>
                <c:pt idx="11">
                  <c:v>30000.0</c:v>
                </c:pt>
                <c:pt idx="12">
                  <c:v>40000.0</c:v>
                </c:pt>
                <c:pt idx="13">
                  <c:v>50000.0</c:v>
                </c:pt>
                <c:pt idx="14">
                  <c:v>60000.0</c:v>
                </c:pt>
                <c:pt idx="15">
                  <c:v>75000.0</c:v>
                </c:pt>
              </c:numCache>
            </c:numRef>
          </c:cat>
          <c:val>
            <c:numRef>
              <c:f>Sheet1!$C$21:$C$36</c:f>
              <c:numCache>
                <c:formatCode>General</c:formatCode>
                <c:ptCount val="16"/>
                <c:pt idx="0">
                  <c:v>12.124209512</c:v>
                </c:pt>
                <c:pt idx="1">
                  <c:v>12.166957544</c:v>
                </c:pt>
                <c:pt idx="2">
                  <c:v>12.251631301</c:v>
                </c:pt>
                <c:pt idx="3">
                  <c:v>18.861709145</c:v>
                </c:pt>
                <c:pt idx="4">
                  <c:v>23.073795886</c:v>
                </c:pt>
                <c:pt idx="5">
                  <c:v>26.83111214</c:v>
                </c:pt>
                <c:pt idx="6">
                  <c:v>27.830078263</c:v>
                </c:pt>
                <c:pt idx="7">
                  <c:v>37.769783644</c:v>
                </c:pt>
                <c:pt idx="8">
                  <c:v>75.56315975699998</c:v>
                </c:pt>
                <c:pt idx="9">
                  <c:v>87.712430928</c:v>
                </c:pt>
                <c:pt idx="10">
                  <c:v>138.297088055</c:v>
                </c:pt>
                <c:pt idx="11">
                  <c:v>194.174939302</c:v>
                </c:pt>
                <c:pt idx="12">
                  <c:v>377.056071818</c:v>
                </c:pt>
                <c:pt idx="13">
                  <c:v>592.4163546459998</c:v>
                </c:pt>
                <c:pt idx="14">
                  <c:v>891.639960907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Sheet1!$D$20</c:f>
              <c:strCache>
                <c:ptCount val="1"/>
                <c:pt idx="0">
                  <c:v>20 Devices</c:v>
                </c:pt>
              </c:strCache>
            </c:strRef>
          </c:tx>
          <c:spPr>
            <a:ln w="25400"/>
          </c:spPr>
          <c:marker>
            <c:symbol val="none"/>
          </c:marker>
          <c:cat>
            <c:numRef>
              <c:f>Sheet1!$A$21:$A$36</c:f>
              <c:numCache>
                <c:formatCode>General</c:formatCode>
                <c:ptCount val="16"/>
                <c:pt idx="0">
                  <c:v>0.0</c:v>
                </c:pt>
                <c:pt idx="1">
                  <c:v>20.0</c:v>
                </c:pt>
                <c:pt idx="2">
                  <c:v>100.0</c:v>
                </c:pt>
                <c:pt idx="3">
                  <c:v>500.0</c:v>
                </c:pt>
                <c:pt idx="4">
                  <c:v>1000.0</c:v>
                </c:pt>
                <c:pt idx="5">
                  <c:v>2500.0</c:v>
                </c:pt>
                <c:pt idx="6">
                  <c:v>5000.0</c:v>
                </c:pt>
                <c:pt idx="7">
                  <c:v>10000.0</c:v>
                </c:pt>
                <c:pt idx="8">
                  <c:v>15000.0</c:v>
                </c:pt>
                <c:pt idx="9">
                  <c:v>20000.0</c:v>
                </c:pt>
                <c:pt idx="10">
                  <c:v>25000.0</c:v>
                </c:pt>
                <c:pt idx="11">
                  <c:v>30000.0</c:v>
                </c:pt>
                <c:pt idx="12">
                  <c:v>40000.0</c:v>
                </c:pt>
                <c:pt idx="13">
                  <c:v>50000.0</c:v>
                </c:pt>
                <c:pt idx="14">
                  <c:v>60000.0</c:v>
                </c:pt>
                <c:pt idx="15">
                  <c:v>75000.0</c:v>
                </c:pt>
              </c:numCache>
            </c:numRef>
          </c:cat>
          <c:val>
            <c:numRef>
              <c:f>Sheet1!$D$21:$D$36</c:f>
              <c:numCache>
                <c:formatCode>General</c:formatCode>
                <c:ptCount val="16"/>
                <c:pt idx="0">
                  <c:v>12.248285562</c:v>
                </c:pt>
                <c:pt idx="1">
                  <c:v>12.290767027</c:v>
                </c:pt>
                <c:pt idx="2">
                  <c:v>12.652651138</c:v>
                </c:pt>
                <c:pt idx="3">
                  <c:v>17.565791492</c:v>
                </c:pt>
                <c:pt idx="4">
                  <c:v>26.244315931</c:v>
                </c:pt>
                <c:pt idx="5">
                  <c:v>36.915335924</c:v>
                </c:pt>
                <c:pt idx="6">
                  <c:v>45.255252109</c:v>
                </c:pt>
                <c:pt idx="7">
                  <c:v>94.049342028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0082920"/>
        <c:axId val="-2130105752"/>
      </c:lineChart>
      <c:catAx>
        <c:axId val="-21300829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/>
                </a:pPr>
                <a:r>
                  <a:rPr lang="en-US" sz="800"/>
                  <a:t>Applications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0105752"/>
        <c:crosses val="autoZero"/>
        <c:auto val="1"/>
        <c:lblAlgn val="ctr"/>
        <c:lblOffset val="100"/>
        <c:noMultiLvlLbl val="0"/>
      </c:catAx>
      <c:valAx>
        <c:axId val="-21301057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Time</a:t>
                </a:r>
                <a:r>
                  <a:rPr lang="en-US" sz="800" baseline="0" dirty="0" smtClean="0"/>
                  <a:t> </a:t>
                </a:r>
                <a:r>
                  <a:rPr lang="en-US" sz="800" dirty="0" smtClean="0"/>
                  <a:t>(</a:t>
                </a:r>
                <a:r>
                  <a:rPr lang="en-US" sz="800" dirty="0"/>
                  <a:t>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008292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Idle CPU Usage with Automatic Coordinator, 20 Devices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Sheet1!$F$2</c:f>
              <c:strCache>
                <c:ptCount val="1"/>
                <c:pt idx="0">
                  <c:v>Actual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Sheet1!$A$3:$A$101</c:f>
              <c:numCache>
                <c:formatCode>General</c:formatCode>
                <c:ptCount val="99"/>
                <c:pt idx="0">
                  <c:v>0.0</c:v>
                </c:pt>
                <c:pt idx="1">
                  <c:v>3.0</c:v>
                </c:pt>
                <c:pt idx="2">
                  <c:v>6.0</c:v>
                </c:pt>
                <c:pt idx="3">
                  <c:v>9.0</c:v>
                </c:pt>
                <c:pt idx="4">
                  <c:v>12.0</c:v>
                </c:pt>
                <c:pt idx="5">
                  <c:v>15.0</c:v>
                </c:pt>
                <c:pt idx="6">
                  <c:v>18.0</c:v>
                </c:pt>
                <c:pt idx="7">
                  <c:v>21.0</c:v>
                </c:pt>
                <c:pt idx="8">
                  <c:v>24.0</c:v>
                </c:pt>
                <c:pt idx="9">
                  <c:v>27.0</c:v>
                </c:pt>
                <c:pt idx="10">
                  <c:v>30.0</c:v>
                </c:pt>
                <c:pt idx="11">
                  <c:v>33.0</c:v>
                </c:pt>
                <c:pt idx="12">
                  <c:v>36.0</c:v>
                </c:pt>
                <c:pt idx="13">
                  <c:v>39.0</c:v>
                </c:pt>
                <c:pt idx="14">
                  <c:v>42.0</c:v>
                </c:pt>
                <c:pt idx="15">
                  <c:v>45.0</c:v>
                </c:pt>
                <c:pt idx="16">
                  <c:v>48.0</c:v>
                </c:pt>
                <c:pt idx="17">
                  <c:v>51.0</c:v>
                </c:pt>
                <c:pt idx="18">
                  <c:v>54.0</c:v>
                </c:pt>
                <c:pt idx="19">
                  <c:v>57.0</c:v>
                </c:pt>
                <c:pt idx="20">
                  <c:v>60.0</c:v>
                </c:pt>
                <c:pt idx="21">
                  <c:v>63.0</c:v>
                </c:pt>
                <c:pt idx="22">
                  <c:v>66.0</c:v>
                </c:pt>
                <c:pt idx="23">
                  <c:v>69.0</c:v>
                </c:pt>
                <c:pt idx="24">
                  <c:v>72.0</c:v>
                </c:pt>
                <c:pt idx="25">
                  <c:v>75.0</c:v>
                </c:pt>
                <c:pt idx="26">
                  <c:v>78.0</c:v>
                </c:pt>
                <c:pt idx="27">
                  <c:v>81.0</c:v>
                </c:pt>
                <c:pt idx="28">
                  <c:v>84.0</c:v>
                </c:pt>
                <c:pt idx="29">
                  <c:v>87.0</c:v>
                </c:pt>
                <c:pt idx="30">
                  <c:v>90.0</c:v>
                </c:pt>
                <c:pt idx="31">
                  <c:v>93.0</c:v>
                </c:pt>
                <c:pt idx="32">
                  <c:v>96.0</c:v>
                </c:pt>
                <c:pt idx="33">
                  <c:v>99.0</c:v>
                </c:pt>
                <c:pt idx="34">
                  <c:v>102.0</c:v>
                </c:pt>
                <c:pt idx="35">
                  <c:v>105.0</c:v>
                </c:pt>
                <c:pt idx="36">
                  <c:v>108.0</c:v>
                </c:pt>
                <c:pt idx="37">
                  <c:v>111.0</c:v>
                </c:pt>
                <c:pt idx="38">
                  <c:v>114.0</c:v>
                </c:pt>
                <c:pt idx="39">
                  <c:v>117.0</c:v>
                </c:pt>
                <c:pt idx="40">
                  <c:v>120.0</c:v>
                </c:pt>
                <c:pt idx="41">
                  <c:v>123.0</c:v>
                </c:pt>
                <c:pt idx="42">
                  <c:v>126.0</c:v>
                </c:pt>
                <c:pt idx="43">
                  <c:v>129.0</c:v>
                </c:pt>
                <c:pt idx="44">
                  <c:v>132.0</c:v>
                </c:pt>
                <c:pt idx="45">
                  <c:v>135.0</c:v>
                </c:pt>
                <c:pt idx="46">
                  <c:v>138.0</c:v>
                </c:pt>
                <c:pt idx="47">
                  <c:v>141.0</c:v>
                </c:pt>
                <c:pt idx="48">
                  <c:v>144.0</c:v>
                </c:pt>
                <c:pt idx="49">
                  <c:v>147.0</c:v>
                </c:pt>
                <c:pt idx="50">
                  <c:v>150.0</c:v>
                </c:pt>
                <c:pt idx="51">
                  <c:v>153.0</c:v>
                </c:pt>
                <c:pt idx="52">
                  <c:v>156.0</c:v>
                </c:pt>
                <c:pt idx="53">
                  <c:v>159.0</c:v>
                </c:pt>
                <c:pt idx="54">
                  <c:v>162.0</c:v>
                </c:pt>
                <c:pt idx="55">
                  <c:v>165.0</c:v>
                </c:pt>
                <c:pt idx="56">
                  <c:v>168.0</c:v>
                </c:pt>
                <c:pt idx="57">
                  <c:v>171.0</c:v>
                </c:pt>
                <c:pt idx="58">
                  <c:v>174.0</c:v>
                </c:pt>
                <c:pt idx="59">
                  <c:v>177.0</c:v>
                </c:pt>
                <c:pt idx="60">
                  <c:v>180.0</c:v>
                </c:pt>
                <c:pt idx="61">
                  <c:v>183.0</c:v>
                </c:pt>
                <c:pt idx="62">
                  <c:v>186.0</c:v>
                </c:pt>
                <c:pt idx="63">
                  <c:v>189.0</c:v>
                </c:pt>
                <c:pt idx="64">
                  <c:v>192.0</c:v>
                </c:pt>
                <c:pt idx="65">
                  <c:v>195.0</c:v>
                </c:pt>
                <c:pt idx="66">
                  <c:v>198.0</c:v>
                </c:pt>
                <c:pt idx="67">
                  <c:v>201.0</c:v>
                </c:pt>
                <c:pt idx="68">
                  <c:v>204.0</c:v>
                </c:pt>
                <c:pt idx="69">
                  <c:v>207.0</c:v>
                </c:pt>
                <c:pt idx="70">
                  <c:v>210.0</c:v>
                </c:pt>
                <c:pt idx="71">
                  <c:v>213.0</c:v>
                </c:pt>
                <c:pt idx="72">
                  <c:v>216.0</c:v>
                </c:pt>
                <c:pt idx="73">
                  <c:v>219.0</c:v>
                </c:pt>
                <c:pt idx="74">
                  <c:v>222.0</c:v>
                </c:pt>
                <c:pt idx="75">
                  <c:v>225.0</c:v>
                </c:pt>
                <c:pt idx="76">
                  <c:v>228.0</c:v>
                </c:pt>
                <c:pt idx="77">
                  <c:v>231.0</c:v>
                </c:pt>
                <c:pt idx="78">
                  <c:v>234.0</c:v>
                </c:pt>
                <c:pt idx="79">
                  <c:v>237.0</c:v>
                </c:pt>
                <c:pt idx="80">
                  <c:v>240.0</c:v>
                </c:pt>
                <c:pt idx="81">
                  <c:v>243.0</c:v>
                </c:pt>
                <c:pt idx="82">
                  <c:v>246.0</c:v>
                </c:pt>
                <c:pt idx="83">
                  <c:v>249.0</c:v>
                </c:pt>
                <c:pt idx="84">
                  <c:v>252.0</c:v>
                </c:pt>
                <c:pt idx="85">
                  <c:v>255.0</c:v>
                </c:pt>
                <c:pt idx="86">
                  <c:v>258.0</c:v>
                </c:pt>
                <c:pt idx="87">
                  <c:v>261.0</c:v>
                </c:pt>
                <c:pt idx="88">
                  <c:v>264.0</c:v>
                </c:pt>
                <c:pt idx="89">
                  <c:v>267.0</c:v>
                </c:pt>
                <c:pt idx="90">
                  <c:v>270.0</c:v>
                </c:pt>
                <c:pt idx="91">
                  <c:v>273.0</c:v>
                </c:pt>
                <c:pt idx="92">
                  <c:v>276.0</c:v>
                </c:pt>
                <c:pt idx="93">
                  <c:v>279.0</c:v>
                </c:pt>
                <c:pt idx="94">
                  <c:v>282.0</c:v>
                </c:pt>
                <c:pt idx="95">
                  <c:v>285.0</c:v>
                </c:pt>
                <c:pt idx="96">
                  <c:v>288.0</c:v>
                </c:pt>
                <c:pt idx="97">
                  <c:v>291.0</c:v>
                </c:pt>
                <c:pt idx="98">
                  <c:v>294.0</c:v>
                </c:pt>
              </c:numCache>
            </c:numRef>
          </c:cat>
          <c:val>
            <c:numRef>
              <c:f>Sheet1!$F$3:$F$101</c:f>
              <c:numCache>
                <c:formatCode>General</c:formatCode>
                <c:ptCount val="99"/>
                <c:pt idx="0">
                  <c:v>11.1</c:v>
                </c:pt>
                <c:pt idx="1">
                  <c:v>9.400000000000002</c:v>
                </c:pt>
                <c:pt idx="2">
                  <c:v>8.3</c:v>
                </c:pt>
                <c:pt idx="3">
                  <c:v>11.5</c:v>
                </c:pt>
                <c:pt idx="4">
                  <c:v>10.0</c:v>
                </c:pt>
                <c:pt idx="5">
                  <c:v>12.7</c:v>
                </c:pt>
                <c:pt idx="6">
                  <c:v>6.5</c:v>
                </c:pt>
                <c:pt idx="7">
                  <c:v>9.4</c:v>
                </c:pt>
                <c:pt idx="8">
                  <c:v>9.6</c:v>
                </c:pt>
                <c:pt idx="9">
                  <c:v>11.4</c:v>
                </c:pt>
                <c:pt idx="10">
                  <c:v>11.4</c:v>
                </c:pt>
                <c:pt idx="11">
                  <c:v>9.8</c:v>
                </c:pt>
                <c:pt idx="12">
                  <c:v>98.80000000000003</c:v>
                </c:pt>
                <c:pt idx="13">
                  <c:v>22.2</c:v>
                </c:pt>
                <c:pt idx="14">
                  <c:v>18.2</c:v>
                </c:pt>
                <c:pt idx="15">
                  <c:v>11.3</c:v>
                </c:pt>
                <c:pt idx="16">
                  <c:v>21.2</c:v>
                </c:pt>
                <c:pt idx="17">
                  <c:v>21.7</c:v>
                </c:pt>
                <c:pt idx="18">
                  <c:v>21.1</c:v>
                </c:pt>
                <c:pt idx="19">
                  <c:v>173.3</c:v>
                </c:pt>
                <c:pt idx="20">
                  <c:v>103.4</c:v>
                </c:pt>
                <c:pt idx="21">
                  <c:v>113.0</c:v>
                </c:pt>
                <c:pt idx="22">
                  <c:v>48.8</c:v>
                </c:pt>
                <c:pt idx="23">
                  <c:v>25.7</c:v>
                </c:pt>
                <c:pt idx="24">
                  <c:v>151.4</c:v>
                </c:pt>
                <c:pt idx="25">
                  <c:v>48.4</c:v>
                </c:pt>
                <c:pt idx="26">
                  <c:v>24.1</c:v>
                </c:pt>
                <c:pt idx="27">
                  <c:v>106.9</c:v>
                </c:pt>
                <c:pt idx="28">
                  <c:v>43.0</c:v>
                </c:pt>
                <c:pt idx="29">
                  <c:v>219.0</c:v>
                </c:pt>
                <c:pt idx="30">
                  <c:v>28.30000000000001</c:v>
                </c:pt>
                <c:pt idx="31">
                  <c:v>165.8</c:v>
                </c:pt>
                <c:pt idx="32">
                  <c:v>53.60000000000001</c:v>
                </c:pt>
                <c:pt idx="33">
                  <c:v>138.9</c:v>
                </c:pt>
                <c:pt idx="34">
                  <c:v>42.50000000000001</c:v>
                </c:pt>
                <c:pt idx="35">
                  <c:v>186.0</c:v>
                </c:pt>
                <c:pt idx="36">
                  <c:v>27.8</c:v>
                </c:pt>
                <c:pt idx="37">
                  <c:v>139.1</c:v>
                </c:pt>
                <c:pt idx="38">
                  <c:v>31.7</c:v>
                </c:pt>
                <c:pt idx="39">
                  <c:v>187.6</c:v>
                </c:pt>
                <c:pt idx="40">
                  <c:v>63.70000000000001</c:v>
                </c:pt>
                <c:pt idx="41">
                  <c:v>91.89999999999997</c:v>
                </c:pt>
                <c:pt idx="42">
                  <c:v>144.8</c:v>
                </c:pt>
                <c:pt idx="43">
                  <c:v>46.5</c:v>
                </c:pt>
                <c:pt idx="44">
                  <c:v>136.1</c:v>
                </c:pt>
                <c:pt idx="45">
                  <c:v>123.5</c:v>
                </c:pt>
                <c:pt idx="46">
                  <c:v>29.00000000000001</c:v>
                </c:pt>
                <c:pt idx="47">
                  <c:v>199.9</c:v>
                </c:pt>
                <c:pt idx="48">
                  <c:v>99.3</c:v>
                </c:pt>
                <c:pt idx="49">
                  <c:v>31.5</c:v>
                </c:pt>
                <c:pt idx="50">
                  <c:v>129.5</c:v>
                </c:pt>
                <c:pt idx="51">
                  <c:v>90.5</c:v>
                </c:pt>
                <c:pt idx="52">
                  <c:v>33.4</c:v>
                </c:pt>
                <c:pt idx="53">
                  <c:v>111.4</c:v>
                </c:pt>
                <c:pt idx="54">
                  <c:v>119.2</c:v>
                </c:pt>
                <c:pt idx="55">
                  <c:v>74.5</c:v>
                </c:pt>
                <c:pt idx="56">
                  <c:v>48.70000000000001</c:v>
                </c:pt>
                <c:pt idx="57">
                  <c:v>135.3</c:v>
                </c:pt>
                <c:pt idx="58">
                  <c:v>134.2</c:v>
                </c:pt>
                <c:pt idx="59">
                  <c:v>63.1</c:v>
                </c:pt>
                <c:pt idx="60">
                  <c:v>38.8</c:v>
                </c:pt>
                <c:pt idx="61">
                  <c:v>150.9</c:v>
                </c:pt>
                <c:pt idx="62">
                  <c:v>130.0</c:v>
                </c:pt>
                <c:pt idx="63">
                  <c:v>76.7</c:v>
                </c:pt>
                <c:pt idx="64">
                  <c:v>44.5</c:v>
                </c:pt>
                <c:pt idx="65">
                  <c:v>98.60000000000001</c:v>
                </c:pt>
                <c:pt idx="66">
                  <c:v>97.4</c:v>
                </c:pt>
                <c:pt idx="67">
                  <c:v>51.19999999999998</c:v>
                </c:pt>
                <c:pt idx="68">
                  <c:v>28.8</c:v>
                </c:pt>
                <c:pt idx="69">
                  <c:v>65.9</c:v>
                </c:pt>
                <c:pt idx="70">
                  <c:v>159.5</c:v>
                </c:pt>
                <c:pt idx="72">
                  <c:v>67.7</c:v>
                </c:pt>
                <c:pt idx="76">
                  <c:v>53.8</c:v>
                </c:pt>
                <c:pt idx="77">
                  <c:v>44.5</c:v>
                </c:pt>
                <c:pt idx="78">
                  <c:v>63.9</c:v>
                </c:pt>
                <c:pt idx="79">
                  <c:v>126.0</c:v>
                </c:pt>
                <c:pt idx="80">
                  <c:v>101.0</c:v>
                </c:pt>
                <c:pt idx="81">
                  <c:v>37.3</c:v>
                </c:pt>
                <c:pt idx="82">
                  <c:v>30.2</c:v>
                </c:pt>
                <c:pt idx="83">
                  <c:v>126.7</c:v>
                </c:pt>
                <c:pt idx="85">
                  <c:v>60.60000000000001</c:v>
                </c:pt>
                <c:pt idx="86">
                  <c:v>49.4</c:v>
                </c:pt>
                <c:pt idx="87">
                  <c:v>116.5</c:v>
                </c:pt>
                <c:pt idx="88">
                  <c:v>107.0</c:v>
                </c:pt>
                <c:pt idx="89">
                  <c:v>100.0</c:v>
                </c:pt>
                <c:pt idx="91">
                  <c:v>118.2</c:v>
                </c:pt>
                <c:pt idx="92">
                  <c:v>122.8</c:v>
                </c:pt>
                <c:pt idx="93">
                  <c:v>129.5</c:v>
                </c:pt>
                <c:pt idx="94">
                  <c:v>60.4</c:v>
                </c:pt>
                <c:pt idx="96">
                  <c:v>11.0</c:v>
                </c:pt>
                <c:pt idx="97">
                  <c:v>79.9</c:v>
                </c:pt>
                <c:pt idx="98">
                  <c:v>40.2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Sheet1!$G$2</c:f>
              <c:strCache>
                <c:ptCount val="1"/>
                <c:pt idx="0">
                  <c:v>Projected</c:v>
                </c:pt>
              </c:strCache>
            </c:strRef>
          </c:tx>
          <c:spPr>
            <a:ln w="12700">
              <a:prstDash val="dash"/>
            </a:ln>
          </c:spPr>
          <c:marker>
            <c:symbol val="none"/>
          </c:marker>
          <c:cat>
            <c:numRef>
              <c:f>Sheet1!$A$3:$A$101</c:f>
              <c:numCache>
                <c:formatCode>General</c:formatCode>
                <c:ptCount val="99"/>
                <c:pt idx="0">
                  <c:v>0.0</c:v>
                </c:pt>
                <c:pt idx="1">
                  <c:v>3.0</c:v>
                </c:pt>
                <c:pt idx="2">
                  <c:v>6.0</c:v>
                </c:pt>
                <c:pt idx="3">
                  <c:v>9.0</c:v>
                </c:pt>
                <c:pt idx="4">
                  <c:v>12.0</c:v>
                </c:pt>
                <c:pt idx="5">
                  <c:v>15.0</c:v>
                </c:pt>
                <c:pt idx="6">
                  <c:v>18.0</c:v>
                </c:pt>
                <c:pt idx="7">
                  <c:v>21.0</c:v>
                </c:pt>
                <c:pt idx="8">
                  <c:v>24.0</c:v>
                </c:pt>
                <c:pt idx="9">
                  <c:v>27.0</c:v>
                </c:pt>
                <c:pt idx="10">
                  <c:v>30.0</c:v>
                </c:pt>
                <c:pt idx="11">
                  <c:v>33.0</c:v>
                </c:pt>
                <c:pt idx="12">
                  <c:v>36.0</c:v>
                </c:pt>
                <c:pt idx="13">
                  <c:v>39.0</c:v>
                </c:pt>
                <c:pt idx="14">
                  <c:v>42.0</c:v>
                </c:pt>
                <c:pt idx="15">
                  <c:v>45.0</c:v>
                </c:pt>
                <c:pt idx="16">
                  <c:v>48.0</c:v>
                </c:pt>
                <c:pt idx="17">
                  <c:v>51.0</c:v>
                </c:pt>
                <c:pt idx="18">
                  <c:v>54.0</c:v>
                </c:pt>
                <c:pt idx="19">
                  <c:v>57.0</c:v>
                </c:pt>
                <c:pt idx="20">
                  <c:v>60.0</c:v>
                </c:pt>
                <c:pt idx="21">
                  <c:v>63.0</c:v>
                </c:pt>
                <c:pt idx="22">
                  <c:v>66.0</c:v>
                </c:pt>
                <c:pt idx="23">
                  <c:v>69.0</c:v>
                </c:pt>
                <c:pt idx="24">
                  <c:v>72.0</c:v>
                </c:pt>
                <c:pt idx="25">
                  <c:v>75.0</c:v>
                </c:pt>
                <c:pt idx="26">
                  <c:v>78.0</c:v>
                </c:pt>
                <c:pt idx="27">
                  <c:v>81.0</c:v>
                </c:pt>
                <c:pt idx="28">
                  <c:v>84.0</c:v>
                </c:pt>
                <c:pt idx="29">
                  <c:v>87.0</c:v>
                </c:pt>
                <c:pt idx="30">
                  <c:v>90.0</c:v>
                </c:pt>
                <c:pt idx="31">
                  <c:v>93.0</c:v>
                </c:pt>
                <c:pt idx="32">
                  <c:v>96.0</c:v>
                </c:pt>
                <c:pt idx="33">
                  <c:v>99.0</c:v>
                </c:pt>
                <c:pt idx="34">
                  <c:v>102.0</c:v>
                </c:pt>
                <c:pt idx="35">
                  <c:v>105.0</c:v>
                </c:pt>
                <c:pt idx="36">
                  <c:v>108.0</c:v>
                </c:pt>
                <c:pt idx="37">
                  <c:v>111.0</c:v>
                </c:pt>
                <c:pt idx="38">
                  <c:v>114.0</c:v>
                </c:pt>
                <c:pt idx="39">
                  <c:v>117.0</c:v>
                </c:pt>
                <c:pt idx="40">
                  <c:v>120.0</c:v>
                </c:pt>
                <c:pt idx="41">
                  <c:v>123.0</c:v>
                </c:pt>
                <c:pt idx="42">
                  <c:v>126.0</c:v>
                </c:pt>
                <c:pt idx="43">
                  <c:v>129.0</c:v>
                </c:pt>
                <c:pt idx="44">
                  <c:v>132.0</c:v>
                </c:pt>
                <c:pt idx="45">
                  <c:v>135.0</c:v>
                </c:pt>
                <c:pt idx="46">
                  <c:v>138.0</c:v>
                </c:pt>
                <c:pt idx="47">
                  <c:v>141.0</c:v>
                </c:pt>
                <c:pt idx="48">
                  <c:v>144.0</c:v>
                </c:pt>
                <c:pt idx="49">
                  <c:v>147.0</c:v>
                </c:pt>
                <c:pt idx="50">
                  <c:v>150.0</c:v>
                </c:pt>
                <c:pt idx="51">
                  <c:v>153.0</c:v>
                </c:pt>
                <c:pt idx="52">
                  <c:v>156.0</c:v>
                </c:pt>
                <c:pt idx="53">
                  <c:v>159.0</c:v>
                </c:pt>
                <c:pt idx="54">
                  <c:v>162.0</c:v>
                </c:pt>
                <c:pt idx="55">
                  <c:v>165.0</c:v>
                </c:pt>
                <c:pt idx="56">
                  <c:v>168.0</c:v>
                </c:pt>
                <c:pt idx="57">
                  <c:v>171.0</c:v>
                </c:pt>
                <c:pt idx="58">
                  <c:v>174.0</c:v>
                </c:pt>
                <c:pt idx="59">
                  <c:v>177.0</c:v>
                </c:pt>
                <c:pt idx="60">
                  <c:v>180.0</c:v>
                </c:pt>
                <c:pt idx="61">
                  <c:v>183.0</c:v>
                </c:pt>
                <c:pt idx="62">
                  <c:v>186.0</c:v>
                </c:pt>
                <c:pt idx="63">
                  <c:v>189.0</c:v>
                </c:pt>
                <c:pt idx="64">
                  <c:v>192.0</c:v>
                </c:pt>
                <c:pt idx="65">
                  <c:v>195.0</c:v>
                </c:pt>
                <c:pt idx="66">
                  <c:v>198.0</c:v>
                </c:pt>
                <c:pt idx="67">
                  <c:v>201.0</c:v>
                </c:pt>
                <c:pt idx="68">
                  <c:v>204.0</c:v>
                </c:pt>
                <c:pt idx="69">
                  <c:v>207.0</c:v>
                </c:pt>
                <c:pt idx="70">
                  <c:v>210.0</c:v>
                </c:pt>
                <c:pt idx="71">
                  <c:v>213.0</c:v>
                </c:pt>
                <c:pt idx="72">
                  <c:v>216.0</c:v>
                </c:pt>
                <c:pt idx="73">
                  <c:v>219.0</c:v>
                </c:pt>
                <c:pt idx="74">
                  <c:v>222.0</c:v>
                </c:pt>
                <c:pt idx="75">
                  <c:v>225.0</c:v>
                </c:pt>
                <c:pt idx="76">
                  <c:v>228.0</c:v>
                </c:pt>
                <c:pt idx="77">
                  <c:v>231.0</c:v>
                </c:pt>
                <c:pt idx="78">
                  <c:v>234.0</c:v>
                </c:pt>
                <c:pt idx="79">
                  <c:v>237.0</c:v>
                </c:pt>
                <c:pt idx="80">
                  <c:v>240.0</c:v>
                </c:pt>
                <c:pt idx="81">
                  <c:v>243.0</c:v>
                </c:pt>
                <c:pt idx="82">
                  <c:v>246.0</c:v>
                </c:pt>
                <c:pt idx="83">
                  <c:v>249.0</c:v>
                </c:pt>
                <c:pt idx="84">
                  <c:v>252.0</c:v>
                </c:pt>
                <c:pt idx="85">
                  <c:v>255.0</c:v>
                </c:pt>
                <c:pt idx="86">
                  <c:v>258.0</c:v>
                </c:pt>
                <c:pt idx="87">
                  <c:v>261.0</c:v>
                </c:pt>
                <c:pt idx="88">
                  <c:v>264.0</c:v>
                </c:pt>
                <c:pt idx="89">
                  <c:v>267.0</c:v>
                </c:pt>
                <c:pt idx="90">
                  <c:v>270.0</c:v>
                </c:pt>
                <c:pt idx="91">
                  <c:v>273.0</c:v>
                </c:pt>
                <c:pt idx="92">
                  <c:v>276.0</c:v>
                </c:pt>
                <c:pt idx="93">
                  <c:v>279.0</c:v>
                </c:pt>
                <c:pt idx="94">
                  <c:v>282.0</c:v>
                </c:pt>
                <c:pt idx="95">
                  <c:v>285.0</c:v>
                </c:pt>
                <c:pt idx="96">
                  <c:v>288.0</c:v>
                </c:pt>
                <c:pt idx="97">
                  <c:v>291.0</c:v>
                </c:pt>
                <c:pt idx="98">
                  <c:v>294.0</c:v>
                </c:pt>
              </c:numCache>
            </c:numRef>
          </c:cat>
          <c:val>
            <c:numRef>
              <c:f>Sheet1!$G$3:$G$101</c:f>
              <c:numCache>
                <c:formatCode>General</c:formatCode>
                <c:ptCount val="99"/>
                <c:pt idx="70">
                  <c:v>159.5</c:v>
                </c:pt>
                <c:pt idx="71">
                  <c:v>400.0</c:v>
                </c:pt>
                <c:pt idx="72">
                  <c:v>67.7</c:v>
                </c:pt>
                <c:pt idx="73">
                  <c:v>400.0</c:v>
                </c:pt>
                <c:pt idx="74">
                  <c:v>400.0</c:v>
                </c:pt>
                <c:pt idx="75">
                  <c:v>400.0</c:v>
                </c:pt>
                <c:pt idx="76">
                  <c:v>53.8</c:v>
                </c:pt>
                <c:pt idx="83">
                  <c:v>126.7</c:v>
                </c:pt>
                <c:pt idx="84">
                  <c:v>400.0</c:v>
                </c:pt>
                <c:pt idx="85">
                  <c:v>60.60000000000001</c:v>
                </c:pt>
                <c:pt idx="89">
                  <c:v>100.0</c:v>
                </c:pt>
                <c:pt idx="90">
                  <c:v>400.0</c:v>
                </c:pt>
                <c:pt idx="91">
                  <c:v>118.2</c:v>
                </c:pt>
                <c:pt idx="94">
                  <c:v>60.4</c:v>
                </c:pt>
                <c:pt idx="95">
                  <c:v>400.0</c:v>
                </c:pt>
                <c:pt idx="96">
                  <c:v>11.0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4277512"/>
        <c:axId val="-2134271832"/>
      </c:lineChart>
      <c:catAx>
        <c:axId val="-21342775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/>
                </a:pPr>
                <a:r>
                  <a:rPr lang="en-US" sz="800"/>
                  <a:t>Time</a:t>
                </a:r>
                <a:r>
                  <a:rPr lang="en-US" sz="800" baseline="0"/>
                  <a:t> (s)</a:t>
                </a:r>
                <a:endParaRPr lang="en-US" sz="8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4271832"/>
        <c:crosses val="autoZero"/>
        <c:auto val="1"/>
        <c:lblAlgn val="ctr"/>
        <c:lblOffset val="100"/>
        <c:tickLblSkip val="4"/>
        <c:noMultiLvlLbl val="0"/>
      </c:catAx>
      <c:valAx>
        <c:axId val="-2134271832"/>
        <c:scaling>
          <c:orientation val="minMax"/>
          <c:max val="4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/>
                  <a:t>CPU</a:t>
                </a:r>
                <a:r>
                  <a:rPr lang="en-US" sz="800" baseline="0"/>
                  <a:t> Usage (%)</a:t>
                </a:r>
                <a:endParaRPr lang="en-US" sz="8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427751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Idle</a:t>
            </a:r>
            <a:r>
              <a:rPr lang="en-US" sz="1000" baseline="0"/>
              <a:t> Memory Usage with Automatic Coordinator, 2 - 15 Devices</a:t>
            </a:r>
            <a:endParaRPr lang="en-US" sz="100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 Devices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Sheet1!$A$3:$A$101</c:f>
              <c:numCache>
                <c:formatCode>General</c:formatCode>
                <c:ptCount val="99"/>
                <c:pt idx="0">
                  <c:v>0.0</c:v>
                </c:pt>
                <c:pt idx="1">
                  <c:v>3.0</c:v>
                </c:pt>
                <c:pt idx="2">
                  <c:v>6.0</c:v>
                </c:pt>
                <c:pt idx="3">
                  <c:v>9.0</c:v>
                </c:pt>
                <c:pt idx="4">
                  <c:v>12.0</c:v>
                </c:pt>
                <c:pt idx="5">
                  <c:v>15.0</c:v>
                </c:pt>
                <c:pt idx="6">
                  <c:v>18.0</c:v>
                </c:pt>
                <c:pt idx="7">
                  <c:v>21.0</c:v>
                </c:pt>
                <c:pt idx="8">
                  <c:v>24.0</c:v>
                </c:pt>
                <c:pt idx="9">
                  <c:v>27.0</c:v>
                </c:pt>
                <c:pt idx="10">
                  <c:v>30.0</c:v>
                </c:pt>
                <c:pt idx="11">
                  <c:v>33.0</c:v>
                </c:pt>
                <c:pt idx="12">
                  <c:v>36.0</c:v>
                </c:pt>
                <c:pt idx="13">
                  <c:v>39.0</c:v>
                </c:pt>
                <c:pt idx="14">
                  <c:v>42.0</c:v>
                </c:pt>
                <c:pt idx="15">
                  <c:v>45.0</c:v>
                </c:pt>
                <c:pt idx="16">
                  <c:v>48.0</c:v>
                </c:pt>
                <c:pt idx="17">
                  <c:v>51.0</c:v>
                </c:pt>
                <c:pt idx="18">
                  <c:v>54.0</c:v>
                </c:pt>
                <c:pt idx="19">
                  <c:v>57.0</c:v>
                </c:pt>
                <c:pt idx="20">
                  <c:v>60.0</c:v>
                </c:pt>
                <c:pt idx="21">
                  <c:v>63.0</c:v>
                </c:pt>
                <c:pt idx="22">
                  <c:v>66.0</c:v>
                </c:pt>
                <c:pt idx="23">
                  <c:v>69.0</c:v>
                </c:pt>
                <c:pt idx="24">
                  <c:v>72.0</c:v>
                </c:pt>
                <c:pt idx="25">
                  <c:v>75.0</c:v>
                </c:pt>
                <c:pt idx="26">
                  <c:v>78.0</c:v>
                </c:pt>
                <c:pt idx="27">
                  <c:v>81.0</c:v>
                </c:pt>
                <c:pt idx="28">
                  <c:v>84.0</c:v>
                </c:pt>
                <c:pt idx="29">
                  <c:v>87.0</c:v>
                </c:pt>
                <c:pt idx="30">
                  <c:v>90.0</c:v>
                </c:pt>
                <c:pt idx="31">
                  <c:v>93.0</c:v>
                </c:pt>
                <c:pt idx="32">
                  <c:v>96.0</c:v>
                </c:pt>
                <c:pt idx="33">
                  <c:v>99.0</c:v>
                </c:pt>
                <c:pt idx="34">
                  <c:v>102.0</c:v>
                </c:pt>
                <c:pt idx="35">
                  <c:v>105.0</c:v>
                </c:pt>
                <c:pt idx="36">
                  <c:v>108.0</c:v>
                </c:pt>
                <c:pt idx="37">
                  <c:v>111.0</c:v>
                </c:pt>
                <c:pt idx="38">
                  <c:v>114.0</c:v>
                </c:pt>
                <c:pt idx="39">
                  <c:v>117.0</c:v>
                </c:pt>
                <c:pt idx="40">
                  <c:v>120.0</c:v>
                </c:pt>
                <c:pt idx="41">
                  <c:v>123.0</c:v>
                </c:pt>
                <c:pt idx="42">
                  <c:v>126.0</c:v>
                </c:pt>
                <c:pt idx="43">
                  <c:v>129.0</c:v>
                </c:pt>
                <c:pt idx="44">
                  <c:v>132.0</c:v>
                </c:pt>
                <c:pt idx="45">
                  <c:v>135.0</c:v>
                </c:pt>
                <c:pt idx="46">
                  <c:v>138.0</c:v>
                </c:pt>
                <c:pt idx="47">
                  <c:v>141.0</c:v>
                </c:pt>
                <c:pt idx="48">
                  <c:v>144.0</c:v>
                </c:pt>
                <c:pt idx="49">
                  <c:v>147.0</c:v>
                </c:pt>
                <c:pt idx="50">
                  <c:v>150.0</c:v>
                </c:pt>
                <c:pt idx="51">
                  <c:v>153.0</c:v>
                </c:pt>
                <c:pt idx="52">
                  <c:v>156.0</c:v>
                </c:pt>
                <c:pt idx="53">
                  <c:v>159.0</c:v>
                </c:pt>
                <c:pt idx="54">
                  <c:v>162.0</c:v>
                </c:pt>
                <c:pt idx="55">
                  <c:v>165.0</c:v>
                </c:pt>
                <c:pt idx="56">
                  <c:v>168.0</c:v>
                </c:pt>
                <c:pt idx="57">
                  <c:v>171.0</c:v>
                </c:pt>
                <c:pt idx="58">
                  <c:v>174.0</c:v>
                </c:pt>
                <c:pt idx="59">
                  <c:v>177.0</c:v>
                </c:pt>
                <c:pt idx="60">
                  <c:v>180.0</c:v>
                </c:pt>
                <c:pt idx="61">
                  <c:v>183.0</c:v>
                </c:pt>
                <c:pt idx="62">
                  <c:v>186.0</c:v>
                </c:pt>
                <c:pt idx="63">
                  <c:v>189.0</c:v>
                </c:pt>
                <c:pt idx="64">
                  <c:v>192.0</c:v>
                </c:pt>
                <c:pt idx="65">
                  <c:v>195.0</c:v>
                </c:pt>
                <c:pt idx="66">
                  <c:v>198.0</c:v>
                </c:pt>
                <c:pt idx="67">
                  <c:v>201.0</c:v>
                </c:pt>
                <c:pt idx="68">
                  <c:v>204.0</c:v>
                </c:pt>
                <c:pt idx="69">
                  <c:v>207.0</c:v>
                </c:pt>
                <c:pt idx="70">
                  <c:v>210.0</c:v>
                </c:pt>
                <c:pt idx="71">
                  <c:v>213.0</c:v>
                </c:pt>
                <c:pt idx="72">
                  <c:v>216.0</c:v>
                </c:pt>
                <c:pt idx="73">
                  <c:v>219.0</c:v>
                </c:pt>
                <c:pt idx="74">
                  <c:v>222.0</c:v>
                </c:pt>
                <c:pt idx="75">
                  <c:v>225.0</c:v>
                </c:pt>
                <c:pt idx="76">
                  <c:v>228.0</c:v>
                </c:pt>
                <c:pt idx="77">
                  <c:v>231.0</c:v>
                </c:pt>
                <c:pt idx="78">
                  <c:v>234.0</c:v>
                </c:pt>
                <c:pt idx="79">
                  <c:v>237.0</c:v>
                </c:pt>
                <c:pt idx="80">
                  <c:v>240.0</c:v>
                </c:pt>
                <c:pt idx="81">
                  <c:v>243.0</c:v>
                </c:pt>
                <c:pt idx="82">
                  <c:v>246.0</c:v>
                </c:pt>
                <c:pt idx="83">
                  <c:v>249.0</c:v>
                </c:pt>
                <c:pt idx="84">
                  <c:v>252.0</c:v>
                </c:pt>
                <c:pt idx="85">
                  <c:v>255.0</c:v>
                </c:pt>
                <c:pt idx="86">
                  <c:v>258.0</c:v>
                </c:pt>
                <c:pt idx="87">
                  <c:v>261.0</c:v>
                </c:pt>
                <c:pt idx="88">
                  <c:v>264.0</c:v>
                </c:pt>
                <c:pt idx="89">
                  <c:v>267.0</c:v>
                </c:pt>
                <c:pt idx="90">
                  <c:v>270.0</c:v>
                </c:pt>
                <c:pt idx="91">
                  <c:v>273.0</c:v>
                </c:pt>
                <c:pt idx="92">
                  <c:v>276.0</c:v>
                </c:pt>
                <c:pt idx="93">
                  <c:v>279.0</c:v>
                </c:pt>
                <c:pt idx="94">
                  <c:v>282.0</c:v>
                </c:pt>
                <c:pt idx="95">
                  <c:v>285.0</c:v>
                </c:pt>
                <c:pt idx="96">
                  <c:v>288.0</c:v>
                </c:pt>
                <c:pt idx="97">
                  <c:v>291.0</c:v>
                </c:pt>
                <c:pt idx="98">
                  <c:v>294.0</c:v>
                </c:pt>
              </c:numCache>
            </c:numRef>
          </c:cat>
          <c:val>
            <c:numRef>
              <c:f>Sheet1!$B$3:$B$101</c:f>
              <c:numCache>
                <c:formatCode>General</c:formatCode>
                <c:ptCount val="99"/>
                <c:pt idx="0">
                  <c:v>4172.0</c:v>
                </c:pt>
                <c:pt idx="1">
                  <c:v>4180.0</c:v>
                </c:pt>
                <c:pt idx="2">
                  <c:v>4328.0</c:v>
                </c:pt>
                <c:pt idx="3">
                  <c:v>4400.0</c:v>
                </c:pt>
                <c:pt idx="4">
                  <c:v>4408.0</c:v>
                </c:pt>
                <c:pt idx="5">
                  <c:v>4456.0</c:v>
                </c:pt>
                <c:pt idx="6">
                  <c:v>4464.0</c:v>
                </c:pt>
                <c:pt idx="7">
                  <c:v>4508.0</c:v>
                </c:pt>
                <c:pt idx="8">
                  <c:v>4572.0</c:v>
                </c:pt>
                <c:pt idx="9">
                  <c:v>4576.0</c:v>
                </c:pt>
                <c:pt idx="10">
                  <c:v>4644.0</c:v>
                </c:pt>
                <c:pt idx="11">
                  <c:v>4648.0</c:v>
                </c:pt>
                <c:pt idx="12">
                  <c:v>4692.0</c:v>
                </c:pt>
                <c:pt idx="13">
                  <c:v>5896.0</c:v>
                </c:pt>
                <c:pt idx="14">
                  <c:v>4736.0</c:v>
                </c:pt>
                <c:pt idx="15">
                  <c:v>4784.0</c:v>
                </c:pt>
                <c:pt idx="16">
                  <c:v>4796.0</c:v>
                </c:pt>
                <c:pt idx="17">
                  <c:v>4832.0</c:v>
                </c:pt>
                <c:pt idx="18">
                  <c:v>4900.0</c:v>
                </c:pt>
                <c:pt idx="19">
                  <c:v>4924.0</c:v>
                </c:pt>
                <c:pt idx="20">
                  <c:v>5024.0</c:v>
                </c:pt>
                <c:pt idx="21">
                  <c:v>5032.0</c:v>
                </c:pt>
                <c:pt idx="22">
                  <c:v>5112.0</c:v>
                </c:pt>
                <c:pt idx="23">
                  <c:v>7436.0</c:v>
                </c:pt>
                <c:pt idx="24">
                  <c:v>5204.0</c:v>
                </c:pt>
                <c:pt idx="25">
                  <c:v>5232.0</c:v>
                </c:pt>
                <c:pt idx="26">
                  <c:v>5236.0</c:v>
                </c:pt>
                <c:pt idx="27">
                  <c:v>5264.0</c:v>
                </c:pt>
                <c:pt idx="28">
                  <c:v>5296.0</c:v>
                </c:pt>
                <c:pt idx="29">
                  <c:v>5328.0</c:v>
                </c:pt>
                <c:pt idx="30">
                  <c:v>5328.0</c:v>
                </c:pt>
                <c:pt idx="31">
                  <c:v>5328.0</c:v>
                </c:pt>
                <c:pt idx="32">
                  <c:v>5332.0</c:v>
                </c:pt>
                <c:pt idx="33">
                  <c:v>5332.0</c:v>
                </c:pt>
                <c:pt idx="34">
                  <c:v>5332.0</c:v>
                </c:pt>
                <c:pt idx="35">
                  <c:v>5332.0</c:v>
                </c:pt>
                <c:pt idx="36">
                  <c:v>5332.0</c:v>
                </c:pt>
                <c:pt idx="37">
                  <c:v>5340.0</c:v>
                </c:pt>
                <c:pt idx="38">
                  <c:v>5468.0</c:v>
                </c:pt>
                <c:pt idx="39">
                  <c:v>5468.0</c:v>
                </c:pt>
                <c:pt idx="40">
                  <c:v>5468.0</c:v>
                </c:pt>
                <c:pt idx="41">
                  <c:v>5468.0</c:v>
                </c:pt>
                <c:pt idx="42">
                  <c:v>5468.0</c:v>
                </c:pt>
                <c:pt idx="43">
                  <c:v>5472.0</c:v>
                </c:pt>
                <c:pt idx="44">
                  <c:v>5524.0</c:v>
                </c:pt>
                <c:pt idx="45">
                  <c:v>5524.0</c:v>
                </c:pt>
                <c:pt idx="46">
                  <c:v>5524.0</c:v>
                </c:pt>
                <c:pt idx="47">
                  <c:v>5524.0</c:v>
                </c:pt>
                <c:pt idx="48">
                  <c:v>5524.0</c:v>
                </c:pt>
                <c:pt idx="49">
                  <c:v>5528.0</c:v>
                </c:pt>
                <c:pt idx="50">
                  <c:v>5572.0</c:v>
                </c:pt>
                <c:pt idx="51">
                  <c:v>5576.0</c:v>
                </c:pt>
                <c:pt idx="52">
                  <c:v>5596.0</c:v>
                </c:pt>
                <c:pt idx="53">
                  <c:v>5596.0</c:v>
                </c:pt>
                <c:pt idx="54">
                  <c:v>5596.0</c:v>
                </c:pt>
                <c:pt idx="55">
                  <c:v>5596.0</c:v>
                </c:pt>
                <c:pt idx="56">
                  <c:v>5596.0</c:v>
                </c:pt>
                <c:pt idx="57">
                  <c:v>5596.0</c:v>
                </c:pt>
                <c:pt idx="58">
                  <c:v>5596.0</c:v>
                </c:pt>
                <c:pt idx="59">
                  <c:v>5600.0</c:v>
                </c:pt>
                <c:pt idx="60">
                  <c:v>5600.0</c:v>
                </c:pt>
                <c:pt idx="61">
                  <c:v>5600.0</c:v>
                </c:pt>
                <c:pt idx="62">
                  <c:v>5600.0</c:v>
                </c:pt>
                <c:pt idx="63">
                  <c:v>5600.0</c:v>
                </c:pt>
                <c:pt idx="64">
                  <c:v>5600.0</c:v>
                </c:pt>
                <c:pt idx="65">
                  <c:v>5632.0</c:v>
                </c:pt>
                <c:pt idx="66">
                  <c:v>5644.0</c:v>
                </c:pt>
                <c:pt idx="67">
                  <c:v>5644.0</c:v>
                </c:pt>
                <c:pt idx="68">
                  <c:v>5644.0</c:v>
                </c:pt>
                <c:pt idx="69">
                  <c:v>5644.0</c:v>
                </c:pt>
                <c:pt idx="70">
                  <c:v>5644.0</c:v>
                </c:pt>
                <c:pt idx="71">
                  <c:v>5644.0</c:v>
                </c:pt>
                <c:pt idx="72">
                  <c:v>5644.0</c:v>
                </c:pt>
                <c:pt idx="73">
                  <c:v>5644.0</c:v>
                </c:pt>
                <c:pt idx="74">
                  <c:v>5652.0</c:v>
                </c:pt>
                <c:pt idx="75">
                  <c:v>5696.0</c:v>
                </c:pt>
                <c:pt idx="76">
                  <c:v>5700.0</c:v>
                </c:pt>
                <c:pt idx="77">
                  <c:v>5700.0</c:v>
                </c:pt>
                <c:pt idx="78">
                  <c:v>5700.0</c:v>
                </c:pt>
                <c:pt idx="79">
                  <c:v>5700.0</c:v>
                </c:pt>
                <c:pt idx="80">
                  <c:v>5700.0</c:v>
                </c:pt>
                <c:pt idx="81">
                  <c:v>5700.0</c:v>
                </c:pt>
                <c:pt idx="82">
                  <c:v>5700.0</c:v>
                </c:pt>
                <c:pt idx="83">
                  <c:v>5700.0</c:v>
                </c:pt>
                <c:pt idx="84">
                  <c:v>5700.0</c:v>
                </c:pt>
                <c:pt idx="85">
                  <c:v>5700.0</c:v>
                </c:pt>
                <c:pt idx="86">
                  <c:v>5700.0</c:v>
                </c:pt>
                <c:pt idx="87">
                  <c:v>5716.0</c:v>
                </c:pt>
                <c:pt idx="88">
                  <c:v>5724.0</c:v>
                </c:pt>
                <c:pt idx="89">
                  <c:v>5744.0</c:v>
                </c:pt>
                <c:pt idx="90">
                  <c:v>5744.0</c:v>
                </c:pt>
                <c:pt idx="91">
                  <c:v>5744.0</c:v>
                </c:pt>
                <c:pt idx="92">
                  <c:v>5744.0</c:v>
                </c:pt>
                <c:pt idx="93">
                  <c:v>5744.0</c:v>
                </c:pt>
                <c:pt idx="94">
                  <c:v>5744.0</c:v>
                </c:pt>
                <c:pt idx="95">
                  <c:v>5744.0</c:v>
                </c:pt>
                <c:pt idx="96">
                  <c:v>5744.0</c:v>
                </c:pt>
                <c:pt idx="97">
                  <c:v>5744.0</c:v>
                </c:pt>
                <c:pt idx="98">
                  <c:v>5744.0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5 Devices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Sheet1!$A$3:$A$101</c:f>
              <c:numCache>
                <c:formatCode>General</c:formatCode>
                <c:ptCount val="99"/>
                <c:pt idx="0">
                  <c:v>0.0</c:v>
                </c:pt>
                <c:pt idx="1">
                  <c:v>3.0</c:v>
                </c:pt>
                <c:pt idx="2">
                  <c:v>6.0</c:v>
                </c:pt>
                <c:pt idx="3">
                  <c:v>9.0</c:v>
                </c:pt>
                <c:pt idx="4">
                  <c:v>12.0</c:v>
                </c:pt>
                <c:pt idx="5">
                  <c:v>15.0</c:v>
                </c:pt>
                <c:pt idx="6">
                  <c:v>18.0</c:v>
                </c:pt>
                <c:pt idx="7">
                  <c:v>21.0</c:v>
                </c:pt>
                <c:pt idx="8">
                  <c:v>24.0</c:v>
                </c:pt>
                <c:pt idx="9">
                  <c:v>27.0</c:v>
                </c:pt>
                <c:pt idx="10">
                  <c:v>30.0</c:v>
                </c:pt>
                <c:pt idx="11">
                  <c:v>33.0</c:v>
                </c:pt>
                <c:pt idx="12">
                  <c:v>36.0</c:v>
                </c:pt>
                <c:pt idx="13">
                  <c:v>39.0</c:v>
                </c:pt>
                <c:pt idx="14">
                  <c:v>42.0</c:v>
                </c:pt>
                <c:pt idx="15">
                  <c:v>45.0</c:v>
                </c:pt>
                <c:pt idx="16">
                  <c:v>48.0</c:v>
                </c:pt>
                <c:pt idx="17">
                  <c:v>51.0</c:v>
                </c:pt>
                <c:pt idx="18">
                  <c:v>54.0</c:v>
                </c:pt>
                <c:pt idx="19">
                  <c:v>57.0</c:v>
                </c:pt>
                <c:pt idx="20">
                  <c:v>60.0</c:v>
                </c:pt>
                <c:pt idx="21">
                  <c:v>63.0</c:v>
                </c:pt>
                <c:pt idx="22">
                  <c:v>66.0</c:v>
                </c:pt>
                <c:pt idx="23">
                  <c:v>69.0</c:v>
                </c:pt>
                <c:pt idx="24">
                  <c:v>72.0</c:v>
                </c:pt>
                <c:pt idx="25">
                  <c:v>75.0</c:v>
                </c:pt>
                <c:pt idx="26">
                  <c:v>78.0</c:v>
                </c:pt>
                <c:pt idx="27">
                  <c:v>81.0</c:v>
                </c:pt>
                <c:pt idx="28">
                  <c:v>84.0</c:v>
                </c:pt>
                <c:pt idx="29">
                  <c:v>87.0</c:v>
                </c:pt>
                <c:pt idx="30">
                  <c:v>90.0</c:v>
                </c:pt>
                <c:pt idx="31">
                  <c:v>93.0</c:v>
                </c:pt>
                <c:pt idx="32">
                  <c:v>96.0</c:v>
                </c:pt>
                <c:pt idx="33">
                  <c:v>99.0</c:v>
                </c:pt>
                <c:pt idx="34">
                  <c:v>102.0</c:v>
                </c:pt>
                <c:pt idx="35">
                  <c:v>105.0</c:v>
                </c:pt>
                <c:pt idx="36">
                  <c:v>108.0</c:v>
                </c:pt>
                <c:pt idx="37">
                  <c:v>111.0</c:v>
                </c:pt>
                <c:pt idx="38">
                  <c:v>114.0</c:v>
                </c:pt>
                <c:pt idx="39">
                  <c:v>117.0</c:v>
                </c:pt>
                <c:pt idx="40">
                  <c:v>120.0</c:v>
                </c:pt>
                <c:pt idx="41">
                  <c:v>123.0</c:v>
                </c:pt>
                <c:pt idx="42">
                  <c:v>126.0</c:v>
                </c:pt>
                <c:pt idx="43">
                  <c:v>129.0</c:v>
                </c:pt>
                <c:pt idx="44">
                  <c:v>132.0</c:v>
                </c:pt>
                <c:pt idx="45">
                  <c:v>135.0</c:v>
                </c:pt>
                <c:pt idx="46">
                  <c:v>138.0</c:v>
                </c:pt>
                <c:pt idx="47">
                  <c:v>141.0</c:v>
                </c:pt>
                <c:pt idx="48">
                  <c:v>144.0</c:v>
                </c:pt>
                <c:pt idx="49">
                  <c:v>147.0</c:v>
                </c:pt>
                <c:pt idx="50">
                  <c:v>150.0</c:v>
                </c:pt>
                <c:pt idx="51">
                  <c:v>153.0</c:v>
                </c:pt>
                <c:pt idx="52">
                  <c:v>156.0</c:v>
                </c:pt>
                <c:pt idx="53">
                  <c:v>159.0</c:v>
                </c:pt>
                <c:pt idx="54">
                  <c:v>162.0</c:v>
                </c:pt>
                <c:pt idx="55">
                  <c:v>165.0</c:v>
                </c:pt>
                <c:pt idx="56">
                  <c:v>168.0</c:v>
                </c:pt>
                <c:pt idx="57">
                  <c:v>171.0</c:v>
                </c:pt>
                <c:pt idx="58">
                  <c:v>174.0</c:v>
                </c:pt>
                <c:pt idx="59">
                  <c:v>177.0</c:v>
                </c:pt>
                <c:pt idx="60">
                  <c:v>180.0</c:v>
                </c:pt>
                <c:pt idx="61">
                  <c:v>183.0</c:v>
                </c:pt>
                <c:pt idx="62">
                  <c:v>186.0</c:v>
                </c:pt>
                <c:pt idx="63">
                  <c:v>189.0</c:v>
                </c:pt>
                <c:pt idx="64">
                  <c:v>192.0</c:v>
                </c:pt>
                <c:pt idx="65">
                  <c:v>195.0</c:v>
                </c:pt>
                <c:pt idx="66">
                  <c:v>198.0</c:v>
                </c:pt>
                <c:pt idx="67">
                  <c:v>201.0</c:v>
                </c:pt>
                <c:pt idx="68">
                  <c:v>204.0</c:v>
                </c:pt>
                <c:pt idx="69">
                  <c:v>207.0</c:v>
                </c:pt>
                <c:pt idx="70">
                  <c:v>210.0</c:v>
                </c:pt>
                <c:pt idx="71">
                  <c:v>213.0</c:v>
                </c:pt>
                <c:pt idx="72">
                  <c:v>216.0</c:v>
                </c:pt>
                <c:pt idx="73">
                  <c:v>219.0</c:v>
                </c:pt>
                <c:pt idx="74">
                  <c:v>222.0</c:v>
                </c:pt>
                <c:pt idx="75">
                  <c:v>225.0</c:v>
                </c:pt>
                <c:pt idx="76">
                  <c:v>228.0</c:v>
                </c:pt>
                <c:pt idx="77">
                  <c:v>231.0</c:v>
                </c:pt>
                <c:pt idx="78">
                  <c:v>234.0</c:v>
                </c:pt>
                <c:pt idx="79">
                  <c:v>237.0</c:v>
                </c:pt>
                <c:pt idx="80">
                  <c:v>240.0</c:v>
                </c:pt>
                <c:pt idx="81">
                  <c:v>243.0</c:v>
                </c:pt>
                <c:pt idx="82">
                  <c:v>246.0</c:v>
                </c:pt>
                <c:pt idx="83">
                  <c:v>249.0</c:v>
                </c:pt>
                <c:pt idx="84">
                  <c:v>252.0</c:v>
                </c:pt>
                <c:pt idx="85">
                  <c:v>255.0</c:v>
                </c:pt>
                <c:pt idx="86">
                  <c:v>258.0</c:v>
                </c:pt>
                <c:pt idx="87">
                  <c:v>261.0</c:v>
                </c:pt>
                <c:pt idx="88">
                  <c:v>264.0</c:v>
                </c:pt>
                <c:pt idx="89">
                  <c:v>267.0</c:v>
                </c:pt>
                <c:pt idx="90">
                  <c:v>270.0</c:v>
                </c:pt>
                <c:pt idx="91">
                  <c:v>273.0</c:v>
                </c:pt>
                <c:pt idx="92">
                  <c:v>276.0</c:v>
                </c:pt>
                <c:pt idx="93">
                  <c:v>279.0</c:v>
                </c:pt>
                <c:pt idx="94">
                  <c:v>282.0</c:v>
                </c:pt>
                <c:pt idx="95">
                  <c:v>285.0</c:v>
                </c:pt>
                <c:pt idx="96">
                  <c:v>288.0</c:v>
                </c:pt>
                <c:pt idx="97">
                  <c:v>291.0</c:v>
                </c:pt>
                <c:pt idx="98">
                  <c:v>294.0</c:v>
                </c:pt>
              </c:numCache>
            </c:numRef>
          </c:cat>
          <c:val>
            <c:numRef>
              <c:f>Sheet1!$C$3:$C$101</c:f>
              <c:numCache>
                <c:formatCode>General</c:formatCode>
                <c:ptCount val="99"/>
                <c:pt idx="0">
                  <c:v>6348.0</c:v>
                </c:pt>
                <c:pt idx="1">
                  <c:v>11524.0</c:v>
                </c:pt>
                <c:pt idx="2">
                  <c:v>17340.0</c:v>
                </c:pt>
                <c:pt idx="3">
                  <c:v>11832.0</c:v>
                </c:pt>
                <c:pt idx="4">
                  <c:v>12092.0</c:v>
                </c:pt>
                <c:pt idx="5">
                  <c:v>12108.0</c:v>
                </c:pt>
                <c:pt idx="6">
                  <c:v>12508.0</c:v>
                </c:pt>
                <c:pt idx="7">
                  <c:v>17516.0</c:v>
                </c:pt>
                <c:pt idx="8">
                  <c:v>13100.0</c:v>
                </c:pt>
                <c:pt idx="9">
                  <c:v>13636.0</c:v>
                </c:pt>
                <c:pt idx="10">
                  <c:v>13656.0</c:v>
                </c:pt>
                <c:pt idx="11">
                  <c:v>14036.0</c:v>
                </c:pt>
                <c:pt idx="12">
                  <c:v>16384.0</c:v>
                </c:pt>
                <c:pt idx="13">
                  <c:v>14180.0</c:v>
                </c:pt>
                <c:pt idx="14">
                  <c:v>14320.0</c:v>
                </c:pt>
                <c:pt idx="15">
                  <c:v>14340.0</c:v>
                </c:pt>
                <c:pt idx="16">
                  <c:v>14364.0</c:v>
                </c:pt>
                <c:pt idx="17">
                  <c:v>17792.0</c:v>
                </c:pt>
                <c:pt idx="18">
                  <c:v>14380.0</c:v>
                </c:pt>
                <c:pt idx="19">
                  <c:v>14404.0</c:v>
                </c:pt>
                <c:pt idx="20">
                  <c:v>14408.0</c:v>
                </c:pt>
                <c:pt idx="21">
                  <c:v>14724.0</c:v>
                </c:pt>
                <c:pt idx="22">
                  <c:v>20744.0</c:v>
                </c:pt>
                <c:pt idx="23">
                  <c:v>15124.0</c:v>
                </c:pt>
                <c:pt idx="24">
                  <c:v>15524.0</c:v>
                </c:pt>
                <c:pt idx="25">
                  <c:v>15528.0</c:v>
                </c:pt>
                <c:pt idx="26">
                  <c:v>15584.0</c:v>
                </c:pt>
                <c:pt idx="27">
                  <c:v>21444.0</c:v>
                </c:pt>
                <c:pt idx="28">
                  <c:v>15600.0</c:v>
                </c:pt>
                <c:pt idx="29">
                  <c:v>15608.0</c:v>
                </c:pt>
                <c:pt idx="30">
                  <c:v>15608.0</c:v>
                </c:pt>
                <c:pt idx="31">
                  <c:v>15612.0</c:v>
                </c:pt>
                <c:pt idx="32">
                  <c:v>15612.0</c:v>
                </c:pt>
                <c:pt idx="33">
                  <c:v>15612.0</c:v>
                </c:pt>
                <c:pt idx="34">
                  <c:v>15616.0</c:v>
                </c:pt>
                <c:pt idx="35">
                  <c:v>15616.0</c:v>
                </c:pt>
                <c:pt idx="36">
                  <c:v>15644.0</c:v>
                </c:pt>
                <c:pt idx="37">
                  <c:v>15644.0</c:v>
                </c:pt>
                <c:pt idx="38">
                  <c:v>15768.0</c:v>
                </c:pt>
                <c:pt idx="39">
                  <c:v>16148.0</c:v>
                </c:pt>
                <c:pt idx="40">
                  <c:v>16148.0</c:v>
                </c:pt>
                <c:pt idx="41">
                  <c:v>16156.0</c:v>
                </c:pt>
                <c:pt idx="42">
                  <c:v>16156.0</c:v>
                </c:pt>
                <c:pt idx="43">
                  <c:v>16164.0</c:v>
                </c:pt>
                <c:pt idx="44">
                  <c:v>16208.0</c:v>
                </c:pt>
                <c:pt idx="45">
                  <c:v>16208.0</c:v>
                </c:pt>
                <c:pt idx="46">
                  <c:v>16216.0</c:v>
                </c:pt>
                <c:pt idx="47">
                  <c:v>16216.0</c:v>
                </c:pt>
                <c:pt idx="48">
                  <c:v>16216.0</c:v>
                </c:pt>
                <c:pt idx="49">
                  <c:v>16224.0</c:v>
                </c:pt>
                <c:pt idx="50">
                  <c:v>16228.0</c:v>
                </c:pt>
                <c:pt idx="51">
                  <c:v>16320.0</c:v>
                </c:pt>
                <c:pt idx="52">
                  <c:v>16328.0</c:v>
                </c:pt>
                <c:pt idx="53">
                  <c:v>16440.0</c:v>
                </c:pt>
                <c:pt idx="54">
                  <c:v>16536.0</c:v>
                </c:pt>
                <c:pt idx="55">
                  <c:v>16540.0</c:v>
                </c:pt>
                <c:pt idx="56">
                  <c:v>16588.0</c:v>
                </c:pt>
                <c:pt idx="57">
                  <c:v>16588.0</c:v>
                </c:pt>
                <c:pt idx="58">
                  <c:v>16588.0</c:v>
                </c:pt>
                <c:pt idx="59">
                  <c:v>16596.0</c:v>
                </c:pt>
                <c:pt idx="60">
                  <c:v>16596.0</c:v>
                </c:pt>
                <c:pt idx="61">
                  <c:v>16596.0</c:v>
                </c:pt>
                <c:pt idx="62">
                  <c:v>16596.0</c:v>
                </c:pt>
                <c:pt idx="63">
                  <c:v>16616.0</c:v>
                </c:pt>
                <c:pt idx="64">
                  <c:v>16744.0</c:v>
                </c:pt>
                <c:pt idx="65">
                  <c:v>16748.0</c:v>
                </c:pt>
                <c:pt idx="66">
                  <c:v>16912.0</c:v>
                </c:pt>
                <c:pt idx="67">
                  <c:v>16928.0</c:v>
                </c:pt>
                <c:pt idx="68">
                  <c:v>17080.0</c:v>
                </c:pt>
                <c:pt idx="69">
                  <c:v>17092.0</c:v>
                </c:pt>
                <c:pt idx="70">
                  <c:v>17092.0</c:v>
                </c:pt>
                <c:pt idx="71">
                  <c:v>17096.0</c:v>
                </c:pt>
                <c:pt idx="72">
                  <c:v>17096.0</c:v>
                </c:pt>
                <c:pt idx="73">
                  <c:v>17156.0</c:v>
                </c:pt>
                <c:pt idx="74">
                  <c:v>18296.0</c:v>
                </c:pt>
                <c:pt idx="75">
                  <c:v>17220.0</c:v>
                </c:pt>
                <c:pt idx="76">
                  <c:v>17232.0</c:v>
                </c:pt>
                <c:pt idx="77">
                  <c:v>17236.0</c:v>
                </c:pt>
                <c:pt idx="78">
                  <c:v>17252.0</c:v>
                </c:pt>
                <c:pt idx="79">
                  <c:v>21564.0</c:v>
                </c:pt>
                <c:pt idx="80">
                  <c:v>17260.0</c:v>
                </c:pt>
                <c:pt idx="81">
                  <c:v>17260.0</c:v>
                </c:pt>
                <c:pt idx="82">
                  <c:v>17260.0</c:v>
                </c:pt>
                <c:pt idx="83">
                  <c:v>17324.0</c:v>
                </c:pt>
                <c:pt idx="84">
                  <c:v>21824.0</c:v>
                </c:pt>
                <c:pt idx="85">
                  <c:v>17376.0</c:v>
                </c:pt>
                <c:pt idx="86">
                  <c:v>17380.0</c:v>
                </c:pt>
                <c:pt idx="87">
                  <c:v>17380.0</c:v>
                </c:pt>
                <c:pt idx="88">
                  <c:v>17380.0</c:v>
                </c:pt>
                <c:pt idx="89">
                  <c:v>20736.0</c:v>
                </c:pt>
                <c:pt idx="90">
                  <c:v>17416.0</c:v>
                </c:pt>
                <c:pt idx="91">
                  <c:v>17416.0</c:v>
                </c:pt>
                <c:pt idx="92">
                  <c:v>17416.0</c:v>
                </c:pt>
                <c:pt idx="93">
                  <c:v>17496.0</c:v>
                </c:pt>
                <c:pt idx="94">
                  <c:v>20792.0</c:v>
                </c:pt>
                <c:pt idx="95">
                  <c:v>17496.0</c:v>
                </c:pt>
                <c:pt idx="96">
                  <c:v>17636.0</c:v>
                </c:pt>
                <c:pt idx="97">
                  <c:v>17636.0</c:v>
                </c:pt>
                <c:pt idx="98">
                  <c:v>17640.0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10 Devices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Sheet1!$A$3:$A$101</c:f>
              <c:numCache>
                <c:formatCode>General</c:formatCode>
                <c:ptCount val="99"/>
                <c:pt idx="0">
                  <c:v>0.0</c:v>
                </c:pt>
                <c:pt idx="1">
                  <c:v>3.0</c:v>
                </c:pt>
                <c:pt idx="2">
                  <c:v>6.0</c:v>
                </c:pt>
                <c:pt idx="3">
                  <c:v>9.0</c:v>
                </c:pt>
                <c:pt idx="4">
                  <c:v>12.0</c:v>
                </c:pt>
                <c:pt idx="5">
                  <c:v>15.0</c:v>
                </c:pt>
                <c:pt idx="6">
                  <c:v>18.0</c:v>
                </c:pt>
                <c:pt idx="7">
                  <c:v>21.0</c:v>
                </c:pt>
                <c:pt idx="8">
                  <c:v>24.0</c:v>
                </c:pt>
                <c:pt idx="9">
                  <c:v>27.0</c:v>
                </c:pt>
                <c:pt idx="10">
                  <c:v>30.0</c:v>
                </c:pt>
                <c:pt idx="11">
                  <c:v>33.0</c:v>
                </c:pt>
                <c:pt idx="12">
                  <c:v>36.0</c:v>
                </c:pt>
                <c:pt idx="13">
                  <c:v>39.0</c:v>
                </c:pt>
                <c:pt idx="14">
                  <c:v>42.0</c:v>
                </c:pt>
                <c:pt idx="15">
                  <c:v>45.0</c:v>
                </c:pt>
                <c:pt idx="16">
                  <c:v>48.0</c:v>
                </c:pt>
                <c:pt idx="17">
                  <c:v>51.0</c:v>
                </c:pt>
                <c:pt idx="18">
                  <c:v>54.0</c:v>
                </c:pt>
                <c:pt idx="19">
                  <c:v>57.0</c:v>
                </c:pt>
                <c:pt idx="20">
                  <c:v>60.0</c:v>
                </c:pt>
                <c:pt idx="21">
                  <c:v>63.0</c:v>
                </c:pt>
                <c:pt idx="22">
                  <c:v>66.0</c:v>
                </c:pt>
                <c:pt idx="23">
                  <c:v>69.0</c:v>
                </c:pt>
                <c:pt idx="24">
                  <c:v>72.0</c:v>
                </c:pt>
                <c:pt idx="25">
                  <c:v>75.0</c:v>
                </c:pt>
                <c:pt idx="26">
                  <c:v>78.0</c:v>
                </c:pt>
                <c:pt idx="27">
                  <c:v>81.0</c:v>
                </c:pt>
                <c:pt idx="28">
                  <c:v>84.0</c:v>
                </c:pt>
                <c:pt idx="29">
                  <c:v>87.0</c:v>
                </c:pt>
                <c:pt idx="30">
                  <c:v>90.0</c:v>
                </c:pt>
                <c:pt idx="31">
                  <c:v>93.0</c:v>
                </c:pt>
                <c:pt idx="32">
                  <c:v>96.0</c:v>
                </c:pt>
                <c:pt idx="33">
                  <c:v>99.0</c:v>
                </c:pt>
                <c:pt idx="34">
                  <c:v>102.0</c:v>
                </c:pt>
                <c:pt idx="35">
                  <c:v>105.0</c:v>
                </c:pt>
                <c:pt idx="36">
                  <c:v>108.0</c:v>
                </c:pt>
                <c:pt idx="37">
                  <c:v>111.0</c:v>
                </c:pt>
                <c:pt idx="38">
                  <c:v>114.0</c:v>
                </c:pt>
                <c:pt idx="39">
                  <c:v>117.0</c:v>
                </c:pt>
                <c:pt idx="40">
                  <c:v>120.0</c:v>
                </c:pt>
                <c:pt idx="41">
                  <c:v>123.0</c:v>
                </c:pt>
                <c:pt idx="42">
                  <c:v>126.0</c:v>
                </c:pt>
                <c:pt idx="43">
                  <c:v>129.0</c:v>
                </c:pt>
                <c:pt idx="44">
                  <c:v>132.0</c:v>
                </c:pt>
                <c:pt idx="45">
                  <c:v>135.0</c:v>
                </c:pt>
                <c:pt idx="46">
                  <c:v>138.0</c:v>
                </c:pt>
                <c:pt idx="47">
                  <c:v>141.0</c:v>
                </c:pt>
                <c:pt idx="48">
                  <c:v>144.0</c:v>
                </c:pt>
                <c:pt idx="49">
                  <c:v>147.0</c:v>
                </c:pt>
                <c:pt idx="50">
                  <c:v>150.0</c:v>
                </c:pt>
                <c:pt idx="51">
                  <c:v>153.0</c:v>
                </c:pt>
                <c:pt idx="52">
                  <c:v>156.0</c:v>
                </c:pt>
                <c:pt idx="53">
                  <c:v>159.0</c:v>
                </c:pt>
                <c:pt idx="54">
                  <c:v>162.0</c:v>
                </c:pt>
                <c:pt idx="55">
                  <c:v>165.0</c:v>
                </c:pt>
                <c:pt idx="56">
                  <c:v>168.0</c:v>
                </c:pt>
                <c:pt idx="57">
                  <c:v>171.0</c:v>
                </c:pt>
                <c:pt idx="58">
                  <c:v>174.0</c:v>
                </c:pt>
                <c:pt idx="59">
                  <c:v>177.0</c:v>
                </c:pt>
                <c:pt idx="60">
                  <c:v>180.0</c:v>
                </c:pt>
                <c:pt idx="61">
                  <c:v>183.0</c:v>
                </c:pt>
                <c:pt idx="62">
                  <c:v>186.0</c:v>
                </c:pt>
                <c:pt idx="63">
                  <c:v>189.0</c:v>
                </c:pt>
                <c:pt idx="64">
                  <c:v>192.0</c:v>
                </c:pt>
                <c:pt idx="65">
                  <c:v>195.0</c:v>
                </c:pt>
                <c:pt idx="66">
                  <c:v>198.0</c:v>
                </c:pt>
                <c:pt idx="67">
                  <c:v>201.0</c:v>
                </c:pt>
                <c:pt idx="68">
                  <c:v>204.0</c:v>
                </c:pt>
                <c:pt idx="69">
                  <c:v>207.0</c:v>
                </c:pt>
                <c:pt idx="70">
                  <c:v>210.0</c:v>
                </c:pt>
                <c:pt idx="71">
                  <c:v>213.0</c:v>
                </c:pt>
                <c:pt idx="72">
                  <c:v>216.0</c:v>
                </c:pt>
                <c:pt idx="73">
                  <c:v>219.0</c:v>
                </c:pt>
                <c:pt idx="74">
                  <c:v>222.0</c:v>
                </c:pt>
                <c:pt idx="75">
                  <c:v>225.0</c:v>
                </c:pt>
                <c:pt idx="76">
                  <c:v>228.0</c:v>
                </c:pt>
                <c:pt idx="77">
                  <c:v>231.0</c:v>
                </c:pt>
                <c:pt idx="78">
                  <c:v>234.0</c:v>
                </c:pt>
                <c:pt idx="79">
                  <c:v>237.0</c:v>
                </c:pt>
                <c:pt idx="80">
                  <c:v>240.0</c:v>
                </c:pt>
                <c:pt idx="81">
                  <c:v>243.0</c:v>
                </c:pt>
                <c:pt idx="82">
                  <c:v>246.0</c:v>
                </c:pt>
                <c:pt idx="83">
                  <c:v>249.0</c:v>
                </c:pt>
                <c:pt idx="84">
                  <c:v>252.0</c:v>
                </c:pt>
                <c:pt idx="85">
                  <c:v>255.0</c:v>
                </c:pt>
                <c:pt idx="86">
                  <c:v>258.0</c:v>
                </c:pt>
                <c:pt idx="87">
                  <c:v>261.0</c:v>
                </c:pt>
                <c:pt idx="88">
                  <c:v>264.0</c:v>
                </c:pt>
                <c:pt idx="89">
                  <c:v>267.0</c:v>
                </c:pt>
                <c:pt idx="90">
                  <c:v>270.0</c:v>
                </c:pt>
                <c:pt idx="91">
                  <c:v>273.0</c:v>
                </c:pt>
                <c:pt idx="92">
                  <c:v>276.0</c:v>
                </c:pt>
                <c:pt idx="93">
                  <c:v>279.0</c:v>
                </c:pt>
                <c:pt idx="94">
                  <c:v>282.0</c:v>
                </c:pt>
                <c:pt idx="95">
                  <c:v>285.0</c:v>
                </c:pt>
                <c:pt idx="96">
                  <c:v>288.0</c:v>
                </c:pt>
                <c:pt idx="97">
                  <c:v>291.0</c:v>
                </c:pt>
                <c:pt idx="98">
                  <c:v>294.0</c:v>
                </c:pt>
              </c:numCache>
            </c:numRef>
          </c:cat>
          <c:val>
            <c:numRef>
              <c:f>Sheet1!$D$3:$D$101</c:f>
              <c:numCache>
                <c:formatCode>General</c:formatCode>
                <c:ptCount val="99"/>
                <c:pt idx="0">
                  <c:v>4672.0</c:v>
                </c:pt>
                <c:pt idx="1">
                  <c:v>26056.0</c:v>
                </c:pt>
                <c:pt idx="2">
                  <c:v>27600.0</c:v>
                </c:pt>
                <c:pt idx="3">
                  <c:v>27936.0</c:v>
                </c:pt>
                <c:pt idx="4">
                  <c:v>29200.0</c:v>
                </c:pt>
                <c:pt idx="5">
                  <c:v>29240.0</c:v>
                </c:pt>
                <c:pt idx="6">
                  <c:v>30644.0</c:v>
                </c:pt>
                <c:pt idx="7">
                  <c:v>33228.0</c:v>
                </c:pt>
                <c:pt idx="8">
                  <c:v>32256.0</c:v>
                </c:pt>
                <c:pt idx="9">
                  <c:v>44956.0</c:v>
                </c:pt>
                <c:pt idx="10">
                  <c:v>34032.0</c:v>
                </c:pt>
                <c:pt idx="11">
                  <c:v>35732.0</c:v>
                </c:pt>
                <c:pt idx="12">
                  <c:v>43944.0</c:v>
                </c:pt>
                <c:pt idx="13">
                  <c:v>37060.0</c:v>
                </c:pt>
                <c:pt idx="14">
                  <c:v>48292.0</c:v>
                </c:pt>
                <c:pt idx="15">
                  <c:v>37476.0</c:v>
                </c:pt>
                <c:pt idx="16">
                  <c:v>37596.0</c:v>
                </c:pt>
                <c:pt idx="17">
                  <c:v>37596.0</c:v>
                </c:pt>
                <c:pt idx="18">
                  <c:v>37616.0</c:v>
                </c:pt>
                <c:pt idx="19">
                  <c:v>45640.0</c:v>
                </c:pt>
                <c:pt idx="20">
                  <c:v>37680.0</c:v>
                </c:pt>
                <c:pt idx="21">
                  <c:v>38084.0</c:v>
                </c:pt>
                <c:pt idx="22">
                  <c:v>38104.0</c:v>
                </c:pt>
                <c:pt idx="23">
                  <c:v>38932.0</c:v>
                </c:pt>
                <c:pt idx="24">
                  <c:v>47804.0</c:v>
                </c:pt>
                <c:pt idx="25">
                  <c:v>39220.0</c:v>
                </c:pt>
                <c:pt idx="26">
                  <c:v>39284.0</c:v>
                </c:pt>
                <c:pt idx="27">
                  <c:v>39284.0</c:v>
                </c:pt>
                <c:pt idx="28">
                  <c:v>39300.0</c:v>
                </c:pt>
                <c:pt idx="29">
                  <c:v>50396.0</c:v>
                </c:pt>
                <c:pt idx="30">
                  <c:v>39384.0</c:v>
                </c:pt>
                <c:pt idx="31">
                  <c:v>43116.0</c:v>
                </c:pt>
                <c:pt idx="32">
                  <c:v>39684.0</c:v>
                </c:pt>
                <c:pt idx="33">
                  <c:v>40120.0</c:v>
                </c:pt>
                <c:pt idx="34">
                  <c:v>49780.0</c:v>
                </c:pt>
                <c:pt idx="35">
                  <c:v>40284.0</c:v>
                </c:pt>
                <c:pt idx="36">
                  <c:v>40576.0</c:v>
                </c:pt>
                <c:pt idx="37">
                  <c:v>40576.0</c:v>
                </c:pt>
                <c:pt idx="38">
                  <c:v>40588.0</c:v>
                </c:pt>
                <c:pt idx="39">
                  <c:v>49080.0</c:v>
                </c:pt>
                <c:pt idx="40">
                  <c:v>41344.0</c:v>
                </c:pt>
                <c:pt idx="41">
                  <c:v>41740.0</c:v>
                </c:pt>
                <c:pt idx="42">
                  <c:v>41748.0</c:v>
                </c:pt>
                <c:pt idx="43">
                  <c:v>42380.0</c:v>
                </c:pt>
                <c:pt idx="44">
                  <c:v>54176.0</c:v>
                </c:pt>
                <c:pt idx="45">
                  <c:v>42824.0</c:v>
                </c:pt>
                <c:pt idx="46">
                  <c:v>42924.0</c:v>
                </c:pt>
                <c:pt idx="47">
                  <c:v>42928.0</c:v>
                </c:pt>
                <c:pt idx="48">
                  <c:v>43032.0</c:v>
                </c:pt>
                <c:pt idx="49">
                  <c:v>51760.0</c:v>
                </c:pt>
                <c:pt idx="50">
                  <c:v>43064.0</c:v>
                </c:pt>
                <c:pt idx="51">
                  <c:v>52880.0</c:v>
                </c:pt>
                <c:pt idx="52">
                  <c:v>43064.0</c:v>
                </c:pt>
                <c:pt idx="53">
                  <c:v>43076.0</c:v>
                </c:pt>
                <c:pt idx="54">
                  <c:v>46268.0</c:v>
                </c:pt>
                <c:pt idx="55">
                  <c:v>43228.0</c:v>
                </c:pt>
                <c:pt idx="56">
                  <c:v>51028.0</c:v>
                </c:pt>
                <c:pt idx="57">
                  <c:v>43464.0</c:v>
                </c:pt>
                <c:pt idx="58">
                  <c:v>43952.0</c:v>
                </c:pt>
                <c:pt idx="59">
                  <c:v>44028.0</c:v>
                </c:pt>
                <c:pt idx="60">
                  <c:v>44440.0</c:v>
                </c:pt>
                <c:pt idx="61">
                  <c:v>54444.0</c:v>
                </c:pt>
                <c:pt idx="62">
                  <c:v>44584.0</c:v>
                </c:pt>
                <c:pt idx="63">
                  <c:v>44768.0</c:v>
                </c:pt>
                <c:pt idx="64">
                  <c:v>44768.0</c:v>
                </c:pt>
                <c:pt idx="65">
                  <c:v>44860.0</c:v>
                </c:pt>
                <c:pt idx="66">
                  <c:v>53828.0</c:v>
                </c:pt>
                <c:pt idx="67">
                  <c:v>44880.0</c:v>
                </c:pt>
                <c:pt idx="68">
                  <c:v>44964.0</c:v>
                </c:pt>
                <c:pt idx="69">
                  <c:v>44968.0</c:v>
                </c:pt>
                <c:pt idx="70">
                  <c:v>45272.0</c:v>
                </c:pt>
                <c:pt idx="71">
                  <c:v>51804.0</c:v>
                </c:pt>
                <c:pt idx="72">
                  <c:v>45404.0</c:v>
                </c:pt>
                <c:pt idx="73">
                  <c:v>45644.0</c:v>
                </c:pt>
                <c:pt idx="74">
                  <c:v>45652.0</c:v>
                </c:pt>
                <c:pt idx="75">
                  <c:v>45880.0</c:v>
                </c:pt>
                <c:pt idx="76">
                  <c:v>57308.0</c:v>
                </c:pt>
                <c:pt idx="77">
                  <c:v>46008.0</c:v>
                </c:pt>
                <c:pt idx="78">
                  <c:v>46040.0</c:v>
                </c:pt>
                <c:pt idx="79">
                  <c:v>46040.0</c:v>
                </c:pt>
                <c:pt idx="80">
                  <c:v>46044.0</c:v>
                </c:pt>
                <c:pt idx="81">
                  <c:v>51728.0</c:v>
                </c:pt>
                <c:pt idx="82">
                  <c:v>46064.0</c:v>
                </c:pt>
                <c:pt idx="83">
                  <c:v>46232.0</c:v>
                </c:pt>
                <c:pt idx="84">
                  <c:v>46240.0</c:v>
                </c:pt>
                <c:pt idx="85">
                  <c:v>46352.0</c:v>
                </c:pt>
                <c:pt idx="86">
                  <c:v>50804.0</c:v>
                </c:pt>
                <c:pt idx="87">
                  <c:v>46416.0</c:v>
                </c:pt>
                <c:pt idx="88">
                  <c:v>54280.0</c:v>
                </c:pt>
                <c:pt idx="89">
                  <c:v>46468.0</c:v>
                </c:pt>
                <c:pt idx="90">
                  <c:v>46468.0</c:v>
                </c:pt>
                <c:pt idx="91">
                  <c:v>54172.0</c:v>
                </c:pt>
                <c:pt idx="92">
                  <c:v>46592.0</c:v>
                </c:pt>
                <c:pt idx="93">
                  <c:v>54372.0</c:v>
                </c:pt>
                <c:pt idx="94">
                  <c:v>46592.0</c:v>
                </c:pt>
                <c:pt idx="95">
                  <c:v>46752.0</c:v>
                </c:pt>
                <c:pt idx="96">
                  <c:v>46756.0</c:v>
                </c:pt>
                <c:pt idx="97">
                  <c:v>46940.0</c:v>
                </c:pt>
                <c:pt idx="98">
                  <c:v>57796.0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15 Devices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Sheet1!$A$3:$A$101</c:f>
              <c:numCache>
                <c:formatCode>General</c:formatCode>
                <c:ptCount val="99"/>
                <c:pt idx="0">
                  <c:v>0.0</c:v>
                </c:pt>
                <c:pt idx="1">
                  <c:v>3.0</c:v>
                </c:pt>
                <c:pt idx="2">
                  <c:v>6.0</c:v>
                </c:pt>
                <c:pt idx="3">
                  <c:v>9.0</c:v>
                </c:pt>
                <c:pt idx="4">
                  <c:v>12.0</c:v>
                </c:pt>
                <c:pt idx="5">
                  <c:v>15.0</c:v>
                </c:pt>
                <c:pt idx="6">
                  <c:v>18.0</c:v>
                </c:pt>
                <c:pt idx="7">
                  <c:v>21.0</c:v>
                </c:pt>
                <c:pt idx="8">
                  <c:v>24.0</c:v>
                </c:pt>
                <c:pt idx="9">
                  <c:v>27.0</c:v>
                </c:pt>
                <c:pt idx="10">
                  <c:v>30.0</c:v>
                </c:pt>
                <c:pt idx="11">
                  <c:v>33.0</c:v>
                </c:pt>
                <c:pt idx="12">
                  <c:v>36.0</c:v>
                </c:pt>
                <c:pt idx="13">
                  <c:v>39.0</c:v>
                </c:pt>
                <c:pt idx="14">
                  <c:v>42.0</c:v>
                </c:pt>
                <c:pt idx="15">
                  <c:v>45.0</c:v>
                </c:pt>
                <c:pt idx="16">
                  <c:v>48.0</c:v>
                </c:pt>
                <c:pt idx="17">
                  <c:v>51.0</c:v>
                </c:pt>
                <c:pt idx="18">
                  <c:v>54.0</c:v>
                </c:pt>
                <c:pt idx="19">
                  <c:v>57.0</c:v>
                </c:pt>
                <c:pt idx="20">
                  <c:v>60.0</c:v>
                </c:pt>
                <c:pt idx="21">
                  <c:v>63.0</c:v>
                </c:pt>
                <c:pt idx="22">
                  <c:v>66.0</c:v>
                </c:pt>
                <c:pt idx="23">
                  <c:v>69.0</c:v>
                </c:pt>
                <c:pt idx="24">
                  <c:v>72.0</c:v>
                </c:pt>
                <c:pt idx="25">
                  <c:v>75.0</c:v>
                </c:pt>
                <c:pt idx="26">
                  <c:v>78.0</c:v>
                </c:pt>
                <c:pt idx="27">
                  <c:v>81.0</c:v>
                </c:pt>
                <c:pt idx="28">
                  <c:v>84.0</c:v>
                </c:pt>
                <c:pt idx="29">
                  <c:v>87.0</c:v>
                </c:pt>
                <c:pt idx="30">
                  <c:v>90.0</c:v>
                </c:pt>
                <c:pt idx="31">
                  <c:v>93.0</c:v>
                </c:pt>
                <c:pt idx="32">
                  <c:v>96.0</c:v>
                </c:pt>
                <c:pt idx="33">
                  <c:v>99.0</c:v>
                </c:pt>
                <c:pt idx="34">
                  <c:v>102.0</c:v>
                </c:pt>
                <c:pt idx="35">
                  <c:v>105.0</c:v>
                </c:pt>
                <c:pt idx="36">
                  <c:v>108.0</c:v>
                </c:pt>
                <c:pt idx="37">
                  <c:v>111.0</c:v>
                </c:pt>
                <c:pt idx="38">
                  <c:v>114.0</c:v>
                </c:pt>
                <c:pt idx="39">
                  <c:v>117.0</c:v>
                </c:pt>
                <c:pt idx="40">
                  <c:v>120.0</c:v>
                </c:pt>
                <c:pt idx="41">
                  <c:v>123.0</c:v>
                </c:pt>
                <c:pt idx="42">
                  <c:v>126.0</c:v>
                </c:pt>
                <c:pt idx="43">
                  <c:v>129.0</c:v>
                </c:pt>
                <c:pt idx="44">
                  <c:v>132.0</c:v>
                </c:pt>
                <c:pt idx="45">
                  <c:v>135.0</c:v>
                </c:pt>
                <c:pt idx="46">
                  <c:v>138.0</c:v>
                </c:pt>
                <c:pt idx="47">
                  <c:v>141.0</c:v>
                </c:pt>
                <c:pt idx="48">
                  <c:v>144.0</c:v>
                </c:pt>
                <c:pt idx="49">
                  <c:v>147.0</c:v>
                </c:pt>
                <c:pt idx="50">
                  <c:v>150.0</c:v>
                </c:pt>
                <c:pt idx="51">
                  <c:v>153.0</c:v>
                </c:pt>
                <c:pt idx="52">
                  <c:v>156.0</c:v>
                </c:pt>
                <c:pt idx="53">
                  <c:v>159.0</c:v>
                </c:pt>
                <c:pt idx="54">
                  <c:v>162.0</c:v>
                </c:pt>
                <c:pt idx="55">
                  <c:v>165.0</c:v>
                </c:pt>
                <c:pt idx="56">
                  <c:v>168.0</c:v>
                </c:pt>
                <c:pt idx="57">
                  <c:v>171.0</c:v>
                </c:pt>
                <c:pt idx="58">
                  <c:v>174.0</c:v>
                </c:pt>
                <c:pt idx="59">
                  <c:v>177.0</c:v>
                </c:pt>
                <c:pt idx="60">
                  <c:v>180.0</c:v>
                </c:pt>
                <c:pt idx="61">
                  <c:v>183.0</c:v>
                </c:pt>
                <c:pt idx="62">
                  <c:v>186.0</c:v>
                </c:pt>
                <c:pt idx="63">
                  <c:v>189.0</c:v>
                </c:pt>
                <c:pt idx="64">
                  <c:v>192.0</c:v>
                </c:pt>
                <c:pt idx="65">
                  <c:v>195.0</c:v>
                </c:pt>
                <c:pt idx="66">
                  <c:v>198.0</c:v>
                </c:pt>
                <c:pt idx="67">
                  <c:v>201.0</c:v>
                </c:pt>
                <c:pt idx="68">
                  <c:v>204.0</c:v>
                </c:pt>
                <c:pt idx="69">
                  <c:v>207.0</c:v>
                </c:pt>
                <c:pt idx="70">
                  <c:v>210.0</c:v>
                </c:pt>
                <c:pt idx="71">
                  <c:v>213.0</c:v>
                </c:pt>
                <c:pt idx="72">
                  <c:v>216.0</c:v>
                </c:pt>
                <c:pt idx="73">
                  <c:v>219.0</c:v>
                </c:pt>
                <c:pt idx="74">
                  <c:v>222.0</c:v>
                </c:pt>
                <c:pt idx="75">
                  <c:v>225.0</c:v>
                </c:pt>
                <c:pt idx="76">
                  <c:v>228.0</c:v>
                </c:pt>
                <c:pt idx="77">
                  <c:v>231.0</c:v>
                </c:pt>
                <c:pt idx="78">
                  <c:v>234.0</c:v>
                </c:pt>
                <c:pt idx="79">
                  <c:v>237.0</c:v>
                </c:pt>
                <c:pt idx="80">
                  <c:v>240.0</c:v>
                </c:pt>
                <c:pt idx="81">
                  <c:v>243.0</c:v>
                </c:pt>
                <c:pt idx="82">
                  <c:v>246.0</c:v>
                </c:pt>
                <c:pt idx="83">
                  <c:v>249.0</c:v>
                </c:pt>
                <c:pt idx="84">
                  <c:v>252.0</c:v>
                </c:pt>
                <c:pt idx="85">
                  <c:v>255.0</c:v>
                </c:pt>
                <c:pt idx="86">
                  <c:v>258.0</c:v>
                </c:pt>
                <c:pt idx="87">
                  <c:v>261.0</c:v>
                </c:pt>
                <c:pt idx="88">
                  <c:v>264.0</c:v>
                </c:pt>
                <c:pt idx="89">
                  <c:v>267.0</c:v>
                </c:pt>
                <c:pt idx="90">
                  <c:v>270.0</c:v>
                </c:pt>
                <c:pt idx="91">
                  <c:v>273.0</c:v>
                </c:pt>
                <c:pt idx="92">
                  <c:v>276.0</c:v>
                </c:pt>
                <c:pt idx="93">
                  <c:v>279.0</c:v>
                </c:pt>
                <c:pt idx="94">
                  <c:v>282.0</c:v>
                </c:pt>
                <c:pt idx="95">
                  <c:v>285.0</c:v>
                </c:pt>
                <c:pt idx="96">
                  <c:v>288.0</c:v>
                </c:pt>
                <c:pt idx="97">
                  <c:v>291.0</c:v>
                </c:pt>
                <c:pt idx="98">
                  <c:v>294.0</c:v>
                </c:pt>
              </c:numCache>
            </c:numRef>
          </c:cat>
          <c:val>
            <c:numRef>
              <c:f>Sheet1!$E$3:$E$101</c:f>
              <c:numCache>
                <c:formatCode>General</c:formatCode>
                <c:ptCount val="99"/>
                <c:pt idx="0">
                  <c:v>31300.0</c:v>
                </c:pt>
                <c:pt idx="1">
                  <c:v>59664.0</c:v>
                </c:pt>
                <c:pt idx="2">
                  <c:v>55936.0</c:v>
                </c:pt>
                <c:pt idx="3">
                  <c:v>48640.0</c:v>
                </c:pt>
                <c:pt idx="4">
                  <c:v>64728.0</c:v>
                </c:pt>
                <c:pt idx="5">
                  <c:v>65692.0</c:v>
                </c:pt>
                <c:pt idx="6">
                  <c:v>71680.0</c:v>
                </c:pt>
                <c:pt idx="7">
                  <c:v>71336.0</c:v>
                </c:pt>
                <c:pt idx="8">
                  <c:v>68512.0</c:v>
                </c:pt>
                <c:pt idx="9">
                  <c:v>73360.0</c:v>
                </c:pt>
                <c:pt idx="10">
                  <c:v>77524.0</c:v>
                </c:pt>
                <c:pt idx="11">
                  <c:v>72456.0</c:v>
                </c:pt>
                <c:pt idx="12">
                  <c:v>73816.0</c:v>
                </c:pt>
                <c:pt idx="13">
                  <c:v>71600.0</c:v>
                </c:pt>
                <c:pt idx="14">
                  <c:v>81076.0</c:v>
                </c:pt>
                <c:pt idx="15">
                  <c:v>82548.0</c:v>
                </c:pt>
                <c:pt idx="16">
                  <c:v>81700.0</c:v>
                </c:pt>
                <c:pt idx="17">
                  <c:v>83524.0</c:v>
                </c:pt>
                <c:pt idx="18">
                  <c:v>77460.0</c:v>
                </c:pt>
                <c:pt idx="19">
                  <c:v>85212.0</c:v>
                </c:pt>
                <c:pt idx="20">
                  <c:v>86280.0</c:v>
                </c:pt>
                <c:pt idx="21">
                  <c:v>85136.0</c:v>
                </c:pt>
                <c:pt idx="22">
                  <c:v>83544.0</c:v>
                </c:pt>
                <c:pt idx="23">
                  <c:v>86416.0</c:v>
                </c:pt>
                <c:pt idx="24">
                  <c:v>85136.0</c:v>
                </c:pt>
                <c:pt idx="25">
                  <c:v>80600.0</c:v>
                </c:pt>
                <c:pt idx="26">
                  <c:v>82096.0</c:v>
                </c:pt>
                <c:pt idx="27">
                  <c:v>89744.0</c:v>
                </c:pt>
                <c:pt idx="28">
                  <c:v>83028.0</c:v>
                </c:pt>
                <c:pt idx="29">
                  <c:v>90112.0</c:v>
                </c:pt>
                <c:pt idx="30">
                  <c:v>86088.0</c:v>
                </c:pt>
                <c:pt idx="31">
                  <c:v>87960.0</c:v>
                </c:pt>
                <c:pt idx="32">
                  <c:v>87316.0</c:v>
                </c:pt>
                <c:pt idx="33">
                  <c:v>88200.0</c:v>
                </c:pt>
                <c:pt idx="34">
                  <c:v>85704.0</c:v>
                </c:pt>
                <c:pt idx="35">
                  <c:v>82132.0</c:v>
                </c:pt>
                <c:pt idx="36">
                  <c:v>88528.0</c:v>
                </c:pt>
                <c:pt idx="37">
                  <c:v>77428.0</c:v>
                </c:pt>
                <c:pt idx="38">
                  <c:v>89696.0</c:v>
                </c:pt>
                <c:pt idx="39">
                  <c:v>92944.0</c:v>
                </c:pt>
                <c:pt idx="40">
                  <c:v>87804.0</c:v>
                </c:pt>
                <c:pt idx="41">
                  <c:v>90952.0</c:v>
                </c:pt>
                <c:pt idx="42">
                  <c:v>84516.0</c:v>
                </c:pt>
                <c:pt idx="43">
                  <c:v>91024.0</c:v>
                </c:pt>
                <c:pt idx="44">
                  <c:v>88228.0</c:v>
                </c:pt>
                <c:pt idx="45">
                  <c:v>90760.0</c:v>
                </c:pt>
                <c:pt idx="46">
                  <c:v>90944.0</c:v>
                </c:pt>
                <c:pt idx="47">
                  <c:v>77544.0</c:v>
                </c:pt>
                <c:pt idx="48">
                  <c:v>94540.0</c:v>
                </c:pt>
                <c:pt idx="49">
                  <c:v>95176.0</c:v>
                </c:pt>
                <c:pt idx="50">
                  <c:v>85772.0</c:v>
                </c:pt>
                <c:pt idx="51">
                  <c:v>89224.0</c:v>
                </c:pt>
                <c:pt idx="52">
                  <c:v>78280.0</c:v>
                </c:pt>
                <c:pt idx="53">
                  <c:v>102388.0</c:v>
                </c:pt>
                <c:pt idx="54">
                  <c:v>92668.0</c:v>
                </c:pt>
                <c:pt idx="55">
                  <c:v>90988.0</c:v>
                </c:pt>
                <c:pt idx="56">
                  <c:v>89880.0</c:v>
                </c:pt>
                <c:pt idx="57">
                  <c:v>79148.0</c:v>
                </c:pt>
                <c:pt idx="58">
                  <c:v>92480.0</c:v>
                </c:pt>
                <c:pt idx="59">
                  <c:v>96940.0</c:v>
                </c:pt>
                <c:pt idx="60">
                  <c:v>93660.0</c:v>
                </c:pt>
                <c:pt idx="61">
                  <c:v>93284.0</c:v>
                </c:pt>
                <c:pt idx="62">
                  <c:v>79988.0</c:v>
                </c:pt>
                <c:pt idx="63">
                  <c:v>93336.0</c:v>
                </c:pt>
                <c:pt idx="64">
                  <c:v>81508.0</c:v>
                </c:pt>
                <c:pt idx="65">
                  <c:v>95620.0</c:v>
                </c:pt>
                <c:pt idx="66">
                  <c:v>97196.0</c:v>
                </c:pt>
                <c:pt idx="67">
                  <c:v>88196.0</c:v>
                </c:pt>
                <c:pt idx="68">
                  <c:v>94880.0</c:v>
                </c:pt>
                <c:pt idx="69">
                  <c:v>87264.0</c:v>
                </c:pt>
                <c:pt idx="70">
                  <c:v>98364.0</c:v>
                </c:pt>
                <c:pt idx="71">
                  <c:v>93756.0</c:v>
                </c:pt>
                <c:pt idx="72">
                  <c:v>96604.0</c:v>
                </c:pt>
                <c:pt idx="73">
                  <c:v>93924.0</c:v>
                </c:pt>
                <c:pt idx="74">
                  <c:v>82052.0</c:v>
                </c:pt>
                <c:pt idx="75">
                  <c:v>96884.0</c:v>
                </c:pt>
                <c:pt idx="76">
                  <c:v>95536.0</c:v>
                </c:pt>
                <c:pt idx="77">
                  <c:v>99384.0</c:v>
                </c:pt>
                <c:pt idx="78">
                  <c:v>97300.0</c:v>
                </c:pt>
                <c:pt idx="79">
                  <c:v>83056.0</c:v>
                </c:pt>
                <c:pt idx="80">
                  <c:v>89816.0</c:v>
                </c:pt>
                <c:pt idx="81">
                  <c:v>100168.0</c:v>
                </c:pt>
                <c:pt idx="82">
                  <c:v>98048.0</c:v>
                </c:pt>
                <c:pt idx="83">
                  <c:v>96624.0</c:v>
                </c:pt>
                <c:pt idx="84">
                  <c:v>96888.0</c:v>
                </c:pt>
                <c:pt idx="85">
                  <c:v>92732.0</c:v>
                </c:pt>
                <c:pt idx="86">
                  <c:v>100452.0</c:v>
                </c:pt>
                <c:pt idx="87">
                  <c:v>99556.0</c:v>
                </c:pt>
                <c:pt idx="88">
                  <c:v>96380.0</c:v>
                </c:pt>
                <c:pt idx="89">
                  <c:v>95836.0</c:v>
                </c:pt>
                <c:pt idx="90">
                  <c:v>91508.0</c:v>
                </c:pt>
                <c:pt idx="91">
                  <c:v>97716.0</c:v>
                </c:pt>
                <c:pt idx="92">
                  <c:v>98032.0</c:v>
                </c:pt>
                <c:pt idx="93">
                  <c:v>100224.0</c:v>
                </c:pt>
                <c:pt idx="94">
                  <c:v>86200.0</c:v>
                </c:pt>
                <c:pt idx="95">
                  <c:v>99428.0</c:v>
                </c:pt>
                <c:pt idx="96">
                  <c:v>88840.0</c:v>
                </c:pt>
                <c:pt idx="97">
                  <c:v>102980.0</c:v>
                </c:pt>
                <c:pt idx="98">
                  <c:v>97248.0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4219112"/>
        <c:axId val="-2134213608"/>
      </c:lineChart>
      <c:catAx>
        <c:axId val="-21342191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/>
                </a:pPr>
                <a:r>
                  <a:rPr lang="en-US" sz="800"/>
                  <a:t>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4213608"/>
        <c:crosses val="autoZero"/>
        <c:auto val="1"/>
        <c:lblAlgn val="ctr"/>
        <c:lblOffset val="100"/>
        <c:tickLblSkip val="4"/>
        <c:noMultiLvlLbl val="0"/>
      </c:catAx>
      <c:valAx>
        <c:axId val="-21342136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/>
                  <a:t>Memory Usage (KB)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421911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 w="12700"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Idle Memory Usage with Automatic Coordinator, 20 Devices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Sheet1!$F$2</c:f>
              <c:strCache>
                <c:ptCount val="1"/>
                <c:pt idx="0">
                  <c:v>Actual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Sheet1!$A$3:$A$101</c:f>
              <c:numCache>
                <c:formatCode>General</c:formatCode>
                <c:ptCount val="99"/>
                <c:pt idx="0">
                  <c:v>0.0</c:v>
                </c:pt>
                <c:pt idx="1">
                  <c:v>3.0</c:v>
                </c:pt>
                <c:pt idx="2">
                  <c:v>6.0</c:v>
                </c:pt>
                <c:pt idx="3">
                  <c:v>9.0</c:v>
                </c:pt>
                <c:pt idx="4">
                  <c:v>12.0</c:v>
                </c:pt>
                <c:pt idx="5">
                  <c:v>15.0</c:v>
                </c:pt>
                <c:pt idx="6">
                  <c:v>18.0</c:v>
                </c:pt>
                <c:pt idx="7">
                  <c:v>21.0</c:v>
                </c:pt>
                <c:pt idx="8">
                  <c:v>24.0</c:v>
                </c:pt>
                <c:pt idx="9">
                  <c:v>27.0</c:v>
                </c:pt>
                <c:pt idx="10">
                  <c:v>30.0</c:v>
                </c:pt>
                <c:pt idx="11">
                  <c:v>33.0</c:v>
                </c:pt>
                <c:pt idx="12">
                  <c:v>36.0</c:v>
                </c:pt>
                <c:pt idx="13">
                  <c:v>39.0</c:v>
                </c:pt>
                <c:pt idx="14">
                  <c:v>42.0</c:v>
                </c:pt>
                <c:pt idx="15">
                  <c:v>45.0</c:v>
                </c:pt>
                <c:pt idx="16">
                  <c:v>48.0</c:v>
                </c:pt>
                <c:pt idx="17">
                  <c:v>51.0</c:v>
                </c:pt>
                <c:pt idx="18">
                  <c:v>54.0</c:v>
                </c:pt>
                <c:pt idx="19">
                  <c:v>57.0</c:v>
                </c:pt>
                <c:pt idx="20">
                  <c:v>60.0</c:v>
                </c:pt>
                <c:pt idx="21">
                  <c:v>63.0</c:v>
                </c:pt>
                <c:pt idx="22">
                  <c:v>66.0</c:v>
                </c:pt>
                <c:pt idx="23">
                  <c:v>69.0</c:v>
                </c:pt>
                <c:pt idx="24">
                  <c:v>72.0</c:v>
                </c:pt>
                <c:pt idx="25">
                  <c:v>75.0</c:v>
                </c:pt>
                <c:pt idx="26">
                  <c:v>78.0</c:v>
                </c:pt>
                <c:pt idx="27">
                  <c:v>81.0</c:v>
                </c:pt>
                <c:pt idx="28">
                  <c:v>84.0</c:v>
                </c:pt>
                <c:pt idx="29">
                  <c:v>87.0</c:v>
                </c:pt>
                <c:pt idx="30">
                  <c:v>90.0</c:v>
                </c:pt>
                <c:pt idx="31">
                  <c:v>93.0</c:v>
                </c:pt>
                <c:pt idx="32">
                  <c:v>96.0</c:v>
                </c:pt>
                <c:pt idx="33">
                  <c:v>99.0</c:v>
                </c:pt>
                <c:pt idx="34">
                  <c:v>102.0</c:v>
                </c:pt>
                <c:pt idx="35">
                  <c:v>105.0</c:v>
                </c:pt>
                <c:pt idx="36">
                  <c:v>108.0</c:v>
                </c:pt>
                <c:pt idx="37">
                  <c:v>111.0</c:v>
                </c:pt>
                <c:pt idx="38">
                  <c:v>114.0</c:v>
                </c:pt>
                <c:pt idx="39">
                  <c:v>117.0</c:v>
                </c:pt>
                <c:pt idx="40">
                  <c:v>120.0</c:v>
                </c:pt>
                <c:pt idx="41">
                  <c:v>123.0</c:v>
                </c:pt>
                <c:pt idx="42">
                  <c:v>126.0</c:v>
                </c:pt>
                <c:pt idx="43">
                  <c:v>129.0</c:v>
                </c:pt>
                <c:pt idx="44">
                  <c:v>132.0</c:v>
                </c:pt>
                <c:pt idx="45">
                  <c:v>135.0</c:v>
                </c:pt>
                <c:pt idx="46">
                  <c:v>138.0</c:v>
                </c:pt>
                <c:pt idx="47">
                  <c:v>141.0</c:v>
                </c:pt>
                <c:pt idx="48">
                  <c:v>144.0</c:v>
                </c:pt>
                <c:pt idx="49">
                  <c:v>147.0</c:v>
                </c:pt>
                <c:pt idx="50">
                  <c:v>150.0</c:v>
                </c:pt>
                <c:pt idx="51">
                  <c:v>153.0</c:v>
                </c:pt>
                <c:pt idx="52">
                  <c:v>156.0</c:v>
                </c:pt>
                <c:pt idx="53">
                  <c:v>159.0</c:v>
                </c:pt>
                <c:pt idx="54">
                  <c:v>162.0</c:v>
                </c:pt>
                <c:pt idx="55">
                  <c:v>165.0</c:v>
                </c:pt>
                <c:pt idx="56">
                  <c:v>168.0</c:v>
                </c:pt>
                <c:pt idx="57">
                  <c:v>171.0</c:v>
                </c:pt>
                <c:pt idx="58">
                  <c:v>174.0</c:v>
                </c:pt>
                <c:pt idx="59">
                  <c:v>177.0</c:v>
                </c:pt>
                <c:pt idx="60">
                  <c:v>180.0</c:v>
                </c:pt>
                <c:pt idx="61">
                  <c:v>183.0</c:v>
                </c:pt>
                <c:pt idx="62">
                  <c:v>186.0</c:v>
                </c:pt>
                <c:pt idx="63">
                  <c:v>189.0</c:v>
                </c:pt>
                <c:pt idx="64">
                  <c:v>192.0</c:v>
                </c:pt>
                <c:pt idx="65">
                  <c:v>195.0</c:v>
                </c:pt>
                <c:pt idx="66">
                  <c:v>198.0</c:v>
                </c:pt>
                <c:pt idx="67">
                  <c:v>201.0</c:v>
                </c:pt>
                <c:pt idx="68">
                  <c:v>204.0</c:v>
                </c:pt>
                <c:pt idx="69">
                  <c:v>207.0</c:v>
                </c:pt>
                <c:pt idx="70">
                  <c:v>210.0</c:v>
                </c:pt>
                <c:pt idx="71">
                  <c:v>213.0</c:v>
                </c:pt>
                <c:pt idx="72">
                  <c:v>216.0</c:v>
                </c:pt>
                <c:pt idx="73">
                  <c:v>219.0</c:v>
                </c:pt>
                <c:pt idx="74">
                  <c:v>222.0</c:v>
                </c:pt>
                <c:pt idx="75">
                  <c:v>225.0</c:v>
                </c:pt>
                <c:pt idx="76">
                  <c:v>228.0</c:v>
                </c:pt>
                <c:pt idx="77">
                  <c:v>231.0</c:v>
                </c:pt>
                <c:pt idx="78">
                  <c:v>234.0</c:v>
                </c:pt>
                <c:pt idx="79">
                  <c:v>237.0</c:v>
                </c:pt>
                <c:pt idx="80">
                  <c:v>240.0</c:v>
                </c:pt>
                <c:pt idx="81">
                  <c:v>243.0</c:v>
                </c:pt>
                <c:pt idx="82">
                  <c:v>246.0</c:v>
                </c:pt>
                <c:pt idx="83">
                  <c:v>249.0</c:v>
                </c:pt>
                <c:pt idx="84">
                  <c:v>252.0</c:v>
                </c:pt>
                <c:pt idx="85">
                  <c:v>255.0</c:v>
                </c:pt>
                <c:pt idx="86">
                  <c:v>258.0</c:v>
                </c:pt>
                <c:pt idx="87">
                  <c:v>261.0</c:v>
                </c:pt>
                <c:pt idx="88">
                  <c:v>264.0</c:v>
                </c:pt>
                <c:pt idx="89">
                  <c:v>267.0</c:v>
                </c:pt>
                <c:pt idx="90">
                  <c:v>270.0</c:v>
                </c:pt>
                <c:pt idx="91">
                  <c:v>273.0</c:v>
                </c:pt>
                <c:pt idx="92">
                  <c:v>276.0</c:v>
                </c:pt>
                <c:pt idx="93">
                  <c:v>279.0</c:v>
                </c:pt>
                <c:pt idx="94">
                  <c:v>282.0</c:v>
                </c:pt>
                <c:pt idx="95">
                  <c:v>285.0</c:v>
                </c:pt>
                <c:pt idx="96">
                  <c:v>288.0</c:v>
                </c:pt>
                <c:pt idx="97">
                  <c:v>291.0</c:v>
                </c:pt>
                <c:pt idx="98">
                  <c:v>294.0</c:v>
                </c:pt>
              </c:numCache>
            </c:numRef>
          </c:cat>
          <c:val>
            <c:numRef>
              <c:f>Sheet1!$F$3:$F$101</c:f>
              <c:numCache>
                <c:formatCode>General</c:formatCode>
                <c:ptCount val="99"/>
                <c:pt idx="0">
                  <c:v>48048.0</c:v>
                </c:pt>
                <c:pt idx="1">
                  <c:v>75500.0</c:v>
                </c:pt>
                <c:pt idx="2">
                  <c:v>104884.0</c:v>
                </c:pt>
                <c:pt idx="3">
                  <c:v>167104.0</c:v>
                </c:pt>
                <c:pt idx="4">
                  <c:v>166728.0</c:v>
                </c:pt>
                <c:pt idx="5">
                  <c:v>158244.0</c:v>
                </c:pt>
                <c:pt idx="6">
                  <c:v>188308.0</c:v>
                </c:pt>
                <c:pt idx="7">
                  <c:v>247340.0</c:v>
                </c:pt>
                <c:pt idx="8">
                  <c:v>260412.0</c:v>
                </c:pt>
                <c:pt idx="9">
                  <c:v>291936.0</c:v>
                </c:pt>
                <c:pt idx="10">
                  <c:v>279512.0</c:v>
                </c:pt>
                <c:pt idx="11">
                  <c:v>239012.0</c:v>
                </c:pt>
                <c:pt idx="12">
                  <c:v>336772.0</c:v>
                </c:pt>
                <c:pt idx="13">
                  <c:v>362424.0</c:v>
                </c:pt>
                <c:pt idx="14">
                  <c:v>363796.0</c:v>
                </c:pt>
                <c:pt idx="15">
                  <c:v>325524.0</c:v>
                </c:pt>
                <c:pt idx="16">
                  <c:v>342172.0</c:v>
                </c:pt>
                <c:pt idx="17">
                  <c:v>433368.0</c:v>
                </c:pt>
                <c:pt idx="18">
                  <c:v>403964.0</c:v>
                </c:pt>
                <c:pt idx="19">
                  <c:v>514840.0</c:v>
                </c:pt>
                <c:pt idx="20">
                  <c:v>490800.0</c:v>
                </c:pt>
                <c:pt idx="21">
                  <c:v>476880.0</c:v>
                </c:pt>
                <c:pt idx="22">
                  <c:v>403008.0</c:v>
                </c:pt>
                <c:pt idx="23">
                  <c:v>491676.0</c:v>
                </c:pt>
                <c:pt idx="24">
                  <c:v>610168.0</c:v>
                </c:pt>
                <c:pt idx="25">
                  <c:v>447960.0</c:v>
                </c:pt>
                <c:pt idx="26">
                  <c:v>490452.0</c:v>
                </c:pt>
                <c:pt idx="27">
                  <c:v>611120.0</c:v>
                </c:pt>
                <c:pt idx="28">
                  <c:v>650052.0</c:v>
                </c:pt>
                <c:pt idx="29">
                  <c:v>686364.0</c:v>
                </c:pt>
                <c:pt idx="30">
                  <c:v>541276.0</c:v>
                </c:pt>
                <c:pt idx="31">
                  <c:v>696452.0</c:v>
                </c:pt>
                <c:pt idx="32">
                  <c:v>615548.0</c:v>
                </c:pt>
                <c:pt idx="33">
                  <c:v>753528.0</c:v>
                </c:pt>
                <c:pt idx="34">
                  <c:v>672208.0</c:v>
                </c:pt>
                <c:pt idx="35">
                  <c:v>788476.0</c:v>
                </c:pt>
                <c:pt idx="36">
                  <c:v>638884.0</c:v>
                </c:pt>
                <c:pt idx="37">
                  <c:v>810124.0</c:v>
                </c:pt>
                <c:pt idx="38">
                  <c:v>772168.0</c:v>
                </c:pt>
                <c:pt idx="39">
                  <c:v>877360.0</c:v>
                </c:pt>
                <c:pt idx="40">
                  <c:v>868488.0</c:v>
                </c:pt>
                <c:pt idx="41">
                  <c:v>815068.0</c:v>
                </c:pt>
                <c:pt idx="42">
                  <c:v>924604.0</c:v>
                </c:pt>
                <c:pt idx="43">
                  <c:v>923588.0</c:v>
                </c:pt>
                <c:pt idx="44">
                  <c:v>937128.0</c:v>
                </c:pt>
                <c:pt idx="45">
                  <c:v>1.013464E6</c:v>
                </c:pt>
                <c:pt idx="46">
                  <c:v>910208.0</c:v>
                </c:pt>
                <c:pt idx="47">
                  <c:v>1.012736E6</c:v>
                </c:pt>
                <c:pt idx="48">
                  <c:v>1.010944E6</c:v>
                </c:pt>
                <c:pt idx="49">
                  <c:v>1.0053E6</c:v>
                </c:pt>
                <c:pt idx="50">
                  <c:v>1.098652E6</c:v>
                </c:pt>
                <c:pt idx="51">
                  <c:v>1.097924E6</c:v>
                </c:pt>
                <c:pt idx="52">
                  <c:v>1.078732E6</c:v>
                </c:pt>
                <c:pt idx="53">
                  <c:v>1.086036E6</c:v>
                </c:pt>
                <c:pt idx="54">
                  <c:v>1.161424E6</c:v>
                </c:pt>
                <c:pt idx="55">
                  <c:v>1.166876E6</c:v>
                </c:pt>
                <c:pt idx="56">
                  <c:v>1.164604E6</c:v>
                </c:pt>
                <c:pt idx="57">
                  <c:v>1.19664E6</c:v>
                </c:pt>
                <c:pt idx="58">
                  <c:v>1.16142E6</c:v>
                </c:pt>
                <c:pt idx="59">
                  <c:v>1.106472E6</c:v>
                </c:pt>
                <c:pt idx="60">
                  <c:v>1.17998E6</c:v>
                </c:pt>
                <c:pt idx="61">
                  <c:v>1.251464E6</c:v>
                </c:pt>
                <c:pt idx="62">
                  <c:v>1.302496E6</c:v>
                </c:pt>
                <c:pt idx="63">
                  <c:v>1.297E6</c:v>
                </c:pt>
                <c:pt idx="64">
                  <c:v>1.217968E6</c:v>
                </c:pt>
                <c:pt idx="65">
                  <c:v>1.284212E6</c:v>
                </c:pt>
                <c:pt idx="66">
                  <c:v>1.306536E6</c:v>
                </c:pt>
                <c:pt idx="67">
                  <c:v>1.240412E6</c:v>
                </c:pt>
                <c:pt idx="68">
                  <c:v>1.231164E6</c:v>
                </c:pt>
                <c:pt idx="69">
                  <c:v>1.186108E6</c:v>
                </c:pt>
                <c:pt idx="70">
                  <c:v>1.317088E6</c:v>
                </c:pt>
                <c:pt idx="72">
                  <c:v>1.35362E6</c:v>
                </c:pt>
                <c:pt idx="76">
                  <c:v>1.311988E6</c:v>
                </c:pt>
                <c:pt idx="77">
                  <c:v>1.227224E6</c:v>
                </c:pt>
                <c:pt idx="78">
                  <c:v>1.195452E6</c:v>
                </c:pt>
                <c:pt idx="79">
                  <c:v>1.241528E6</c:v>
                </c:pt>
                <c:pt idx="80">
                  <c:v>1.249632E6</c:v>
                </c:pt>
                <c:pt idx="81">
                  <c:v>1.250116E6</c:v>
                </c:pt>
                <c:pt idx="82">
                  <c:v>1.300812E6</c:v>
                </c:pt>
                <c:pt idx="83">
                  <c:v>1.364624E6</c:v>
                </c:pt>
                <c:pt idx="85">
                  <c:v>1.275492E6</c:v>
                </c:pt>
                <c:pt idx="86">
                  <c:v>1.290424E6</c:v>
                </c:pt>
                <c:pt idx="87">
                  <c:v>1.29722E6</c:v>
                </c:pt>
                <c:pt idx="88">
                  <c:v>1.287296E6</c:v>
                </c:pt>
                <c:pt idx="89">
                  <c:v>1.251756E6</c:v>
                </c:pt>
                <c:pt idx="91">
                  <c:v>1.337692E6</c:v>
                </c:pt>
                <c:pt idx="92">
                  <c:v>1.356368E6</c:v>
                </c:pt>
                <c:pt idx="93">
                  <c:v>1.378684E6</c:v>
                </c:pt>
                <c:pt idx="94">
                  <c:v>1.38936E6</c:v>
                </c:pt>
                <c:pt idx="96">
                  <c:v>1.332272E6</c:v>
                </c:pt>
                <c:pt idx="97">
                  <c:v>1.341736E6</c:v>
                </c:pt>
                <c:pt idx="98">
                  <c:v>1.340772E6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Sheet1!$G$2</c:f>
              <c:strCache>
                <c:ptCount val="1"/>
                <c:pt idx="0">
                  <c:v>Projected</c:v>
                </c:pt>
              </c:strCache>
            </c:strRef>
          </c:tx>
          <c:spPr>
            <a:ln w="12700">
              <a:prstDash val="dash"/>
            </a:ln>
          </c:spPr>
          <c:marker>
            <c:symbol val="none"/>
          </c:marker>
          <c:cat>
            <c:numRef>
              <c:f>Sheet1!$A$3:$A$101</c:f>
              <c:numCache>
                <c:formatCode>General</c:formatCode>
                <c:ptCount val="99"/>
                <c:pt idx="0">
                  <c:v>0.0</c:v>
                </c:pt>
                <c:pt idx="1">
                  <c:v>3.0</c:v>
                </c:pt>
                <c:pt idx="2">
                  <c:v>6.0</c:v>
                </c:pt>
                <c:pt idx="3">
                  <c:v>9.0</c:v>
                </c:pt>
                <c:pt idx="4">
                  <c:v>12.0</c:v>
                </c:pt>
                <c:pt idx="5">
                  <c:v>15.0</c:v>
                </c:pt>
                <c:pt idx="6">
                  <c:v>18.0</c:v>
                </c:pt>
                <c:pt idx="7">
                  <c:v>21.0</c:v>
                </c:pt>
                <c:pt idx="8">
                  <c:v>24.0</c:v>
                </c:pt>
                <c:pt idx="9">
                  <c:v>27.0</c:v>
                </c:pt>
                <c:pt idx="10">
                  <c:v>30.0</c:v>
                </c:pt>
                <c:pt idx="11">
                  <c:v>33.0</c:v>
                </c:pt>
                <c:pt idx="12">
                  <c:v>36.0</c:v>
                </c:pt>
                <c:pt idx="13">
                  <c:v>39.0</c:v>
                </c:pt>
                <c:pt idx="14">
                  <c:v>42.0</c:v>
                </c:pt>
                <c:pt idx="15">
                  <c:v>45.0</c:v>
                </c:pt>
                <c:pt idx="16">
                  <c:v>48.0</c:v>
                </c:pt>
                <c:pt idx="17">
                  <c:v>51.0</c:v>
                </c:pt>
                <c:pt idx="18">
                  <c:v>54.0</c:v>
                </c:pt>
                <c:pt idx="19">
                  <c:v>57.0</c:v>
                </c:pt>
                <c:pt idx="20">
                  <c:v>60.0</c:v>
                </c:pt>
                <c:pt idx="21">
                  <c:v>63.0</c:v>
                </c:pt>
                <c:pt idx="22">
                  <c:v>66.0</c:v>
                </c:pt>
                <c:pt idx="23">
                  <c:v>69.0</c:v>
                </c:pt>
                <c:pt idx="24">
                  <c:v>72.0</c:v>
                </c:pt>
                <c:pt idx="25">
                  <c:v>75.0</c:v>
                </c:pt>
                <c:pt idx="26">
                  <c:v>78.0</c:v>
                </c:pt>
                <c:pt idx="27">
                  <c:v>81.0</c:v>
                </c:pt>
                <c:pt idx="28">
                  <c:v>84.0</c:v>
                </c:pt>
                <c:pt idx="29">
                  <c:v>87.0</c:v>
                </c:pt>
                <c:pt idx="30">
                  <c:v>90.0</c:v>
                </c:pt>
                <c:pt idx="31">
                  <c:v>93.0</c:v>
                </c:pt>
                <c:pt idx="32">
                  <c:v>96.0</c:v>
                </c:pt>
                <c:pt idx="33">
                  <c:v>99.0</c:v>
                </c:pt>
                <c:pt idx="34">
                  <c:v>102.0</c:v>
                </c:pt>
                <c:pt idx="35">
                  <c:v>105.0</c:v>
                </c:pt>
                <c:pt idx="36">
                  <c:v>108.0</c:v>
                </c:pt>
                <c:pt idx="37">
                  <c:v>111.0</c:v>
                </c:pt>
                <c:pt idx="38">
                  <c:v>114.0</c:v>
                </c:pt>
                <c:pt idx="39">
                  <c:v>117.0</c:v>
                </c:pt>
                <c:pt idx="40">
                  <c:v>120.0</c:v>
                </c:pt>
                <c:pt idx="41">
                  <c:v>123.0</c:v>
                </c:pt>
                <c:pt idx="42">
                  <c:v>126.0</c:v>
                </c:pt>
                <c:pt idx="43">
                  <c:v>129.0</c:v>
                </c:pt>
                <c:pt idx="44">
                  <c:v>132.0</c:v>
                </c:pt>
                <c:pt idx="45">
                  <c:v>135.0</c:v>
                </c:pt>
                <c:pt idx="46">
                  <c:v>138.0</c:v>
                </c:pt>
                <c:pt idx="47">
                  <c:v>141.0</c:v>
                </c:pt>
                <c:pt idx="48">
                  <c:v>144.0</c:v>
                </c:pt>
                <c:pt idx="49">
                  <c:v>147.0</c:v>
                </c:pt>
                <c:pt idx="50">
                  <c:v>150.0</c:v>
                </c:pt>
                <c:pt idx="51">
                  <c:v>153.0</c:v>
                </c:pt>
                <c:pt idx="52">
                  <c:v>156.0</c:v>
                </c:pt>
                <c:pt idx="53">
                  <c:v>159.0</c:v>
                </c:pt>
                <c:pt idx="54">
                  <c:v>162.0</c:v>
                </c:pt>
                <c:pt idx="55">
                  <c:v>165.0</c:v>
                </c:pt>
                <c:pt idx="56">
                  <c:v>168.0</c:v>
                </c:pt>
                <c:pt idx="57">
                  <c:v>171.0</c:v>
                </c:pt>
                <c:pt idx="58">
                  <c:v>174.0</c:v>
                </c:pt>
                <c:pt idx="59">
                  <c:v>177.0</c:v>
                </c:pt>
                <c:pt idx="60">
                  <c:v>180.0</c:v>
                </c:pt>
                <c:pt idx="61">
                  <c:v>183.0</c:v>
                </c:pt>
                <c:pt idx="62">
                  <c:v>186.0</c:v>
                </c:pt>
                <c:pt idx="63">
                  <c:v>189.0</c:v>
                </c:pt>
                <c:pt idx="64">
                  <c:v>192.0</c:v>
                </c:pt>
                <c:pt idx="65">
                  <c:v>195.0</c:v>
                </c:pt>
                <c:pt idx="66">
                  <c:v>198.0</c:v>
                </c:pt>
                <c:pt idx="67">
                  <c:v>201.0</c:v>
                </c:pt>
                <c:pt idx="68">
                  <c:v>204.0</c:v>
                </c:pt>
                <c:pt idx="69">
                  <c:v>207.0</c:v>
                </c:pt>
                <c:pt idx="70">
                  <c:v>210.0</c:v>
                </c:pt>
                <c:pt idx="71">
                  <c:v>213.0</c:v>
                </c:pt>
                <c:pt idx="72">
                  <c:v>216.0</c:v>
                </c:pt>
                <c:pt idx="73">
                  <c:v>219.0</c:v>
                </c:pt>
                <c:pt idx="74">
                  <c:v>222.0</c:v>
                </c:pt>
                <c:pt idx="75">
                  <c:v>225.0</c:v>
                </c:pt>
                <c:pt idx="76">
                  <c:v>228.0</c:v>
                </c:pt>
                <c:pt idx="77">
                  <c:v>231.0</c:v>
                </c:pt>
                <c:pt idx="78">
                  <c:v>234.0</c:v>
                </c:pt>
                <c:pt idx="79">
                  <c:v>237.0</c:v>
                </c:pt>
                <c:pt idx="80">
                  <c:v>240.0</c:v>
                </c:pt>
                <c:pt idx="81">
                  <c:v>243.0</c:v>
                </c:pt>
                <c:pt idx="82">
                  <c:v>246.0</c:v>
                </c:pt>
                <c:pt idx="83">
                  <c:v>249.0</c:v>
                </c:pt>
                <c:pt idx="84">
                  <c:v>252.0</c:v>
                </c:pt>
                <c:pt idx="85">
                  <c:v>255.0</c:v>
                </c:pt>
                <c:pt idx="86">
                  <c:v>258.0</c:v>
                </c:pt>
                <c:pt idx="87">
                  <c:v>261.0</c:v>
                </c:pt>
                <c:pt idx="88">
                  <c:v>264.0</c:v>
                </c:pt>
                <c:pt idx="89">
                  <c:v>267.0</c:v>
                </c:pt>
                <c:pt idx="90">
                  <c:v>270.0</c:v>
                </c:pt>
                <c:pt idx="91">
                  <c:v>273.0</c:v>
                </c:pt>
                <c:pt idx="92">
                  <c:v>276.0</c:v>
                </c:pt>
                <c:pt idx="93">
                  <c:v>279.0</c:v>
                </c:pt>
                <c:pt idx="94">
                  <c:v>282.0</c:v>
                </c:pt>
                <c:pt idx="95">
                  <c:v>285.0</c:v>
                </c:pt>
                <c:pt idx="96">
                  <c:v>288.0</c:v>
                </c:pt>
                <c:pt idx="97">
                  <c:v>291.0</c:v>
                </c:pt>
                <c:pt idx="98">
                  <c:v>294.0</c:v>
                </c:pt>
              </c:numCache>
            </c:numRef>
          </c:cat>
          <c:val>
            <c:numRef>
              <c:f>Sheet1!$G$3:$G$101</c:f>
              <c:numCache>
                <c:formatCode>General</c:formatCode>
                <c:ptCount val="99"/>
                <c:pt idx="70">
                  <c:v>1.317088E6</c:v>
                </c:pt>
                <c:pt idx="71">
                  <c:v>2.5E6</c:v>
                </c:pt>
                <c:pt idx="72">
                  <c:v>1.35362E6</c:v>
                </c:pt>
                <c:pt idx="73">
                  <c:v>2.5E6</c:v>
                </c:pt>
                <c:pt idx="74">
                  <c:v>2.5E6</c:v>
                </c:pt>
                <c:pt idx="75">
                  <c:v>2.5E6</c:v>
                </c:pt>
                <c:pt idx="76">
                  <c:v>1.311988E6</c:v>
                </c:pt>
                <c:pt idx="83">
                  <c:v>1.364624E6</c:v>
                </c:pt>
                <c:pt idx="84">
                  <c:v>2.5E6</c:v>
                </c:pt>
                <c:pt idx="85">
                  <c:v>1.275492E6</c:v>
                </c:pt>
                <c:pt idx="89">
                  <c:v>1.251756E6</c:v>
                </c:pt>
                <c:pt idx="90">
                  <c:v>2.5E6</c:v>
                </c:pt>
                <c:pt idx="91">
                  <c:v>1.337692E6</c:v>
                </c:pt>
                <c:pt idx="94">
                  <c:v>1.38936E6</c:v>
                </c:pt>
                <c:pt idx="95">
                  <c:v>2.5E6</c:v>
                </c:pt>
                <c:pt idx="96">
                  <c:v>1.332272E6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4205624"/>
        <c:axId val="-2134200504"/>
      </c:lineChart>
      <c:catAx>
        <c:axId val="-2134205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/>
                </a:pPr>
                <a:r>
                  <a:rPr lang="en-US" sz="800"/>
                  <a:t>Time</a:t>
                </a:r>
                <a:r>
                  <a:rPr lang="en-US" sz="800" baseline="0"/>
                  <a:t> (s)</a:t>
                </a:r>
                <a:endParaRPr lang="en-US" sz="8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4200504"/>
        <c:crosses val="autoZero"/>
        <c:auto val="1"/>
        <c:lblAlgn val="ctr"/>
        <c:lblOffset val="100"/>
        <c:tickLblSkip val="4"/>
        <c:noMultiLvlLbl val="0"/>
      </c:catAx>
      <c:valAx>
        <c:axId val="-2134200504"/>
        <c:scaling>
          <c:orientation val="minMax"/>
          <c:max val="2.5E6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/>
                  <a:t>Memory Usage (KB)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420562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Idle</a:t>
            </a:r>
            <a:r>
              <a:rPr lang="en-US" sz="1000" baseline="0"/>
              <a:t> Memory Usage with Fixed Coordinator, 2 - 20 Devices</a:t>
            </a:r>
            <a:endParaRPr lang="en-US" sz="100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 Devices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Sheet1!$A$3:$A$101</c:f>
              <c:numCache>
                <c:formatCode>General</c:formatCode>
                <c:ptCount val="99"/>
                <c:pt idx="0">
                  <c:v>0.0</c:v>
                </c:pt>
                <c:pt idx="1">
                  <c:v>3.0</c:v>
                </c:pt>
                <c:pt idx="2">
                  <c:v>6.0</c:v>
                </c:pt>
                <c:pt idx="3">
                  <c:v>9.0</c:v>
                </c:pt>
                <c:pt idx="4">
                  <c:v>12.0</c:v>
                </c:pt>
                <c:pt idx="5">
                  <c:v>15.0</c:v>
                </c:pt>
                <c:pt idx="6">
                  <c:v>18.0</c:v>
                </c:pt>
                <c:pt idx="7">
                  <c:v>21.0</c:v>
                </c:pt>
                <c:pt idx="8">
                  <c:v>24.0</c:v>
                </c:pt>
                <c:pt idx="9">
                  <c:v>27.0</c:v>
                </c:pt>
                <c:pt idx="10">
                  <c:v>30.0</c:v>
                </c:pt>
                <c:pt idx="11">
                  <c:v>33.0</c:v>
                </c:pt>
                <c:pt idx="12">
                  <c:v>36.0</c:v>
                </c:pt>
                <c:pt idx="13">
                  <c:v>39.0</c:v>
                </c:pt>
                <c:pt idx="14">
                  <c:v>42.0</c:v>
                </c:pt>
                <c:pt idx="15">
                  <c:v>45.0</c:v>
                </c:pt>
                <c:pt idx="16">
                  <c:v>48.0</c:v>
                </c:pt>
                <c:pt idx="17">
                  <c:v>51.0</c:v>
                </c:pt>
                <c:pt idx="18">
                  <c:v>54.0</c:v>
                </c:pt>
                <c:pt idx="19">
                  <c:v>57.0</c:v>
                </c:pt>
                <c:pt idx="20">
                  <c:v>60.0</c:v>
                </c:pt>
                <c:pt idx="21">
                  <c:v>63.0</c:v>
                </c:pt>
                <c:pt idx="22">
                  <c:v>66.0</c:v>
                </c:pt>
                <c:pt idx="23">
                  <c:v>69.0</c:v>
                </c:pt>
                <c:pt idx="24">
                  <c:v>72.0</c:v>
                </c:pt>
                <c:pt idx="25">
                  <c:v>75.0</c:v>
                </c:pt>
                <c:pt idx="26">
                  <c:v>78.0</c:v>
                </c:pt>
                <c:pt idx="27">
                  <c:v>81.0</c:v>
                </c:pt>
                <c:pt idx="28">
                  <c:v>84.0</c:v>
                </c:pt>
                <c:pt idx="29">
                  <c:v>87.0</c:v>
                </c:pt>
                <c:pt idx="30">
                  <c:v>90.0</c:v>
                </c:pt>
                <c:pt idx="31">
                  <c:v>93.0</c:v>
                </c:pt>
                <c:pt idx="32">
                  <c:v>96.0</c:v>
                </c:pt>
                <c:pt idx="33">
                  <c:v>99.0</c:v>
                </c:pt>
                <c:pt idx="34">
                  <c:v>102.0</c:v>
                </c:pt>
                <c:pt idx="35">
                  <c:v>105.0</c:v>
                </c:pt>
                <c:pt idx="36">
                  <c:v>108.0</c:v>
                </c:pt>
                <c:pt idx="37">
                  <c:v>111.0</c:v>
                </c:pt>
                <c:pt idx="38">
                  <c:v>114.0</c:v>
                </c:pt>
                <c:pt idx="39">
                  <c:v>117.0</c:v>
                </c:pt>
                <c:pt idx="40">
                  <c:v>120.0</c:v>
                </c:pt>
                <c:pt idx="41">
                  <c:v>123.0</c:v>
                </c:pt>
                <c:pt idx="42">
                  <c:v>126.0</c:v>
                </c:pt>
                <c:pt idx="43">
                  <c:v>129.0</c:v>
                </c:pt>
                <c:pt idx="44">
                  <c:v>132.0</c:v>
                </c:pt>
                <c:pt idx="45">
                  <c:v>135.0</c:v>
                </c:pt>
                <c:pt idx="46">
                  <c:v>138.0</c:v>
                </c:pt>
                <c:pt idx="47">
                  <c:v>141.0</c:v>
                </c:pt>
                <c:pt idx="48">
                  <c:v>144.0</c:v>
                </c:pt>
                <c:pt idx="49">
                  <c:v>147.0</c:v>
                </c:pt>
                <c:pt idx="50">
                  <c:v>150.0</c:v>
                </c:pt>
                <c:pt idx="51">
                  <c:v>153.0</c:v>
                </c:pt>
                <c:pt idx="52">
                  <c:v>156.0</c:v>
                </c:pt>
                <c:pt idx="53">
                  <c:v>159.0</c:v>
                </c:pt>
                <c:pt idx="54">
                  <c:v>162.0</c:v>
                </c:pt>
                <c:pt idx="55">
                  <c:v>165.0</c:v>
                </c:pt>
                <c:pt idx="56">
                  <c:v>168.0</c:v>
                </c:pt>
                <c:pt idx="57">
                  <c:v>171.0</c:v>
                </c:pt>
                <c:pt idx="58">
                  <c:v>174.0</c:v>
                </c:pt>
                <c:pt idx="59">
                  <c:v>177.0</c:v>
                </c:pt>
                <c:pt idx="60">
                  <c:v>180.0</c:v>
                </c:pt>
                <c:pt idx="61">
                  <c:v>183.0</c:v>
                </c:pt>
                <c:pt idx="62">
                  <c:v>186.0</c:v>
                </c:pt>
                <c:pt idx="63">
                  <c:v>189.0</c:v>
                </c:pt>
                <c:pt idx="64">
                  <c:v>192.0</c:v>
                </c:pt>
                <c:pt idx="65">
                  <c:v>195.0</c:v>
                </c:pt>
                <c:pt idx="66">
                  <c:v>198.0</c:v>
                </c:pt>
                <c:pt idx="67">
                  <c:v>201.0</c:v>
                </c:pt>
                <c:pt idx="68">
                  <c:v>204.0</c:v>
                </c:pt>
                <c:pt idx="69">
                  <c:v>207.0</c:v>
                </c:pt>
                <c:pt idx="70">
                  <c:v>210.0</c:v>
                </c:pt>
                <c:pt idx="71">
                  <c:v>213.0</c:v>
                </c:pt>
                <c:pt idx="72">
                  <c:v>216.0</c:v>
                </c:pt>
                <c:pt idx="73">
                  <c:v>219.0</c:v>
                </c:pt>
                <c:pt idx="74">
                  <c:v>222.0</c:v>
                </c:pt>
                <c:pt idx="75">
                  <c:v>225.0</c:v>
                </c:pt>
                <c:pt idx="76">
                  <c:v>228.0</c:v>
                </c:pt>
                <c:pt idx="77">
                  <c:v>231.0</c:v>
                </c:pt>
                <c:pt idx="78">
                  <c:v>234.0</c:v>
                </c:pt>
                <c:pt idx="79">
                  <c:v>237.0</c:v>
                </c:pt>
                <c:pt idx="80">
                  <c:v>240.0</c:v>
                </c:pt>
                <c:pt idx="81">
                  <c:v>243.0</c:v>
                </c:pt>
                <c:pt idx="82">
                  <c:v>246.0</c:v>
                </c:pt>
                <c:pt idx="83">
                  <c:v>249.0</c:v>
                </c:pt>
                <c:pt idx="84">
                  <c:v>252.0</c:v>
                </c:pt>
                <c:pt idx="85">
                  <c:v>255.0</c:v>
                </c:pt>
                <c:pt idx="86">
                  <c:v>258.0</c:v>
                </c:pt>
                <c:pt idx="87">
                  <c:v>261.0</c:v>
                </c:pt>
                <c:pt idx="88">
                  <c:v>264.0</c:v>
                </c:pt>
                <c:pt idx="89">
                  <c:v>267.0</c:v>
                </c:pt>
                <c:pt idx="90">
                  <c:v>270.0</c:v>
                </c:pt>
                <c:pt idx="91">
                  <c:v>273.0</c:v>
                </c:pt>
                <c:pt idx="92">
                  <c:v>276.0</c:v>
                </c:pt>
                <c:pt idx="93">
                  <c:v>279.0</c:v>
                </c:pt>
                <c:pt idx="94">
                  <c:v>282.0</c:v>
                </c:pt>
                <c:pt idx="95">
                  <c:v>285.0</c:v>
                </c:pt>
                <c:pt idx="96">
                  <c:v>288.0</c:v>
                </c:pt>
              </c:numCache>
            </c:numRef>
          </c:cat>
          <c:val>
            <c:numRef>
              <c:f>Sheet1!$B$3:$B$101</c:f>
              <c:numCache>
                <c:formatCode>General</c:formatCode>
                <c:ptCount val="99"/>
                <c:pt idx="0">
                  <c:v>4024.0</c:v>
                </c:pt>
                <c:pt idx="1">
                  <c:v>4040.0</c:v>
                </c:pt>
                <c:pt idx="2">
                  <c:v>4052.0</c:v>
                </c:pt>
                <c:pt idx="3">
                  <c:v>4064.0</c:v>
                </c:pt>
                <c:pt idx="4">
                  <c:v>4072.0</c:v>
                </c:pt>
                <c:pt idx="5">
                  <c:v>4080.0</c:v>
                </c:pt>
                <c:pt idx="6">
                  <c:v>4088.0</c:v>
                </c:pt>
                <c:pt idx="7">
                  <c:v>4096.0</c:v>
                </c:pt>
                <c:pt idx="8">
                  <c:v>4104.0</c:v>
                </c:pt>
                <c:pt idx="9">
                  <c:v>4112.0</c:v>
                </c:pt>
                <c:pt idx="10">
                  <c:v>4124.0</c:v>
                </c:pt>
                <c:pt idx="11">
                  <c:v>4136.0</c:v>
                </c:pt>
                <c:pt idx="12">
                  <c:v>4148.0</c:v>
                </c:pt>
                <c:pt idx="13">
                  <c:v>4156.0</c:v>
                </c:pt>
                <c:pt idx="14">
                  <c:v>4164.0</c:v>
                </c:pt>
                <c:pt idx="15">
                  <c:v>4180.0</c:v>
                </c:pt>
                <c:pt idx="16">
                  <c:v>4196.0</c:v>
                </c:pt>
                <c:pt idx="17">
                  <c:v>4204.0</c:v>
                </c:pt>
                <c:pt idx="18">
                  <c:v>4216.0</c:v>
                </c:pt>
                <c:pt idx="19">
                  <c:v>4228.0</c:v>
                </c:pt>
                <c:pt idx="20">
                  <c:v>4248.0</c:v>
                </c:pt>
                <c:pt idx="21">
                  <c:v>4256.0</c:v>
                </c:pt>
                <c:pt idx="22">
                  <c:v>4264.0</c:v>
                </c:pt>
                <c:pt idx="23">
                  <c:v>4272.0</c:v>
                </c:pt>
                <c:pt idx="24">
                  <c:v>4280.0</c:v>
                </c:pt>
                <c:pt idx="25">
                  <c:v>4288.0</c:v>
                </c:pt>
                <c:pt idx="26">
                  <c:v>4300.0</c:v>
                </c:pt>
                <c:pt idx="27">
                  <c:v>4312.0</c:v>
                </c:pt>
                <c:pt idx="28">
                  <c:v>4332.0</c:v>
                </c:pt>
                <c:pt idx="29">
                  <c:v>4356.0</c:v>
                </c:pt>
                <c:pt idx="30">
                  <c:v>4364.0</c:v>
                </c:pt>
                <c:pt idx="31">
                  <c:v>4372.0</c:v>
                </c:pt>
                <c:pt idx="32">
                  <c:v>4380.0</c:v>
                </c:pt>
                <c:pt idx="33">
                  <c:v>4388.0</c:v>
                </c:pt>
                <c:pt idx="34">
                  <c:v>4396.0</c:v>
                </c:pt>
                <c:pt idx="35">
                  <c:v>4404.0</c:v>
                </c:pt>
                <c:pt idx="36">
                  <c:v>4412.0</c:v>
                </c:pt>
                <c:pt idx="37">
                  <c:v>4432.0</c:v>
                </c:pt>
                <c:pt idx="38">
                  <c:v>4444.0</c:v>
                </c:pt>
                <c:pt idx="39">
                  <c:v>4572.0</c:v>
                </c:pt>
                <c:pt idx="40">
                  <c:v>4584.0</c:v>
                </c:pt>
                <c:pt idx="41">
                  <c:v>4592.0</c:v>
                </c:pt>
                <c:pt idx="42">
                  <c:v>4600.0</c:v>
                </c:pt>
                <c:pt idx="43">
                  <c:v>4612.0</c:v>
                </c:pt>
                <c:pt idx="44">
                  <c:v>4620.0</c:v>
                </c:pt>
                <c:pt idx="45">
                  <c:v>4628.0</c:v>
                </c:pt>
                <c:pt idx="46">
                  <c:v>4676.0</c:v>
                </c:pt>
                <c:pt idx="47">
                  <c:v>4680.0</c:v>
                </c:pt>
                <c:pt idx="48">
                  <c:v>4684.0</c:v>
                </c:pt>
                <c:pt idx="49">
                  <c:v>4688.0</c:v>
                </c:pt>
                <c:pt idx="50">
                  <c:v>4696.0</c:v>
                </c:pt>
                <c:pt idx="51">
                  <c:v>4696.0</c:v>
                </c:pt>
                <c:pt idx="52">
                  <c:v>4696.0</c:v>
                </c:pt>
                <c:pt idx="53">
                  <c:v>4696.0</c:v>
                </c:pt>
                <c:pt idx="54">
                  <c:v>4696.0</c:v>
                </c:pt>
                <c:pt idx="55">
                  <c:v>4696.0</c:v>
                </c:pt>
                <c:pt idx="56">
                  <c:v>4696.0</c:v>
                </c:pt>
                <c:pt idx="57">
                  <c:v>4696.0</c:v>
                </c:pt>
                <c:pt idx="58">
                  <c:v>4696.0</c:v>
                </c:pt>
                <c:pt idx="59">
                  <c:v>4696.0</c:v>
                </c:pt>
                <c:pt idx="60">
                  <c:v>4696.0</c:v>
                </c:pt>
                <c:pt idx="61">
                  <c:v>4696.0</c:v>
                </c:pt>
                <c:pt idx="62">
                  <c:v>4696.0</c:v>
                </c:pt>
                <c:pt idx="63">
                  <c:v>4696.0</c:v>
                </c:pt>
                <c:pt idx="64">
                  <c:v>4696.0</c:v>
                </c:pt>
                <c:pt idx="65">
                  <c:v>4696.0</c:v>
                </c:pt>
                <c:pt idx="66">
                  <c:v>4696.0</c:v>
                </c:pt>
                <c:pt idx="67">
                  <c:v>4696.0</c:v>
                </c:pt>
                <c:pt idx="68">
                  <c:v>4696.0</c:v>
                </c:pt>
                <c:pt idx="69">
                  <c:v>4696.0</c:v>
                </c:pt>
                <c:pt idx="70">
                  <c:v>4696.0</c:v>
                </c:pt>
                <c:pt idx="71">
                  <c:v>4696.0</c:v>
                </c:pt>
                <c:pt idx="72">
                  <c:v>4696.0</c:v>
                </c:pt>
                <c:pt idx="73">
                  <c:v>4696.0</c:v>
                </c:pt>
                <c:pt idx="74">
                  <c:v>4704.0</c:v>
                </c:pt>
                <c:pt idx="75">
                  <c:v>4704.0</c:v>
                </c:pt>
                <c:pt idx="76">
                  <c:v>4704.0</c:v>
                </c:pt>
                <c:pt idx="77">
                  <c:v>4704.0</c:v>
                </c:pt>
                <c:pt idx="78">
                  <c:v>4704.0</c:v>
                </c:pt>
                <c:pt idx="79">
                  <c:v>4704.0</c:v>
                </c:pt>
                <c:pt idx="80">
                  <c:v>4704.0</c:v>
                </c:pt>
                <c:pt idx="81">
                  <c:v>4704.0</c:v>
                </c:pt>
                <c:pt idx="82">
                  <c:v>4704.0</c:v>
                </c:pt>
                <c:pt idx="83">
                  <c:v>4704.0</c:v>
                </c:pt>
                <c:pt idx="84">
                  <c:v>4704.0</c:v>
                </c:pt>
                <c:pt idx="85">
                  <c:v>4704.0</c:v>
                </c:pt>
                <c:pt idx="86">
                  <c:v>4704.0</c:v>
                </c:pt>
                <c:pt idx="87">
                  <c:v>4704.0</c:v>
                </c:pt>
                <c:pt idx="88">
                  <c:v>4704.0</c:v>
                </c:pt>
                <c:pt idx="89">
                  <c:v>4704.0</c:v>
                </c:pt>
                <c:pt idx="90">
                  <c:v>4704.0</c:v>
                </c:pt>
                <c:pt idx="91">
                  <c:v>4704.0</c:v>
                </c:pt>
                <c:pt idx="92">
                  <c:v>4704.0</c:v>
                </c:pt>
                <c:pt idx="93">
                  <c:v>4704.0</c:v>
                </c:pt>
                <c:pt idx="94">
                  <c:v>4712.0</c:v>
                </c:pt>
                <c:pt idx="95">
                  <c:v>4716.0</c:v>
                </c:pt>
                <c:pt idx="96">
                  <c:v>4720.0</c:v>
                </c:pt>
                <c:pt idx="97">
                  <c:v>4724.0</c:v>
                </c:pt>
                <c:pt idx="98">
                  <c:v>4728.0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5 Devices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Sheet1!$A$3:$A$101</c:f>
              <c:numCache>
                <c:formatCode>General</c:formatCode>
                <c:ptCount val="99"/>
                <c:pt idx="0">
                  <c:v>0.0</c:v>
                </c:pt>
                <c:pt idx="1">
                  <c:v>3.0</c:v>
                </c:pt>
                <c:pt idx="2">
                  <c:v>6.0</c:v>
                </c:pt>
                <c:pt idx="3">
                  <c:v>9.0</c:v>
                </c:pt>
                <c:pt idx="4">
                  <c:v>12.0</c:v>
                </c:pt>
                <c:pt idx="5">
                  <c:v>15.0</c:v>
                </c:pt>
                <c:pt idx="6">
                  <c:v>18.0</c:v>
                </c:pt>
                <c:pt idx="7">
                  <c:v>21.0</c:v>
                </c:pt>
                <c:pt idx="8">
                  <c:v>24.0</c:v>
                </c:pt>
                <c:pt idx="9">
                  <c:v>27.0</c:v>
                </c:pt>
                <c:pt idx="10">
                  <c:v>30.0</c:v>
                </c:pt>
                <c:pt idx="11">
                  <c:v>33.0</c:v>
                </c:pt>
                <c:pt idx="12">
                  <c:v>36.0</c:v>
                </c:pt>
                <c:pt idx="13">
                  <c:v>39.0</c:v>
                </c:pt>
                <c:pt idx="14">
                  <c:v>42.0</c:v>
                </c:pt>
                <c:pt idx="15">
                  <c:v>45.0</c:v>
                </c:pt>
                <c:pt idx="16">
                  <c:v>48.0</c:v>
                </c:pt>
                <c:pt idx="17">
                  <c:v>51.0</c:v>
                </c:pt>
                <c:pt idx="18">
                  <c:v>54.0</c:v>
                </c:pt>
                <c:pt idx="19">
                  <c:v>57.0</c:v>
                </c:pt>
                <c:pt idx="20">
                  <c:v>60.0</c:v>
                </c:pt>
                <c:pt idx="21">
                  <c:v>63.0</c:v>
                </c:pt>
                <c:pt idx="22">
                  <c:v>66.0</c:v>
                </c:pt>
                <c:pt idx="23">
                  <c:v>69.0</c:v>
                </c:pt>
                <c:pt idx="24">
                  <c:v>72.0</c:v>
                </c:pt>
                <c:pt idx="25">
                  <c:v>75.0</c:v>
                </c:pt>
                <c:pt idx="26">
                  <c:v>78.0</c:v>
                </c:pt>
                <c:pt idx="27">
                  <c:v>81.0</c:v>
                </c:pt>
                <c:pt idx="28">
                  <c:v>84.0</c:v>
                </c:pt>
                <c:pt idx="29">
                  <c:v>87.0</c:v>
                </c:pt>
                <c:pt idx="30">
                  <c:v>90.0</c:v>
                </c:pt>
                <c:pt idx="31">
                  <c:v>93.0</c:v>
                </c:pt>
                <c:pt idx="32">
                  <c:v>96.0</c:v>
                </c:pt>
                <c:pt idx="33">
                  <c:v>99.0</c:v>
                </c:pt>
                <c:pt idx="34">
                  <c:v>102.0</c:v>
                </c:pt>
                <c:pt idx="35">
                  <c:v>105.0</c:v>
                </c:pt>
                <c:pt idx="36">
                  <c:v>108.0</c:v>
                </c:pt>
                <c:pt idx="37">
                  <c:v>111.0</c:v>
                </c:pt>
                <c:pt idx="38">
                  <c:v>114.0</c:v>
                </c:pt>
                <c:pt idx="39">
                  <c:v>117.0</c:v>
                </c:pt>
                <c:pt idx="40">
                  <c:v>120.0</c:v>
                </c:pt>
                <c:pt idx="41">
                  <c:v>123.0</c:v>
                </c:pt>
                <c:pt idx="42">
                  <c:v>126.0</c:v>
                </c:pt>
                <c:pt idx="43">
                  <c:v>129.0</c:v>
                </c:pt>
                <c:pt idx="44">
                  <c:v>132.0</c:v>
                </c:pt>
                <c:pt idx="45">
                  <c:v>135.0</c:v>
                </c:pt>
                <c:pt idx="46">
                  <c:v>138.0</c:v>
                </c:pt>
                <c:pt idx="47">
                  <c:v>141.0</c:v>
                </c:pt>
                <c:pt idx="48">
                  <c:v>144.0</c:v>
                </c:pt>
                <c:pt idx="49">
                  <c:v>147.0</c:v>
                </c:pt>
                <c:pt idx="50">
                  <c:v>150.0</c:v>
                </c:pt>
                <c:pt idx="51">
                  <c:v>153.0</c:v>
                </c:pt>
                <c:pt idx="52">
                  <c:v>156.0</c:v>
                </c:pt>
                <c:pt idx="53">
                  <c:v>159.0</c:v>
                </c:pt>
                <c:pt idx="54">
                  <c:v>162.0</c:v>
                </c:pt>
                <c:pt idx="55">
                  <c:v>165.0</c:v>
                </c:pt>
                <c:pt idx="56">
                  <c:v>168.0</c:v>
                </c:pt>
                <c:pt idx="57">
                  <c:v>171.0</c:v>
                </c:pt>
                <c:pt idx="58">
                  <c:v>174.0</c:v>
                </c:pt>
                <c:pt idx="59">
                  <c:v>177.0</c:v>
                </c:pt>
                <c:pt idx="60">
                  <c:v>180.0</c:v>
                </c:pt>
                <c:pt idx="61">
                  <c:v>183.0</c:v>
                </c:pt>
                <c:pt idx="62">
                  <c:v>186.0</c:v>
                </c:pt>
                <c:pt idx="63">
                  <c:v>189.0</c:v>
                </c:pt>
                <c:pt idx="64">
                  <c:v>192.0</c:v>
                </c:pt>
                <c:pt idx="65">
                  <c:v>195.0</c:v>
                </c:pt>
                <c:pt idx="66">
                  <c:v>198.0</c:v>
                </c:pt>
                <c:pt idx="67">
                  <c:v>201.0</c:v>
                </c:pt>
                <c:pt idx="68">
                  <c:v>204.0</c:v>
                </c:pt>
                <c:pt idx="69">
                  <c:v>207.0</c:v>
                </c:pt>
                <c:pt idx="70">
                  <c:v>210.0</c:v>
                </c:pt>
                <c:pt idx="71">
                  <c:v>213.0</c:v>
                </c:pt>
                <c:pt idx="72">
                  <c:v>216.0</c:v>
                </c:pt>
                <c:pt idx="73">
                  <c:v>219.0</c:v>
                </c:pt>
                <c:pt idx="74">
                  <c:v>222.0</c:v>
                </c:pt>
                <c:pt idx="75">
                  <c:v>225.0</c:v>
                </c:pt>
                <c:pt idx="76">
                  <c:v>228.0</c:v>
                </c:pt>
                <c:pt idx="77">
                  <c:v>231.0</c:v>
                </c:pt>
                <c:pt idx="78">
                  <c:v>234.0</c:v>
                </c:pt>
                <c:pt idx="79">
                  <c:v>237.0</c:v>
                </c:pt>
                <c:pt idx="80">
                  <c:v>240.0</c:v>
                </c:pt>
                <c:pt idx="81">
                  <c:v>243.0</c:v>
                </c:pt>
                <c:pt idx="82">
                  <c:v>246.0</c:v>
                </c:pt>
                <c:pt idx="83">
                  <c:v>249.0</c:v>
                </c:pt>
                <c:pt idx="84">
                  <c:v>252.0</c:v>
                </c:pt>
                <c:pt idx="85">
                  <c:v>255.0</c:v>
                </c:pt>
                <c:pt idx="86">
                  <c:v>258.0</c:v>
                </c:pt>
                <c:pt idx="87">
                  <c:v>261.0</c:v>
                </c:pt>
                <c:pt idx="88">
                  <c:v>264.0</c:v>
                </c:pt>
                <c:pt idx="89">
                  <c:v>267.0</c:v>
                </c:pt>
                <c:pt idx="90">
                  <c:v>270.0</c:v>
                </c:pt>
                <c:pt idx="91">
                  <c:v>273.0</c:v>
                </c:pt>
                <c:pt idx="92">
                  <c:v>276.0</c:v>
                </c:pt>
                <c:pt idx="93">
                  <c:v>279.0</c:v>
                </c:pt>
                <c:pt idx="94">
                  <c:v>282.0</c:v>
                </c:pt>
                <c:pt idx="95">
                  <c:v>285.0</c:v>
                </c:pt>
                <c:pt idx="96">
                  <c:v>288.0</c:v>
                </c:pt>
              </c:numCache>
            </c:numRef>
          </c:cat>
          <c:val>
            <c:numRef>
              <c:f>Sheet1!$C$3:$C$101</c:f>
              <c:numCache>
                <c:formatCode>General</c:formatCode>
                <c:ptCount val="99"/>
                <c:pt idx="0">
                  <c:v>10516.0</c:v>
                </c:pt>
                <c:pt idx="1">
                  <c:v>10548.0</c:v>
                </c:pt>
                <c:pt idx="2">
                  <c:v>10576.0</c:v>
                </c:pt>
                <c:pt idx="3">
                  <c:v>10596.0</c:v>
                </c:pt>
                <c:pt idx="4">
                  <c:v>10620.0</c:v>
                </c:pt>
                <c:pt idx="5">
                  <c:v>10644.0</c:v>
                </c:pt>
                <c:pt idx="6">
                  <c:v>10672.0</c:v>
                </c:pt>
                <c:pt idx="7">
                  <c:v>10708.0</c:v>
                </c:pt>
                <c:pt idx="8">
                  <c:v>10736.0</c:v>
                </c:pt>
                <c:pt idx="9">
                  <c:v>10764.0</c:v>
                </c:pt>
                <c:pt idx="10">
                  <c:v>10792.0</c:v>
                </c:pt>
                <c:pt idx="11">
                  <c:v>10816.0</c:v>
                </c:pt>
                <c:pt idx="12">
                  <c:v>10836.0</c:v>
                </c:pt>
                <c:pt idx="13">
                  <c:v>10860.0</c:v>
                </c:pt>
                <c:pt idx="14">
                  <c:v>10884.0</c:v>
                </c:pt>
                <c:pt idx="15">
                  <c:v>10920.0</c:v>
                </c:pt>
                <c:pt idx="16">
                  <c:v>10956.0</c:v>
                </c:pt>
                <c:pt idx="17">
                  <c:v>10980.0</c:v>
                </c:pt>
                <c:pt idx="18">
                  <c:v>11012.0</c:v>
                </c:pt>
                <c:pt idx="19">
                  <c:v>11036.0</c:v>
                </c:pt>
                <c:pt idx="20">
                  <c:v>11052.0</c:v>
                </c:pt>
                <c:pt idx="21">
                  <c:v>11072.0</c:v>
                </c:pt>
                <c:pt idx="22">
                  <c:v>11100.0</c:v>
                </c:pt>
                <c:pt idx="23">
                  <c:v>11124.0</c:v>
                </c:pt>
                <c:pt idx="24">
                  <c:v>11148.0</c:v>
                </c:pt>
                <c:pt idx="25">
                  <c:v>11172.0</c:v>
                </c:pt>
                <c:pt idx="26">
                  <c:v>11192.0</c:v>
                </c:pt>
                <c:pt idx="27">
                  <c:v>11212.0</c:v>
                </c:pt>
                <c:pt idx="28">
                  <c:v>11232.0</c:v>
                </c:pt>
                <c:pt idx="29">
                  <c:v>11248.0</c:v>
                </c:pt>
                <c:pt idx="30">
                  <c:v>11272.0</c:v>
                </c:pt>
                <c:pt idx="31">
                  <c:v>11292.0</c:v>
                </c:pt>
                <c:pt idx="32">
                  <c:v>11316.0</c:v>
                </c:pt>
                <c:pt idx="33">
                  <c:v>11356.0</c:v>
                </c:pt>
                <c:pt idx="34">
                  <c:v>11380.0</c:v>
                </c:pt>
                <c:pt idx="35">
                  <c:v>11400.0</c:v>
                </c:pt>
                <c:pt idx="36">
                  <c:v>11412.0</c:v>
                </c:pt>
                <c:pt idx="37">
                  <c:v>11424.0</c:v>
                </c:pt>
                <c:pt idx="38">
                  <c:v>11448.0</c:v>
                </c:pt>
                <c:pt idx="39">
                  <c:v>11780.0</c:v>
                </c:pt>
                <c:pt idx="40">
                  <c:v>11796.0</c:v>
                </c:pt>
                <c:pt idx="41">
                  <c:v>11812.0</c:v>
                </c:pt>
                <c:pt idx="42">
                  <c:v>11828.0</c:v>
                </c:pt>
                <c:pt idx="43">
                  <c:v>11848.0</c:v>
                </c:pt>
                <c:pt idx="44">
                  <c:v>11860.0</c:v>
                </c:pt>
                <c:pt idx="45">
                  <c:v>11872.0</c:v>
                </c:pt>
                <c:pt idx="46">
                  <c:v>11888.0</c:v>
                </c:pt>
                <c:pt idx="47">
                  <c:v>11900.0</c:v>
                </c:pt>
                <c:pt idx="48">
                  <c:v>11928.0</c:v>
                </c:pt>
                <c:pt idx="49">
                  <c:v>11940.0</c:v>
                </c:pt>
                <c:pt idx="50">
                  <c:v>11964.0</c:v>
                </c:pt>
                <c:pt idx="51">
                  <c:v>11968.0</c:v>
                </c:pt>
                <c:pt idx="52">
                  <c:v>11976.0</c:v>
                </c:pt>
                <c:pt idx="53">
                  <c:v>11992.0</c:v>
                </c:pt>
                <c:pt idx="54">
                  <c:v>11992.0</c:v>
                </c:pt>
                <c:pt idx="55">
                  <c:v>11992.0</c:v>
                </c:pt>
                <c:pt idx="56">
                  <c:v>11992.0</c:v>
                </c:pt>
                <c:pt idx="57">
                  <c:v>11992.0</c:v>
                </c:pt>
                <c:pt idx="58">
                  <c:v>11992.0</c:v>
                </c:pt>
                <c:pt idx="59">
                  <c:v>11992.0</c:v>
                </c:pt>
                <c:pt idx="60">
                  <c:v>11992.0</c:v>
                </c:pt>
                <c:pt idx="61">
                  <c:v>11992.0</c:v>
                </c:pt>
                <c:pt idx="62">
                  <c:v>11992.0</c:v>
                </c:pt>
                <c:pt idx="63">
                  <c:v>12000.0</c:v>
                </c:pt>
                <c:pt idx="64">
                  <c:v>12000.0</c:v>
                </c:pt>
                <c:pt idx="65">
                  <c:v>12000.0</c:v>
                </c:pt>
                <c:pt idx="66">
                  <c:v>12000.0</c:v>
                </c:pt>
                <c:pt idx="67">
                  <c:v>12000.0</c:v>
                </c:pt>
                <c:pt idx="68">
                  <c:v>12000.0</c:v>
                </c:pt>
                <c:pt idx="69">
                  <c:v>12000.0</c:v>
                </c:pt>
                <c:pt idx="70">
                  <c:v>12000.0</c:v>
                </c:pt>
                <c:pt idx="71">
                  <c:v>12000.0</c:v>
                </c:pt>
                <c:pt idx="72">
                  <c:v>12004.0</c:v>
                </c:pt>
                <c:pt idx="73">
                  <c:v>12016.0</c:v>
                </c:pt>
                <c:pt idx="74">
                  <c:v>12024.0</c:v>
                </c:pt>
                <c:pt idx="75">
                  <c:v>12028.0</c:v>
                </c:pt>
                <c:pt idx="76">
                  <c:v>12032.0</c:v>
                </c:pt>
                <c:pt idx="77">
                  <c:v>12040.0</c:v>
                </c:pt>
                <c:pt idx="78">
                  <c:v>12044.0</c:v>
                </c:pt>
                <c:pt idx="79">
                  <c:v>12048.0</c:v>
                </c:pt>
                <c:pt idx="80">
                  <c:v>12048.0</c:v>
                </c:pt>
                <c:pt idx="81">
                  <c:v>12048.0</c:v>
                </c:pt>
                <c:pt idx="82">
                  <c:v>12048.0</c:v>
                </c:pt>
                <c:pt idx="83">
                  <c:v>12048.0</c:v>
                </c:pt>
                <c:pt idx="84">
                  <c:v>12048.0</c:v>
                </c:pt>
                <c:pt idx="85">
                  <c:v>12048.0</c:v>
                </c:pt>
                <c:pt idx="86">
                  <c:v>12048.0</c:v>
                </c:pt>
                <c:pt idx="87">
                  <c:v>12048.0</c:v>
                </c:pt>
                <c:pt idx="88">
                  <c:v>12048.0</c:v>
                </c:pt>
                <c:pt idx="89">
                  <c:v>12048.0</c:v>
                </c:pt>
                <c:pt idx="90">
                  <c:v>12048.0</c:v>
                </c:pt>
                <c:pt idx="91">
                  <c:v>12048.0</c:v>
                </c:pt>
                <c:pt idx="92">
                  <c:v>12048.0</c:v>
                </c:pt>
                <c:pt idx="93">
                  <c:v>12048.0</c:v>
                </c:pt>
                <c:pt idx="94">
                  <c:v>12048.0</c:v>
                </c:pt>
                <c:pt idx="95">
                  <c:v>12048.0</c:v>
                </c:pt>
                <c:pt idx="96">
                  <c:v>12048.0</c:v>
                </c:pt>
                <c:pt idx="97">
                  <c:v>12048.0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10 Devices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Sheet1!$A$3:$A$101</c:f>
              <c:numCache>
                <c:formatCode>General</c:formatCode>
                <c:ptCount val="99"/>
                <c:pt idx="0">
                  <c:v>0.0</c:v>
                </c:pt>
                <c:pt idx="1">
                  <c:v>3.0</c:v>
                </c:pt>
                <c:pt idx="2">
                  <c:v>6.0</c:v>
                </c:pt>
                <c:pt idx="3">
                  <c:v>9.0</c:v>
                </c:pt>
                <c:pt idx="4">
                  <c:v>12.0</c:v>
                </c:pt>
                <c:pt idx="5">
                  <c:v>15.0</c:v>
                </c:pt>
                <c:pt idx="6">
                  <c:v>18.0</c:v>
                </c:pt>
                <c:pt idx="7">
                  <c:v>21.0</c:v>
                </c:pt>
                <c:pt idx="8">
                  <c:v>24.0</c:v>
                </c:pt>
                <c:pt idx="9">
                  <c:v>27.0</c:v>
                </c:pt>
                <c:pt idx="10">
                  <c:v>30.0</c:v>
                </c:pt>
                <c:pt idx="11">
                  <c:v>33.0</c:v>
                </c:pt>
                <c:pt idx="12">
                  <c:v>36.0</c:v>
                </c:pt>
                <c:pt idx="13">
                  <c:v>39.0</c:v>
                </c:pt>
                <c:pt idx="14">
                  <c:v>42.0</c:v>
                </c:pt>
                <c:pt idx="15">
                  <c:v>45.0</c:v>
                </c:pt>
                <c:pt idx="16">
                  <c:v>48.0</c:v>
                </c:pt>
                <c:pt idx="17">
                  <c:v>51.0</c:v>
                </c:pt>
                <c:pt idx="18">
                  <c:v>54.0</c:v>
                </c:pt>
                <c:pt idx="19">
                  <c:v>57.0</c:v>
                </c:pt>
                <c:pt idx="20">
                  <c:v>60.0</c:v>
                </c:pt>
                <c:pt idx="21">
                  <c:v>63.0</c:v>
                </c:pt>
                <c:pt idx="22">
                  <c:v>66.0</c:v>
                </c:pt>
                <c:pt idx="23">
                  <c:v>69.0</c:v>
                </c:pt>
                <c:pt idx="24">
                  <c:v>72.0</c:v>
                </c:pt>
                <c:pt idx="25">
                  <c:v>75.0</c:v>
                </c:pt>
                <c:pt idx="26">
                  <c:v>78.0</c:v>
                </c:pt>
                <c:pt idx="27">
                  <c:v>81.0</c:v>
                </c:pt>
                <c:pt idx="28">
                  <c:v>84.0</c:v>
                </c:pt>
                <c:pt idx="29">
                  <c:v>87.0</c:v>
                </c:pt>
                <c:pt idx="30">
                  <c:v>90.0</c:v>
                </c:pt>
                <c:pt idx="31">
                  <c:v>93.0</c:v>
                </c:pt>
                <c:pt idx="32">
                  <c:v>96.0</c:v>
                </c:pt>
                <c:pt idx="33">
                  <c:v>99.0</c:v>
                </c:pt>
                <c:pt idx="34">
                  <c:v>102.0</c:v>
                </c:pt>
                <c:pt idx="35">
                  <c:v>105.0</c:v>
                </c:pt>
                <c:pt idx="36">
                  <c:v>108.0</c:v>
                </c:pt>
                <c:pt idx="37">
                  <c:v>111.0</c:v>
                </c:pt>
                <c:pt idx="38">
                  <c:v>114.0</c:v>
                </c:pt>
                <c:pt idx="39">
                  <c:v>117.0</c:v>
                </c:pt>
                <c:pt idx="40">
                  <c:v>120.0</c:v>
                </c:pt>
                <c:pt idx="41">
                  <c:v>123.0</c:v>
                </c:pt>
                <c:pt idx="42">
                  <c:v>126.0</c:v>
                </c:pt>
                <c:pt idx="43">
                  <c:v>129.0</c:v>
                </c:pt>
                <c:pt idx="44">
                  <c:v>132.0</c:v>
                </c:pt>
                <c:pt idx="45">
                  <c:v>135.0</c:v>
                </c:pt>
                <c:pt idx="46">
                  <c:v>138.0</c:v>
                </c:pt>
                <c:pt idx="47">
                  <c:v>141.0</c:v>
                </c:pt>
                <c:pt idx="48">
                  <c:v>144.0</c:v>
                </c:pt>
                <c:pt idx="49">
                  <c:v>147.0</c:v>
                </c:pt>
                <c:pt idx="50">
                  <c:v>150.0</c:v>
                </c:pt>
                <c:pt idx="51">
                  <c:v>153.0</c:v>
                </c:pt>
                <c:pt idx="52">
                  <c:v>156.0</c:v>
                </c:pt>
                <c:pt idx="53">
                  <c:v>159.0</c:v>
                </c:pt>
                <c:pt idx="54">
                  <c:v>162.0</c:v>
                </c:pt>
                <c:pt idx="55">
                  <c:v>165.0</c:v>
                </c:pt>
                <c:pt idx="56">
                  <c:v>168.0</c:v>
                </c:pt>
                <c:pt idx="57">
                  <c:v>171.0</c:v>
                </c:pt>
                <c:pt idx="58">
                  <c:v>174.0</c:v>
                </c:pt>
                <c:pt idx="59">
                  <c:v>177.0</c:v>
                </c:pt>
                <c:pt idx="60">
                  <c:v>180.0</c:v>
                </c:pt>
                <c:pt idx="61">
                  <c:v>183.0</c:v>
                </c:pt>
                <c:pt idx="62">
                  <c:v>186.0</c:v>
                </c:pt>
                <c:pt idx="63">
                  <c:v>189.0</c:v>
                </c:pt>
                <c:pt idx="64">
                  <c:v>192.0</c:v>
                </c:pt>
                <c:pt idx="65">
                  <c:v>195.0</c:v>
                </c:pt>
                <c:pt idx="66">
                  <c:v>198.0</c:v>
                </c:pt>
                <c:pt idx="67">
                  <c:v>201.0</c:v>
                </c:pt>
                <c:pt idx="68">
                  <c:v>204.0</c:v>
                </c:pt>
                <c:pt idx="69">
                  <c:v>207.0</c:v>
                </c:pt>
                <c:pt idx="70">
                  <c:v>210.0</c:v>
                </c:pt>
                <c:pt idx="71">
                  <c:v>213.0</c:v>
                </c:pt>
                <c:pt idx="72">
                  <c:v>216.0</c:v>
                </c:pt>
                <c:pt idx="73">
                  <c:v>219.0</c:v>
                </c:pt>
                <c:pt idx="74">
                  <c:v>222.0</c:v>
                </c:pt>
                <c:pt idx="75">
                  <c:v>225.0</c:v>
                </c:pt>
                <c:pt idx="76">
                  <c:v>228.0</c:v>
                </c:pt>
                <c:pt idx="77">
                  <c:v>231.0</c:v>
                </c:pt>
                <c:pt idx="78">
                  <c:v>234.0</c:v>
                </c:pt>
                <c:pt idx="79">
                  <c:v>237.0</c:v>
                </c:pt>
                <c:pt idx="80">
                  <c:v>240.0</c:v>
                </c:pt>
                <c:pt idx="81">
                  <c:v>243.0</c:v>
                </c:pt>
                <c:pt idx="82">
                  <c:v>246.0</c:v>
                </c:pt>
                <c:pt idx="83">
                  <c:v>249.0</c:v>
                </c:pt>
                <c:pt idx="84">
                  <c:v>252.0</c:v>
                </c:pt>
                <c:pt idx="85">
                  <c:v>255.0</c:v>
                </c:pt>
                <c:pt idx="86">
                  <c:v>258.0</c:v>
                </c:pt>
                <c:pt idx="87">
                  <c:v>261.0</c:v>
                </c:pt>
                <c:pt idx="88">
                  <c:v>264.0</c:v>
                </c:pt>
                <c:pt idx="89">
                  <c:v>267.0</c:v>
                </c:pt>
                <c:pt idx="90">
                  <c:v>270.0</c:v>
                </c:pt>
                <c:pt idx="91">
                  <c:v>273.0</c:v>
                </c:pt>
                <c:pt idx="92">
                  <c:v>276.0</c:v>
                </c:pt>
                <c:pt idx="93">
                  <c:v>279.0</c:v>
                </c:pt>
                <c:pt idx="94">
                  <c:v>282.0</c:v>
                </c:pt>
                <c:pt idx="95">
                  <c:v>285.0</c:v>
                </c:pt>
                <c:pt idx="96">
                  <c:v>288.0</c:v>
                </c:pt>
              </c:numCache>
            </c:numRef>
          </c:cat>
          <c:val>
            <c:numRef>
              <c:f>Sheet1!$D$3:$D$101</c:f>
              <c:numCache>
                <c:formatCode>General</c:formatCode>
                <c:ptCount val="99"/>
                <c:pt idx="0">
                  <c:v>21340.0</c:v>
                </c:pt>
                <c:pt idx="1">
                  <c:v>21404.0</c:v>
                </c:pt>
                <c:pt idx="2">
                  <c:v>21484.0</c:v>
                </c:pt>
                <c:pt idx="3">
                  <c:v>21544.0</c:v>
                </c:pt>
                <c:pt idx="4">
                  <c:v>21596.0</c:v>
                </c:pt>
                <c:pt idx="5">
                  <c:v>21648.0</c:v>
                </c:pt>
                <c:pt idx="6">
                  <c:v>21692.0</c:v>
                </c:pt>
                <c:pt idx="7">
                  <c:v>21740.0</c:v>
                </c:pt>
                <c:pt idx="8">
                  <c:v>21788.0</c:v>
                </c:pt>
                <c:pt idx="9">
                  <c:v>21840.0</c:v>
                </c:pt>
                <c:pt idx="10">
                  <c:v>21896.0</c:v>
                </c:pt>
                <c:pt idx="11">
                  <c:v>21964.0</c:v>
                </c:pt>
                <c:pt idx="12">
                  <c:v>22020.0</c:v>
                </c:pt>
                <c:pt idx="13">
                  <c:v>22080.0</c:v>
                </c:pt>
                <c:pt idx="14">
                  <c:v>22116.0</c:v>
                </c:pt>
                <c:pt idx="15">
                  <c:v>22176.0</c:v>
                </c:pt>
                <c:pt idx="16">
                  <c:v>22220.0</c:v>
                </c:pt>
                <c:pt idx="17">
                  <c:v>22268.0</c:v>
                </c:pt>
                <c:pt idx="18">
                  <c:v>22316.0</c:v>
                </c:pt>
                <c:pt idx="19">
                  <c:v>22364.0</c:v>
                </c:pt>
                <c:pt idx="20">
                  <c:v>22420.0</c:v>
                </c:pt>
                <c:pt idx="21">
                  <c:v>22472.0</c:v>
                </c:pt>
                <c:pt idx="22">
                  <c:v>22520.0</c:v>
                </c:pt>
                <c:pt idx="23">
                  <c:v>22572.0</c:v>
                </c:pt>
                <c:pt idx="24">
                  <c:v>22612.0</c:v>
                </c:pt>
                <c:pt idx="25">
                  <c:v>22652.0</c:v>
                </c:pt>
                <c:pt idx="26">
                  <c:v>22708.0</c:v>
                </c:pt>
                <c:pt idx="27">
                  <c:v>22748.0</c:v>
                </c:pt>
                <c:pt idx="28">
                  <c:v>22820.0</c:v>
                </c:pt>
                <c:pt idx="29">
                  <c:v>22892.0</c:v>
                </c:pt>
                <c:pt idx="30">
                  <c:v>22948.0</c:v>
                </c:pt>
                <c:pt idx="31">
                  <c:v>22996.0</c:v>
                </c:pt>
                <c:pt idx="32">
                  <c:v>23020.0</c:v>
                </c:pt>
                <c:pt idx="33">
                  <c:v>23044.0</c:v>
                </c:pt>
                <c:pt idx="34">
                  <c:v>23064.0</c:v>
                </c:pt>
                <c:pt idx="35">
                  <c:v>23096.0</c:v>
                </c:pt>
                <c:pt idx="36">
                  <c:v>23120.0</c:v>
                </c:pt>
                <c:pt idx="37">
                  <c:v>23148.0</c:v>
                </c:pt>
                <c:pt idx="38">
                  <c:v>23180.0</c:v>
                </c:pt>
                <c:pt idx="39">
                  <c:v>23840.0</c:v>
                </c:pt>
                <c:pt idx="40">
                  <c:v>23864.0</c:v>
                </c:pt>
                <c:pt idx="41">
                  <c:v>23888.0</c:v>
                </c:pt>
                <c:pt idx="42">
                  <c:v>23928.0</c:v>
                </c:pt>
                <c:pt idx="43">
                  <c:v>23992.0</c:v>
                </c:pt>
                <c:pt idx="44">
                  <c:v>24016.0</c:v>
                </c:pt>
                <c:pt idx="45">
                  <c:v>24040.0</c:v>
                </c:pt>
                <c:pt idx="46">
                  <c:v>24048.0</c:v>
                </c:pt>
                <c:pt idx="47">
                  <c:v>24048.0</c:v>
                </c:pt>
                <c:pt idx="48">
                  <c:v>24048.0</c:v>
                </c:pt>
                <c:pt idx="49">
                  <c:v>24048.0</c:v>
                </c:pt>
                <c:pt idx="50">
                  <c:v>24048.0</c:v>
                </c:pt>
                <c:pt idx="51">
                  <c:v>24048.0</c:v>
                </c:pt>
                <c:pt idx="52">
                  <c:v>24048.0</c:v>
                </c:pt>
                <c:pt idx="53">
                  <c:v>24048.0</c:v>
                </c:pt>
                <c:pt idx="54">
                  <c:v>24048.0</c:v>
                </c:pt>
                <c:pt idx="55">
                  <c:v>24048.0</c:v>
                </c:pt>
                <c:pt idx="56">
                  <c:v>24048.0</c:v>
                </c:pt>
                <c:pt idx="57">
                  <c:v>24048.0</c:v>
                </c:pt>
                <c:pt idx="58">
                  <c:v>24048.0</c:v>
                </c:pt>
                <c:pt idx="59">
                  <c:v>24048.0</c:v>
                </c:pt>
                <c:pt idx="60">
                  <c:v>24048.0</c:v>
                </c:pt>
                <c:pt idx="61">
                  <c:v>24048.0</c:v>
                </c:pt>
                <c:pt idx="62">
                  <c:v>24048.0</c:v>
                </c:pt>
                <c:pt idx="63">
                  <c:v>24048.0</c:v>
                </c:pt>
                <c:pt idx="64">
                  <c:v>24048.0</c:v>
                </c:pt>
                <c:pt idx="65">
                  <c:v>24048.0</c:v>
                </c:pt>
                <c:pt idx="66">
                  <c:v>24048.0</c:v>
                </c:pt>
                <c:pt idx="67">
                  <c:v>24048.0</c:v>
                </c:pt>
                <c:pt idx="68">
                  <c:v>24056.0</c:v>
                </c:pt>
                <c:pt idx="69">
                  <c:v>24064.0</c:v>
                </c:pt>
                <c:pt idx="70">
                  <c:v>24076.0</c:v>
                </c:pt>
                <c:pt idx="71">
                  <c:v>24100.0</c:v>
                </c:pt>
                <c:pt idx="72">
                  <c:v>24116.0</c:v>
                </c:pt>
                <c:pt idx="73">
                  <c:v>24128.0</c:v>
                </c:pt>
                <c:pt idx="74">
                  <c:v>24144.0</c:v>
                </c:pt>
                <c:pt idx="75">
                  <c:v>24156.0</c:v>
                </c:pt>
                <c:pt idx="76">
                  <c:v>24168.0</c:v>
                </c:pt>
                <c:pt idx="77">
                  <c:v>24188.0</c:v>
                </c:pt>
                <c:pt idx="78">
                  <c:v>24212.0</c:v>
                </c:pt>
                <c:pt idx="79">
                  <c:v>24232.0</c:v>
                </c:pt>
                <c:pt idx="80">
                  <c:v>24232.0</c:v>
                </c:pt>
                <c:pt idx="81">
                  <c:v>24232.0</c:v>
                </c:pt>
                <c:pt idx="82">
                  <c:v>24232.0</c:v>
                </c:pt>
                <c:pt idx="83">
                  <c:v>24232.0</c:v>
                </c:pt>
                <c:pt idx="84">
                  <c:v>24232.0</c:v>
                </c:pt>
                <c:pt idx="85">
                  <c:v>24232.0</c:v>
                </c:pt>
                <c:pt idx="86">
                  <c:v>24232.0</c:v>
                </c:pt>
                <c:pt idx="87">
                  <c:v>24232.0</c:v>
                </c:pt>
                <c:pt idx="88">
                  <c:v>24232.0</c:v>
                </c:pt>
                <c:pt idx="89">
                  <c:v>24232.0</c:v>
                </c:pt>
                <c:pt idx="90">
                  <c:v>24232.0</c:v>
                </c:pt>
                <c:pt idx="91">
                  <c:v>24236.0</c:v>
                </c:pt>
                <c:pt idx="92">
                  <c:v>24240.0</c:v>
                </c:pt>
                <c:pt idx="93">
                  <c:v>24244.0</c:v>
                </c:pt>
                <c:pt idx="94">
                  <c:v>24252.0</c:v>
                </c:pt>
                <c:pt idx="95">
                  <c:v>24264.0</c:v>
                </c:pt>
                <c:pt idx="96">
                  <c:v>24276.0</c:v>
                </c:pt>
                <c:pt idx="97">
                  <c:v>24304.0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15 Devices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Sheet1!$A$3:$A$101</c:f>
              <c:numCache>
                <c:formatCode>General</c:formatCode>
                <c:ptCount val="99"/>
                <c:pt idx="0">
                  <c:v>0.0</c:v>
                </c:pt>
                <c:pt idx="1">
                  <c:v>3.0</c:v>
                </c:pt>
                <c:pt idx="2">
                  <c:v>6.0</c:v>
                </c:pt>
                <c:pt idx="3">
                  <c:v>9.0</c:v>
                </c:pt>
                <c:pt idx="4">
                  <c:v>12.0</c:v>
                </c:pt>
                <c:pt idx="5">
                  <c:v>15.0</c:v>
                </c:pt>
                <c:pt idx="6">
                  <c:v>18.0</c:v>
                </c:pt>
                <c:pt idx="7">
                  <c:v>21.0</c:v>
                </c:pt>
                <c:pt idx="8">
                  <c:v>24.0</c:v>
                </c:pt>
                <c:pt idx="9">
                  <c:v>27.0</c:v>
                </c:pt>
                <c:pt idx="10">
                  <c:v>30.0</c:v>
                </c:pt>
                <c:pt idx="11">
                  <c:v>33.0</c:v>
                </c:pt>
                <c:pt idx="12">
                  <c:v>36.0</c:v>
                </c:pt>
                <c:pt idx="13">
                  <c:v>39.0</c:v>
                </c:pt>
                <c:pt idx="14">
                  <c:v>42.0</c:v>
                </c:pt>
                <c:pt idx="15">
                  <c:v>45.0</c:v>
                </c:pt>
                <c:pt idx="16">
                  <c:v>48.0</c:v>
                </c:pt>
                <c:pt idx="17">
                  <c:v>51.0</c:v>
                </c:pt>
                <c:pt idx="18">
                  <c:v>54.0</c:v>
                </c:pt>
                <c:pt idx="19">
                  <c:v>57.0</c:v>
                </c:pt>
                <c:pt idx="20">
                  <c:v>60.0</c:v>
                </c:pt>
                <c:pt idx="21">
                  <c:v>63.0</c:v>
                </c:pt>
                <c:pt idx="22">
                  <c:v>66.0</c:v>
                </c:pt>
                <c:pt idx="23">
                  <c:v>69.0</c:v>
                </c:pt>
                <c:pt idx="24">
                  <c:v>72.0</c:v>
                </c:pt>
                <c:pt idx="25">
                  <c:v>75.0</c:v>
                </c:pt>
                <c:pt idx="26">
                  <c:v>78.0</c:v>
                </c:pt>
                <c:pt idx="27">
                  <c:v>81.0</c:v>
                </c:pt>
                <c:pt idx="28">
                  <c:v>84.0</c:v>
                </c:pt>
                <c:pt idx="29">
                  <c:v>87.0</c:v>
                </c:pt>
                <c:pt idx="30">
                  <c:v>90.0</c:v>
                </c:pt>
                <c:pt idx="31">
                  <c:v>93.0</c:v>
                </c:pt>
                <c:pt idx="32">
                  <c:v>96.0</c:v>
                </c:pt>
                <c:pt idx="33">
                  <c:v>99.0</c:v>
                </c:pt>
                <c:pt idx="34">
                  <c:v>102.0</c:v>
                </c:pt>
                <c:pt idx="35">
                  <c:v>105.0</c:v>
                </c:pt>
                <c:pt idx="36">
                  <c:v>108.0</c:v>
                </c:pt>
                <c:pt idx="37">
                  <c:v>111.0</c:v>
                </c:pt>
                <c:pt idx="38">
                  <c:v>114.0</c:v>
                </c:pt>
                <c:pt idx="39">
                  <c:v>117.0</c:v>
                </c:pt>
                <c:pt idx="40">
                  <c:v>120.0</c:v>
                </c:pt>
                <c:pt idx="41">
                  <c:v>123.0</c:v>
                </c:pt>
                <c:pt idx="42">
                  <c:v>126.0</c:v>
                </c:pt>
                <c:pt idx="43">
                  <c:v>129.0</c:v>
                </c:pt>
                <c:pt idx="44">
                  <c:v>132.0</c:v>
                </c:pt>
                <c:pt idx="45">
                  <c:v>135.0</c:v>
                </c:pt>
                <c:pt idx="46">
                  <c:v>138.0</c:v>
                </c:pt>
                <c:pt idx="47">
                  <c:v>141.0</c:v>
                </c:pt>
                <c:pt idx="48">
                  <c:v>144.0</c:v>
                </c:pt>
                <c:pt idx="49">
                  <c:v>147.0</c:v>
                </c:pt>
                <c:pt idx="50">
                  <c:v>150.0</c:v>
                </c:pt>
                <c:pt idx="51">
                  <c:v>153.0</c:v>
                </c:pt>
                <c:pt idx="52">
                  <c:v>156.0</c:v>
                </c:pt>
                <c:pt idx="53">
                  <c:v>159.0</c:v>
                </c:pt>
                <c:pt idx="54">
                  <c:v>162.0</c:v>
                </c:pt>
                <c:pt idx="55">
                  <c:v>165.0</c:v>
                </c:pt>
                <c:pt idx="56">
                  <c:v>168.0</c:v>
                </c:pt>
                <c:pt idx="57">
                  <c:v>171.0</c:v>
                </c:pt>
                <c:pt idx="58">
                  <c:v>174.0</c:v>
                </c:pt>
                <c:pt idx="59">
                  <c:v>177.0</c:v>
                </c:pt>
                <c:pt idx="60">
                  <c:v>180.0</c:v>
                </c:pt>
                <c:pt idx="61">
                  <c:v>183.0</c:v>
                </c:pt>
                <c:pt idx="62">
                  <c:v>186.0</c:v>
                </c:pt>
                <c:pt idx="63">
                  <c:v>189.0</c:v>
                </c:pt>
                <c:pt idx="64">
                  <c:v>192.0</c:v>
                </c:pt>
                <c:pt idx="65">
                  <c:v>195.0</c:v>
                </c:pt>
                <c:pt idx="66">
                  <c:v>198.0</c:v>
                </c:pt>
                <c:pt idx="67">
                  <c:v>201.0</c:v>
                </c:pt>
                <c:pt idx="68">
                  <c:v>204.0</c:v>
                </c:pt>
                <c:pt idx="69">
                  <c:v>207.0</c:v>
                </c:pt>
                <c:pt idx="70">
                  <c:v>210.0</c:v>
                </c:pt>
                <c:pt idx="71">
                  <c:v>213.0</c:v>
                </c:pt>
                <c:pt idx="72">
                  <c:v>216.0</c:v>
                </c:pt>
                <c:pt idx="73">
                  <c:v>219.0</c:v>
                </c:pt>
                <c:pt idx="74">
                  <c:v>222.0</c:v>
                </c:pt>
                <c:pt idx="75">
                  <c:v>225.0</c:v>
                </c:pt>
                <c:pt idx="76">
                  <c:v>228.0</c:v>
                </c:pt>
                <c:pt idx="77">
                  <c:v>231.0</c:v>
                </c:pt>
                <c:pt idx="78">
                  <c:v>234.0</c:v>
                </c:pt>
                <c:pt idx="79">
                  <c:v>237.0</c:v>
                </c:pt>
                <c:pt idx="80">
                  <c:v>240.0</c:v>
                </c:pt>
                <c:pt idx="81">
                  <c:v>243.0</c:v>
                </c:pt>
                <c:pt idx="82">
                  <c:v>246.0</c:v>
                </c:pt>
                <c:pt idx="83">
                  <c:v>249.0</c:v>
                </c:pt>
                <c:pt idx="84">
                  <c:v>252.0</c:v>
                </c:pt>
                <c:pt idx="85">
                  <c:v>255.0</c:v>
                </c:pt>
                <c:pt idx="86">
                  <c:v>258.0</c:v>
                </c:pt>
                <c:pt idx="87">
                  <c:v>261.0</c:v>
                </c:pt>
                <c:pt idx="88">
                  <c:v>264.0</c:v>
                </c:pt>
                <c:pt idx="89">
                  <c:v>267.0</c:v>
                </c:pt>
                <c:pt idx="90">
                  <c:v>270.0</c:v>
                </c:pt>
                <c:pt idx="91">
                  <c:v>273.0</c:v>
                </c:pt>
                <c:pt idx="92">
                  <c:v>276.0</c:v>
                </c:pt>
                <c:pt idx="93">
                  <c:v>279.0</c:v>
                </c:pt>
                <c:pt idx="94">
                  <c:v>282.0</c:v>
                </c:pt>
                <c:pt idx="95">
                  <c:v>285.0</c:v>
                </c:pt>
                <c:pt idx="96">
                  <c:v>288.0</c:v>
                </c:pt>
              </c:numCache>
            </c:numRef>
          </c:cat>
          <c:val>
            <c:numRef>
              <c:f>Sheet1!$E$3:$E$101</c:f>
              <c:numCache>
                <c:formatCode>General</c:formatCode>
                <c:ptCount val="99"/>
                <c:pt idx="0">
                  <c:v>15544.0</c:v>
                </c:pt>
                <c:pt idx="1">
                  <c:v>32556.0</c:v>
                </c:pt>
                <c:pt idx="2">
                  <c:v>32620.0</c:v>
                </c:pt>
                <c:pt idx="3">
                  <c:v>32680.0</c:v>
                </c:pt>
                <c:pt idx="4">
                  <c:v>32736.0</c:v>
                </c:pt>
                <c:pt idx="5">
                  <c:v>32804.0</c:v>
                </c:pt>
                <c:pt idx="6">
                  <c:v>32888.0</c:v>
                </c:pt>
                <c:pt idx="7">
                  <c:v>32996.0</c:v>
                </c:pt>
                <c:pt idx="8">
                  <c:v>33064.0</c:v>
                </c:pt>
                <c:pt idx="9">
                  <c:v>33132.0</c:v>
                </c:pt>
                <c:pt idx="10">
                  <c:v>33212.0</c:v>
                </c:pt>
                <c:pt idx="11">
                  <c:v>33292.0</c:v>
                </c:pt>
                <c:pt idx="12">
                  <c:v>33388.0</c:v>
                </c:pt>
                <c:pt idx="13">
                  <c:v>33456.0</c:v>
                </c:pt>
                <c:pt idx="14">
                  <c:v>33544.0</c:v>
                </c:pt>
                <c:pt idx="15">
                  <c:v>33636.0</c:v>
                </c:pt>
                <c:pt idx="16">
                  <c:v>33752.0</c:v>
                </c:pt>
                <c:pt idx="17">
                  <c:v>33848.0</c:v>
                </c:pt>
                <c:pt idx="18">
                  <c:v>33940.0</c:v>
                </c:pt>
                <c:pt idx="19">
                  <c:v>34028.0</c:v>
                </c:pt>
                <c:pt idx="20">
                  <c:v>34084.0</c:v>
                </c:pt>
                <c:pt idx="21">
                  <c:v>34144.0</c:v>
                </c:pt>
                <c:pt idx="22">
                  <c:v>34216.0</c:v>
                </c:pt>
                <c:pt idx="23">
                  <c:v>34284.0</c:v>
                </c:pt>
                <c:pt idx="24">
                  <c:v>34372.0</c:v>
                </c:pt>
                <c:pt idx="25">
                  <c:v>34480.0</c:v>
                </c:pt>
                <c:pt idx="26">
                  <c:v>34548.0</c:v>
                </c:pt>
                <c:pt idx="27">
                  <c:v>34636.0</c:v>
                </c:pt>
                <c:pt idx="28">
                  <c:v>34684.0</c:v>
                </c:pt>
                <c:pt idx="29">
                  <c:v>34736.0</c:v>
                </c:pt>
                <c:pt idx="30">
                  <c:v>34800.0</c:v>
                </c:pt>
                <c:pt idx="31">
                  <c:v>34864.0</c:v>
                </c:pt>
                <c:pt idx="32">
                  <c:v>34928.0</c:v>
                </c:pt>
                <c:pt idx="33">
                  <c:v>34988.0</c:v>
                </c:pt>
                <c:pt idx="34">
                  <c:v>35060.0</c:v>
                </c:pt>
                <c:pt idx="35">
                  <c:v>35116.0</c:v>
                </c:pt>
                <c:pt idx="36">
                  <c:v>35184.0</c:v>
                </c:pt>
                <c:pt idx="37">
                  <c:v>35236.0</c:v>
                </c:pt>
                <c:pt idx="38">
                  <c:v>35328.0</c:v>
                </c:pt>
                <c:pt idx="39">
                  <c:v>36300.0</c:v>
                </c:pt>
                <c:pt idx="40">
                  <c:v>36372.0</c:v>
                </c:pt>
                <c:pt idx="41">
                  <c:v>36408.0</c:v>
                </c:pt>
                <c:pt idx="42">
                  <c:v>36424.0</c:v>
                </c:pt>
                <c:pt idx="43">
                  <c:v>36456.0</c:v>
                </c:pt>
                <c:pt idx="44">
                  <c:v>36468.0</c:v>
                </c:pt>
                <c:pt idx="45">
                  <c:v>36468.0</c:v>
                </c:pt>
                <c:pt idx="46">
                  <c:v>36468.0</c:v>
                </c:pt>
                <c:pt idx="47">
                  <c:v>36476.0</c:v>
                </c:pt>
                <c:pt idx="48">
                  <c:v>36476.0</c:v>
                </c:pt>
                <c:pt idx="49">
                  <c:v>36476.0</c:v>
                </c:pt>
                <c:pt idx="50">
                  <c:v>36476.0</c:v>
                </c:pt>
                <c:pt idx="51">
                  <c:v>36476.0</c:v>
                </c:pt>
                <c:pt idx="52">
                  <c:v>36476.0</c:v>
                </c:pt>
                <c:pt idx="53">
                  <c:v>36476.0</c:v>
                </c:pt>
                <c:pt idx="54">
                  <c:v>36476.0</c:v>
                </c:pt>
                <c:pt idx="55">
                  <c:v>36476.0</c:v>
                </c:pt>
                <c:pt idx="56">
                  <c:v>36480.0</c:v>
                </c:pt>
                <c:pt idx="57">
                  <c:v>36484.0</c:v>
                </c:pt>
                <c:pt idx="58">
                  <c:v>36492.0</c:v>
                </c:pt>
                <c:pt idx="59">
                  <c:v>36560.0</c:v>
                </c:pt>
                <c:pt idx="60">
                  <c:v>36560.0</c:v>
                </c:pt>
                <c:pt idx="61">
                  <c:v>36560.0</c:v>
                </c:pt>
                <c:pt idx="62">
                  <c:v>36560.0</c:v>
                </c:pt>
                <c:pt idx="63">
                  <c:v>36560.0</c:v>
                </c:pt>
                <c:pt idx="64">
                  <c:v>36560.0</c:v>
                </c:pt>
                <c:pt idx="65">
                  <c:v>36568.0</c:v>
                </c:pt>
                <c:pt idx="66">
                  <c:v>36568.0</c:v>
                </c:pt>
                <c:pt idx="67">
                  <c:v>36568.0</c:v>
                </c:pt>
                <c:pt idx="68">
                  <c:v>36576.0</c:v>
                </c:pt>
                <c:pt idx="69">
                  <c:v>36580.0</c:v>
                </c:pt>
                <c:pt idx="70">
                  <c:v>36584.0</c:v>
                </c:pt>
                <c:pt idx="71">
                  <c:v>36588.0</c:v>
                </c:pt>
                <c:pt idx="72">
                  <c:v>36592.0</c:v>
                </c:pt>
                <c:pt idx="73">
                  <c:v>36596.0</c:v>
                </c:pt>
                <c:pt idx="74">
                  <c:v>36600.0</c:v>
                </c:pt>
                <c:pt idx="75">
                  <c:v>36604.0</c:v>
                </c:pt>
                <c:pt idx="76">
                  <c:v>36616.0</c:v>
                </c:pt>
                <c:pt idx="77">
                  <c:v>36624.0</c:v>
                </c:pt>
                <c:pt idx="78">
                  <c:v>36636.0</c:v>
                </c:pt>
                <c:pt idx="79">
                  <c:v>36648.0</c:v>
                </c:pt>
                <c:pt idx="80">
                  <c:v>36648.0</c:v>
                </c:pt>
                <c:pt idx="81">
                  <c:v>36648.0</c:v>
                </c:pt>
                <c:pt idx="82">
                  <c:v>36648.0</c:v>
                </c:pt>
                <c:pt idx="83">
                  <c:v>36648.0</c:v>
                </c:pt>
                <c:pt idx="84">
                  <c:v>36648.0</c:v>
                </c:pt>
                <c:pt idx="85">
                  <c:v>36648.0</c:v>
                </c:pt>
                <c:pt idx="86">
                  <c:v>36648.0</c:v>
                </c:pt>
                <c:pt idx="87">
                  <c:v>36648.0</c:v>
                </c:pt>
                <c:pt idx="88">
                  <c:v>36648.0</c:v>
                </c:pt>
                <c:pt idx="89">
                  <c:v>36648.0</c:v>
                </c:pt>
                <c:pt idx="90">
                  <c:v>36648.0</c:v>
                </c:pt>
                <c:pt idx="91">
                  <c:v>36648.0</c:v>
                </c:pt>
                <c:pt idx="92">
                  <c:v>36648.0</c:v>
                </c:pt>
                <c:pt idx="93">
                  <c:v>36664.0</c:v>
                </c:pt>
                <c:pt idx="94">
                  <c:v>36684.0</c:v>
                </c:pt>
                <c:pt idx="95">
                  <c:v>36724.0</c:v>
                </c:pt>
                <c:pt idx="96">
                  <c:v>36744.0</c:v>
                </c:pt>
                <c:pt idx="97">
                  <c:v>36764.0</c:v>
                </c:pt>
                <c:pt idx="98">
                  <c:v>36788.0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Sheet1!$F$2</c:f>
              <c:strCache>
                <c:ptCount val="1"/>
                <c:pt idx="0">
                  <c:v>20 Devices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Sheet1!$A$3:$A$101</c:f>
              <c:numCache>
                <c:formatCode>General</c:formatCode>
                <c:ptCount val="99"/>
                <c:pt idx="0">
                  <c:v>0.0</c:v>
                </c:pt>
                <c:pt idx="1">
                  <c:v>3.0</c:v>
                </c:pt>
                <c:pt idx="2">
                  <c:v>6.0</c:v>
                </c:pt>
                <c:pt idx="3">
                  <c:v>9.0</c:v>
                </c:pt>
                <c:pt idx="4">
                  <c:v>12.0</c:v>
                </c:pt>
                <c:pt idx="5">
                  <c:v>15.0</c:v>
                </c:pt>
                <c:pt idx="6">
                  <c:v>18.0</c:v>
                </c:pt>
                <c:pt idx="7">
                  <c:v>21.0</c:v>
                </c:pt>
                <c:pt idx="8">
                  <c:v>24.0</c:v>
                </c:pt>
                <c:pt idx="9">
                  <c:v>27.0</c:v>
                </c:pt>
                <c:pt idx="10">
                  <c:v>30.0</c:v>
                </c:pt>
                <c:pt idx="11">
                  <c:v>33.0</c:v>
                </c:pt>
                <c:pt idx="12">
                  <c:v>36.0</c:v>
                </c:pt>
                <c:pt idx="13">
                  <c:v>39.0</c:v>
                </c:pt>
                <c:pt idx="14">
                  <c:v>42.0</c:v>
                </c:pt>
                <c:pt idx="15">
                  <c:v>45.0</c:v>
                </c:pt>
                <c:pt idx="16">
                  <c:v>48.0</c:v>
                </c:pt>
                <c:pt idx="17">
                  <c:v>51.0</c:v>
                </c:pt>
                <c:pt idx="18">
                  <c:v>54.0</c:v>
                </c:pt>
                <c:pt idx="19">
                  <c:v>57.0</c:v>
                </c:pt>
                <c:pt idx="20">
                  <c:v>60.0</c:v>
                </c:pt>
                <c:pt idx="21">
                  <c:v>63.0</c:v>
                </c:pt>
                <c:pt idx="22">
                  <c:v>66.0</c:v>
                </c:pt>
                <c:pt idx="23">
                  <c:v>69.0</c:v>
                </c:pt>
                <c:pt idx="24">
                  <c:v>72.0</c:v>
                </c:pt>
                <c:pt idx="25">
                  <c:v>75.0</c:v>
                </c:pt>
                <c:pt idx="26">
                  <c:v>78.0</c:v>
                </c:pt>
                <c:pt idx="27">
                  <c:v>81.0</c:v>
                </c:pt>
                <c:pt idx="28">
                  <c:v>84.0</c:v>
                </c:pt>
                <c:pt idx="29">
                  <c:v>87.0</c:v>
                </c:pt>
                <c:pt idx="30">
                  <c:v>90.0</c:v>
                </c:pt>
                <c:pt idx="31">
                  <c:v>93.0</c:v>
                </c:pt>
                <c:pt idx="32">
                  <c:v>96.0</c:v>
                </c:pt>
                <c:pt idx="33">
                  <c:v>99.0</c:v>
                </c:pt>
                <c:pt idx="34">
                  <c:v>102.0</c:v>
                </c:pt>
                <c:pt idx="35">
                  <c:v>105.0</c:v>
                </c:pt>
                <c:pt idx="36">
                  <c:v>108.0</c:v>
                </c:pt>
                <c:pt idx="37">
                  <c:v>111.0</c:v>
                </c:pt>
                <c:pt idx="38">
                  <c:v>114.0</c:v>
                </c:pt>
                <c:pt idx="39">
                  <c:v>117.0</c:v>
                </c:pt>
                <c:pt idx="40">
                  <c:v>120.0</c:v>
                </c:pt>
                <c:pt idx="41">
                  <c:v>123.0</c:v>
                </c:pt>
                <c:pt idx="42">
                  <c:v>126.0</c:v>
                </c:pt>
                <c:pt idx="43">
                  <c:v>129.0</c:v>
                </c:pt>
                <c:pt idx="44">
                  <c:v>132.0</c:v>
                </c:pt>
                <c:pt idx="45">
                  <c:v>135.0</c:v>
                </c:pt>
                <c:pt idx="46">
                  <c:v>138.0</c:v>
                </c:pt>
                <c:pt idx="47">
                  <c:v>141.0</c:v>
                </c:pt>
                <c:pt idx="48">
                  <c:v>144.0</c:v>
                </c:pt>
                <c:pt idx="49">
                  <c:v>147.0</c:v>
                </c:pt>
                <c:pt idx="50">
                  <c:v>150.0</c:v>
                </c:pt>
                <c:pt idx="51">
                  <c:v>153.0</c:v>
                </c:pt>
                <c:pt idx="52">
                  <c:v>156.0</c:v>
                </c:pt>
                <c:pt idx="53">
                  <c:v>159.0</c:v>
                </c:pt>
                <c:pt idx="54">
                  <c:v>162.0</c:v>
                </c:pt>
                <c:pt idx="55">
                  <c:v>165.0</c:v>
                </c:pt>
                <c:pt idx="56">
                  <c:v>168.0</c:v>
                </c:pt>
                <c:pt idx="57">
                  <c:v>171.0</c:v>
                </c:pt>
                <c:pt idx="58">
                  <c:v>174.0</c:v>
                </c:pt>
                <c:pt idx="59">
                  <c:v>177.0</c:v>
                </c:pt>
                <c:pt idx="60">
                  <c:v>180.0</c:v>
                </c:pt>
                <c:pt idx="61">
                  <c:v>183.0</c:v>
                </c:pt>
                <c:pt idx="62">
                  <c:v>186.0</c:v>
                </c:pt>
                <c:pt idx="63">
                  <c:v>189.0</c:v>
                </c:pt>
                <c:pt idx="64">
                  <c:v>192.0</c:v>
                </c:pt>
                <c:pt idx="65">
                  <c:v>195.0</c:v>
                </c:pt>
                <c:pt idx="66">
                  <c:v>198.0</c:v>
                </c:pt>
                <c:pt idx="67">
                  <c:v>201.0</c:v>
                </c:pt>
                <c:pt idx="68">
                  <c:v>204.0</c:v>
                </c:pt>
                <c:pt idx="69">
                  <c:v>207.0</c:v>
                </c:pt>
                <c:pt idx="70">
                  <c:v>210.0</c:v>
                </c:pt>
                <c:pt idx="71">
                  <c:v>213.0</c:v>
                </c:pt>
                <c:pt idx="72">
                  <c:v>216.0</c:v>
                </c:pt>
                <c:pt idx="73">
                  <c:v>219.0</c:v>
                </c:pt>
                <c:pt idx="74">
                  <c:v>222.0</c:v>
                </c:pt>
                <c:pt idx="75">
                  <c:v>225.0</c:v>
                </c:pt>
                <c:pt idx="76">
                  <c:v>228.0</c:v>
                </c:pt>
                <c:pt idx="77">
                  <c:v>231.0</c:v>
                </c:pt>
                <c:pt idx="78">
                  <c:v>234.0</c:v>
                </c:pt>
                <c:pt idx="79">
                  <c:v>237.0</c:v>
                </c:pt>
                <c:pt idx="80">
                  <c:v>240.0</c:v>
                </c:pt>
                <c:pt idx="81">
                  <c:v>243.0</c:v>
                </c:pt>
                <c:pt idx="82">
                  <c:v>246.0</c:v>
                </c:pt>
                <c:pt idx="83">
                  <c:v>249.0</c:v>
                </c:pt>
                <c:pt idx="84">
                  <c:v>252.0</c:v>
                </c:pt>
                <c:pt idx="85">
                  <c:v>255.0</c:v>
                </c:pt>
                <c:pt idx="86">
                  <c:v>258.0</c:v>
                </c:pt>
                <c:pt idx="87">
                  <c:v>261.0</c:v>
                </c:pt>
                <c:pt idx="88">
                  <c:v>264.0</c:v>
                </c:pt>
                <c:pt idx="89">
                  <c:v>267.0</c:v>
                </c:pt>
                <c:pt idx="90">
                  <c:v>270.0</c:v>
                </c:pt>
                <c:pt idx="91">
                  <c:v>273.0</c:v>
                </c:pt>
                <c:pt idx="92">
                  <c:v>276.0</c:v>
                </c:pt>
                <c:pt idx="93">
                  <c:v>279.0</c:v>
                </c:pt>
                <c:pt idx="94">
                  <c:v>282.0</c:v>
                </c:pt>
                <c:pt idx="95">
                  <c:v>285.0</c:v>
                </c:pt>
                <c:pt idx="96">
                  <c:v>288.0</c:v>
                </c:pt>
              </c:numCache>
            </c:numRef>
          </c:cat>
          <c:val>
            <c:numRef>
              <c:f>Sheet1!$F$3:$F$101</c:f>
              <c:numCache>
                <c:formatCode>General</c:formatCode>
                <c:ptCount val="99"/>
                <c:pt idx="0">
                  <c:v>43764.0</c:v>
                </c:pt>
                <c:pt idx="1">
                  <c:v>43880.0</c:v>
                </c:pt>
                <c:pt idx="2">
                  <c:v>44012.0</c:v>
                </c:pt>
                <c:pt idx="3">
                  <c:v>44116.0</c:v>
                </c:pt>
                <c:pt idx="4">
                  <c:v>44224.0</c:v>
                </c:pt>
                <c:pt idx="5">
                  <c:v>44380.0</c:v>
                </c:pt>
                <c:pt idx="6">
                  <c:v>44508.0</c:v>
                </c:pt>
                <c:pt idx="7">
                  <c:v>44612.0</c:v>
                </c:pt>
                <c:pt idx="8">
                  <c:v>44708.0</c:v>
                </c:pt>
                <c:pt idx="9">
                  <c:v>44852.0</c:v>
                </c:pt>
                <c:pt idx="10">
                  <c:v>44960.0</c:v>
                </c:pt>
                <c:pt idx="11">
                  <c:v>45088.0</c:v>
                </c:pt>
                <c:pt idx="12">
                  <c:v>45164.0</c:v>
                </c:pt>
                <c:pt idx="13">
                  <c:v>45280.0</c:v>
                </c:pt>
                <c:pt idx="14">
                  <c:v>45376.0</c:v>
                </c:pt>
                <c:pt idx="15">
                  <c:v>45476.0</c:v>
                </c:pt>
                <c:pt idx="16">
                  <c:v>45548.0</c:v>
                </c:pt>
                <c:pt idx="17">
                  <c:v>45644.0</c:v>
                </c:pt>
                <c:pt idx="18">
                  <c:v>45804.0</c:v>
                </c:pt>
                <c:pt idx="19">
                  <c:v>45884.0</c:v>
                </c:pt>
                <c:pt idx="20">
                  <c:v>45984.0</c:v>
                </c:pt>
                <c:pt idx="21">
                  <c:v>46056.0</c:v>
                </c:pt>
                <c:pt idx="22">
                  <c:v>46116.0</c:v>
                </c:pt>
                <c:pt idx="23">
                  <c:v>46196.0</c:v>
                </c:pt>
                <c:pt idx="24">
                  <c:v>46284.0</c:v>
                </c:pt>
                <c:pt idx="25">
                  <c:v>46352.0</c:v>
                </c:pt>
                <c:pt idx="26">
                  <c:v>46424.0</c:v>
                </c:pt>
                <c:pt idx="27">
                  <c:v>46504.0</c:v>
                </c:pt>
                <c:pt idx="28">
                  <c:v>46572.0</c:v>
                </c:pt>
                <c:pt idx="29">
                  <c:v>46668.0</c:v>
                </c:pt>
                <c:pt idx="30">
                  <c:v>46724.0</c:v>
                </c:pt>
                <c:pt idx="31">
                  <c:v>46824.0</c:v>
                </c:pt>
                <c:pt idx="32">
                  <c:v>46900.0</c:v>
                </c:pt>
                <c:pt idx="33">
                  <c:v>46964.0</c:v>
                </c:pt>
                <c:pt idx="34">
                  <c:v>47040.0</c:v>
                </c:pt>
                <c:pt idx="35">
                  <c:v>47092.0</c:v>
                </c:pt>
                <c:pt idx="36">
                  <c:v>47208.0</c:v>
                </c:pt>
                <c:pt idx="37">
                  <c:v>47308.0</c:v>
                </c:pt>
                <c:pt idx="38">
                  <c:v>47436.0</c:v>
                </c:pt>
                <c:pt idx="39">
                  <c:v>48444.0</c:v>
                </c:pt>
                <c:pt idx="40">
                  <c:v>48444.0</c:v>
                </c:pt>
                <c:pt idx="41">
                  <c:v>48444.0</c:v>
                </c:pt>
                <c:pt idx="42">
                  <c:v>48444.0</c:v>
                </c:pt>
                <c:pt idx="43">
                  <c:v>48444.0</c:v>
                </c:pt>
                <c:pt idx="44">
                  <c:v>48444.0</c:v>
                </c:pt>
                <c:pt idx="45">
                  <c:v>48444.0</c:v>
                </c:pt>
                <c:pt idx="46">
                  <c:v>48444.0</c:v>
                </c:pt>
                <c:pt idx="47">
                  <c:v>48444.0</c:v>
                </c:pt>
                <c:pt idx="48">
                  <c:v>48444.0</c:v>
                </c:pt>
                <c:pt idx="49">
                  <c:v>48444.0</c:v>
                </c:pt>
                <c:pt idx="50">
                  <c:v>48444.0</c:v>
                </c:pt>
                <c:pt idx="51">
                  <c:v>48444.0</c:v>
                </c:pt>
                <c:pt idx="52">
                  <c:v>48444.0</c:v>
                </c:pt>
                <c:pt idx="53">
                  <c:v>48452.0</c:v>
                </c:pt>
                <c:pt idx="54">
                  <c:v>48452.0</c:v>
                </c:pt>
                <c:pt idx="55">
                  <c:v>48460.0</c:v>
                </c:pt>
                <c:pt idx="56">
                  <c:v>48460.0</c:v>
                </c:pt>
                <c:pt idx="57">
                  <c:v>48460.0</c:v>
                </c:pt>
                <c:pt idx="58">
                  <c:v>48476.0</c:v>
                </c:pt>
                <c:pt idx="59">
                  <c:v>48684.0</c:v>
                </c:pt>
                <c:pt idx="60">
                  <c:v>48692.0</c:v>
                </c:pt>
                <c:pt idx="61">
                  <c:v>48692.0</c:v>
                </c:pt>
                <c:pt idx="62">
                  <c:v>48692.0</c:v>
                </c:pt>
                <c:pt idx="63">
                  <c:v>48692.0</c:v>
                </c:pt>
                <c:pt idx="64">
                  <c:v>48692.0</c:v>
                </c:pt>
                <c:pt idx="65">
                  <c:v>48692.0</c:v>
                </c:pt>
                <c:pt idx="66">
                  <c:v>48692.0</c:v>
                </c:pt>
                <c:pt idx="67">
                  <c:v>48692.0</c:v>
                </c:pt>
                <c:pt idx="68">
                  <c:v>48700.0</c:v>
                </c:pt>
                <c:pt idx="69">
                  <c:v>48708.0</c:v>
                </c:pt>
                <c:pt idx="70">
                  <c:v>48708.0</c:v>
                </c:pt>
                <c:pt idx="71">
                  <c:v>48708.0</c:v>
                </c:pt>
                <c:pt idx="72">
                  <c:v>48708.0</c:v>
                </c:pt>
                <c:pt idx="73">
                  <c:v>48708.0</c:v>
                </c:pt>
                <c:pt idx="74">
                  <c:v>48708.0</c:v>
                </c:pt>
                <c:pt idx="75">
                  <c:v>48712.0</c:v>
                </c:pt>
                <c:pt idx="76">
                  <c:v>48716.0</c:v>
                </c:pt>
                <c:pt idx="77">
                  <c:v>48720.0</c:v>
                </c:pt>
                <c:pt idx="78">
                  <c:v>48736.0</c:v>
                </c:pt>
                <c:pt idx="79">
                  <c:v>48744.0</c:v>
                </c:pt>
                <c:pt idx="80">
                  <c:v>48744.0</c:v>
                </c:pt>
                <c:pt idx="81">
                  <c:v>48744.0</c:v>
                </c:pt>
                <c:pt idx="82">
                  <c:v>48744.0</c:v>
                </c:pt>
                <c:pt idx="83">
                  <c:v>48744.0</c:v>
                </c:pt>
                <c:pt idx="84">
                  <c:v>48744.0</c:v>
                </c:pt>
                <c:pt idx="85">
                  <c:v>48744.0</c:v>
                </c:pt>
                <c:pt idx="86">
                  <c:v>48744.0</c:v>
                </c:pt>
                <c:pt idx="87">
                  <c:v>48744.0</c:v>
                </c:pt>
                <c:pt idx="88">
                  <c:v>48744.0</c:v>
                </c:pt>
                <c:pt idx="89">
                  <c:v>48744.0</c:v>
                </c:pt>
                <c:pt idx="90">
                  <c:v>48744.0</c:v>
                </c:pt>
                <c:pt idx="91">
                  <c:v>48752.0</c:v>
                </c:pt>
                <c:pt idx="92">
                  <c:v>48752.0</c:v>
                </c:pt>
                <c:pt idx="93">
                  <c:v>48760.0</c:v>
                </c:pt>
                <c:pt idx="94">
                  <c:v>48760.0</c:v>
                </c:pt>
                <c:pt idx="95">
                  <c:v>48760.0</c:v>
                </c:pt>
                <c:pt idx="96">
                  <c:v>48760.0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5890200"/>
        <c:axId val="-2135895864"/>
      </c:lineChart>
      <c:catAx>
        <c:axId val="-21358902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/>
                </a:pPr>
                <a:r>
                  <a:rPr lang="en-US" sz="800"/>
                  <a:t>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5895864"/>
        <c:crosses val="autoZero"/>
        <c:auto val="1"/>
        <c:lblAlgn val="ctr"/>
        <c:lblOffset val="100"/>
        <c:tickLblSkip val="4"/>
        <c:noMultiLvlLbl val="0"/>
      </c:catAx>
      <c:valAx>
        <c:axId val="-2135895864"/>
        <c:scaling>
          <c:orientation val="minMax"/>
          <c:max val="1200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/>
                  <a:t>Memory Usage (KB)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58902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16152042145811"/>
          <c:y val="0.885892203741765"/>
          <c:w val="0.564818217866652"/>
          <c:h val="0.112325194458366"/>
        </c:manualLayout>
      </c:layout>
      <c:overlay val="0"/>
    </c:legend>
    <c:plotVisOnly val="1"/>
    <c:dispBlanksAs val="gap"/>
    <c:showDLblsOverMax val="0"/>
  </c:chart>
  <c:spPr>
    <a:ln w="12700"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Idle</a:t>
            </a:r>
            <a:r>
              <a:rPr lang="en-US" sz="1000" baseline="0"/>
              <a:t> Traffic with Automatic Coordinator, 2 - 15 Devices</a:t>
            </a:r>
            <a:endParaRPr lang="en-US" sz="100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 Devices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Sheet1!$A$3:$A$297</c:f>
              <c:numCache>
                <c:formatCode>General</c:formatCode>
                <c:ptCount val="29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  <c:pt idx="255">
                  <c:v>255.0</c:v>
                </c:pt>
                <c:pt idx="256">
                  <c:v>256.0</c:v>
                </c:pt>
                <c:pt idx="257">
                  <c:v>257.0</c:v>
                </c:pt>
                <c:pt idx="258">
                  <c:v>258.0</c:v>
                </c:pt>
                <c:pt idx="259">
                  <c:v>259.0</c:v>
                </c:pt>
                <c:pt idx="260">
                  <c:v>260.0</c:v>
                </c:pt>
                <c:pt idx="261">
                  <c:v>261.0</c:v>
                </c:pt>
                <c:pt idx="262">
                  <c:v>262.0</c:v>
                </c:pt>
                <c:pt idx="263">
                  <c:v>263.0</c:v>
                </c:pt>
                <c:pt idx="264">
                  <c:v>264.0</c:v>
                </c:pt>
                <c:pt idx="265">
                  <c:v>265.0</c:v>
                </c:pt>
                <c:pt idx="266">
                  <c:v>266.0</c:v>
                </c:pt>
                <c:pt idx="267">
                  <c:v>267.0</c:v>
                </c:pt>
                <c:pt idx="268">
                  <c:v>268.0</c:v>
                </c:pt>
                <c:pt idx="269">
                  <c:v>269.0</c:v>
                </c:pt>
                <c:pt idx="270">
                  <c:v>270.0</c:v>
                </c:pt>
                <c:pt idx="271">
                  <c:v>271.0</c:v>
                </c:pt>
                <c:pt idx="272">
                  <c:v>272.0</c:v>
                </c:pt>
                <c:pt idx="273">
                  <c:v>273.0</c:v>
                </c:pt>
                <c:pt idx="274">
                  <c:v>274.0</c:v>
                </c:pt>
                <c:pt idx="275">
                  <c:v>275.0</c:v>
                </c:pt>
                <c:pt idx="276">
                  <c:v>276.0</c:v>
                </c:pt>
                <c:pt idx="277">
                  <c:v>277.0</c:v>
                </c:pt>
                <c:pt idx="278">
                  <c:v>278.0</c:v>
                </c:pt>
                <c:pt idx="279">
                  <c:v>279.0</c:v>
                </c:pt>
                <c:pt idx="280">
                  <c:v>280.0</c:v>
                </c:pt>
                <c:pt idx="281">
                  <c:v>281.0</c:v>
                </c:pt>
                <c:pt idx="282">
                  <c:v>282.0</c:v>
                </c:pt>
                <c:pt idx="283">
                  <c:v>283.0</c:v>
                </c:pt>
                <c:pt idx="284">
                  <c:v>284.0</c:v>
                </c:pt>
                <c:pt idx="285">
                  <c:v>285.0</c:v>
                </c:pt>
                <c:pt idx="286">
                  <c:v>286.0</c:v>
                </c:pt>
                <c:pt idx="287">
                  <c:v>287.0</c:v>
                </c:pt>
                <c:pt idx="288">
                  <c:v>288.0</c:v>
                </c:pt>
                <c:pt idx="289">
                  <c:v>289.0</c:v>
                </c:pt>
                <c:pt idx="290">
                  <c:v>290.0</c:v>
                </c:pt>
                <c:pt idx="291">
                  <c:v>291.0</c:v>
                </c:pt>
                <c:pt idx="292">
                  <c:v>292.0</c:v>
                </c:pt>
                <c:pt idx="293">
                  <c:v>293.0</c:v>
                </c:pt>
                <c:pt idx="294">
                  <c:v>294.0</c:v>
                </c:pt>
              </c:numCache>
            </c:numRef>
          </c:cat>
          <c:val>
            <c:numRef>
              <c:f>Sheet1!$B$3:$B$297</c:f>
              <c:numCache>
                <c:formatCode>General</c:formatCode>
                <c:ptCount val="295"/>
                <c:pt idx="0">
                  <c:v>14766.0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9288.0</c:v>
                </c:pt>
                <c:pt idx="5">
                  <c:v>4712.0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5380.0</c:v>
                </c:pt>
                <c:pt idx="10">
                  <c:v>9076.0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5380.0</c:v>
                </c:pt>
                <c:pt idx="15">
                  <c:v>9076.0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5032.0</c:v>
                </c:pt>
                <c:pt idx="20">
                  <c:v>9076.0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2675.0</c:v>
                </c:pt>
                <c:pt idx="25">
                  <c:v>11781.0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14000.0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14456.0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13544.0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14000.0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14456.0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14456.0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14000.0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13388.0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14000.0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14000.0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14000.0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13544.0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14000.0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14000.0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14456.0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14000.0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14000.0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14000.0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13544.0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14108.0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14456.0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13652.0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13652.0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14000.0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13652.0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13544.0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14000.0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13196.0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14000.0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13544.0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14456.0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14456.0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14456.0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14456.0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14000.0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14456.0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14456.0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13544.0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14000.0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14000.0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13652.0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  <c:pt idx="235">
                  <c:v>14000.0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14000.0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14456.0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  <c:pt idx="250">
                  <c:v>13544.0</c:v>
                </c:pt>
                <c:pt idx="251">
                  <c:v>0.0</c:v>
                </c:pt>
                <c:pt idx="252">
                  <c:v>0.0</c:v>
                </c:pt>
                <c:pt idx="253">
                  <c:v>0.0</c:v>
                </c:pt>
                <c:pt idx="254">
                  <c:v>0.0</c:v>
                </c:pt>
                <c:pt idx="255">
                  <c:v>14456.0</c:v>
                </c:pt>
                <c:pt idx="256">
                  <c:v>0.0</c:v>
                </c:pt>
                <c:pt idx="257">
                  <c:v>0.0</c:v>
                </c:pt>
                <c:pt idx="258">
                  <c:v>0.0</c:v>
                </c:pt>
                <c:pt idx="259">
                  <c:v>0.0</c:v>
                </c:pt>
                <c:pt idx="260">
                  <c:v>13196.0</c:v>
                </c:pt>
                <c:pt idx="261">
                  <c:v>0.0</c:v>
                </c:pt>
                <c:pt idx="262">
                  <c:v>0.0</c:v>
                </c:pt>
                <c:pt idx="263">
                  <c:v>0.0</c:v>
                </c:pt>
                <c:pt idx="264">
                  <c:v>0.0</c:v>
                </c:pt>
                <c:pt idx="265">
                  <c:v>13652.0</c:v>
                </c:pt>
                <c:pt idx="266">
                  <c:v>0.0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14000.0</c:v>
                </c:pt>
                <c:pt idx="271">
                  <c:v>0.0</c:v>
                </c:pt>
                <c:pt idx="272">
                  <c:v>0.0</c:v>
                </c:pt>
                <c:pt idx="273">
                  <c:v>0.0</c:v>
                </c:pt>
                <c:pt idx="274">
                  <c:v>0.0</c:v>
                </c:pt>
                <c:pt idx="275">
                  <c:v>13652.0</c:v>
                </c:pt>
                <c:pt idx="276">
                  <c:v>0.0</c:v>
                </c:pt>
                <c:pt idx="277">
                  <c:v>0.0</c:v>
                </c:pt>
                <c:pt idx="278">
                  <c:v>0.0</c:v>
                </c:pt>
                <c:pt idx="279">
                  <c:v>0.0</c:v>
                </c:pt>
                <c:pt idx="280">
                  <c:v>13652.0</c:v>
                </c:pt>
                <c:pt idx="281">
                  <c:v>0.0</c:v>
                </c:pt>
                <c:pt idx="282">
                  <c:v>0.0</c:v>
                </c:pt>
                <c:pt idx="283">
                  <c:v>0.0</c:v>
                </c:pt>
                <c:pt idx="284">
                  <c:v>0.0</c:v>
                </c:pt>
                <c:pt idx="285">
                  <c:v>14000.0</c:v>
                </c:pt>
                <c:pt idx="286">
                  <c:v>0.0</c:v>
                </c:pt>
                <c:pt idx="287">
                  <c:v>0.0</c:v>
                </c:pt>
                <c:pt idx="288">
                  <c:v>0.0</c:v>
                </c:pt>
                <c:pt idx="289">
                  <c:v>0.0</c:v>
                </c:pt>
                <c:pt idx="290">
                  <c:v>14456.0</c:v>
                </c:pt>
                <c:pt idx="291">
                  <c:v>0.0</c:v>
                </c:pt>
                <c:pt idx="292">
                  <c:v>0.0</c:v>
                </c:pt>
                <c:pt idx="293">
                  <c:v>0.0</c:v>
                </c:pt>
                <c:pt idx="294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5 Devices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Sheet1!$A$3:$A$297</c:f>
              <c:numCache>
                <c:formatCode>General</c:formatCode>
                <c:ptCount val="29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  <c:pt idx="255">
                  <c:v>255.0</c:v>
                </c:pt>
                <c:pt idx="256">
                  <c:v>256.0</c:v>
                </c:pt>
                <c:pt idx="257">
                  <c:v>257.0</c:v>
                </c:pt>
                <c:pt idx="258">
                  <c:v>258.0</c:v>
                </c:pt>
                <c:pt idx="259">
                  <c:v>259.0</c:v>
                </c:pt>
                <c:pt idx="260">
                  <c:v>260.0</c:v>
                </c:pt>
                <c:pt idx="261">
                  <c:v>261.0</c:v>
                </c:pt>
                <c:pt idx="262">
                  <c:v>262.0</c:v>
                </c:pt>
                <c:pt idx="263">
                  <c:v>263.0</c:v>
                </c:pt>
                <c:pt idx="264">
                  <c:v>264.0</c:v>
                </c:pt>
                <c:pt idx="265">
                  <c:v>265.0</c:v>
                </c:pt>
                <c:pt idx="266">
                  <c:v>266.0</c:v>
                </c:pt>
                <c:pt idx="267">
                  <c:v>267.0</c:v>
                </c:pt>
                <c:pt idx="268">
                  <c:v>268.0</c:v>
                </c:pt>
                <c:pt idx="269">
                  <c:v>269.0</c:v>
                </c:pt>
                <c:pt idx="270">
                  <c:v>270.0</c:v>
                </c:pt>
                <c:pt idx="271">
                  <c:v>271.0</c:v>
                </c:pt>
                <c:pt idx="272">
                  <c:v>272.0</c:v>
                </c:pt>
                <c:pt idx="273">
                  <c:v>273.0</c:v>
                </c:pt>
                <c:pt idx="274">
                  <c:v>274.0</c:v>
                </c:pt>
                <c:pt idx="275">
                  <c:v>275.0</c:v>
                </c:pt>
                <c:pt idx="276">
                  <c:v>276.0</c:v>
                </c:pt>
                <c:pt idx="277">
                  <c:v>277.0</c:v>
                </c:pt>
                <c:pt idx="278">
                  <c:v>278.0</c:v>
                </c:pt>
                <c:pt idx="279">
                  <c:v>279.0</c:v>
                </c:pt>
                <c:pt idx="280">
                  <c:v>280.0</c:v>
                </c:pt>
                <c:pt idx="281">
                  <c:v>281.0</c:v>
                </c:pt>
                <c:pt idx="282">
                  <c:v>282.0</c:v>
                </c:pt>
                <c:pt idx="283">
                  <c:v>283.0</c:v>
                </c:pt>
                <c:pt idx="284">
                  <c:v>284.0</c:v>
                </c:pt>
                <c:pt idx="285">
                  <c:v>285.0</c:v>
                </c:pt>
                <c:pt idx="286">
                  <c:v>286.0</c:v>
                </c:pt>
                <c:pt idx="287">
                  <c:v>287.0</c:v>
                </c:pt>
                <c:pt idx="288">
                  <c:v>288.0</c:v>
                </c:pt>
                <c:pt idx="289">
                  <c:v>289.0</c:v>
                </c:pt>
                <c:pt idx="290">
                  <c:v>290.0</c:v>
                </c:pt>
                <c:pt idx="291">
                  <c:v>291.0</c:v>
                </c:pt>
                <c:pt idx="292">
                  <c:v>292.0</c:v>
                </c:pt>
                <c:pt idx="293">
                  <c:v>293.0</c:v>
                </c:pt>
                <c:pt idx="294">
                  <c:v>294.0</c:v>
                </c:pt>
              </c:numCache>
            </c:numRef>
          </c:cat>
          <c:val>
            <c:numRef>
              <c:f>Sheet1!$C$3:$C$297</c:f>
              <c:numCache>
                <c:formatCode>General</c:formatCode>
                <c:ptCount val="295"/>
                <c:pt idx="0">
                  <c:v>99276.0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12490.0</c:v>
                </c:pt>
                <c:pt idx="5">
                  <c:v>87112.0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12226.0</c:v>
                </c:pt>
                <c:pt idx="10">
                  <c:v>88936.0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4010.0</c:v>
                </c:pt>
                <c:pt idx="15">
                  <c:v>94872.0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100406.0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99182.0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100562.0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100706.0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99338.0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99182.0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100562.0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100406.0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100706.0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102230.0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100862.0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100970.0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102386.0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101582.0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100970.0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100862.0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101774.0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99282.0</c:v>
                </c:pt>
                <c:pt idx="106">
                  <c:v>3008.0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100730.0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95172.0</c:v>
                </c:pt>
                <c:pt idx="116">
                  <c:v>5690.0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87942.0</c:v>
                </c:pt>
                <c:pt idx="121">
                  <c:v>12464.0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87570.0</c:v>
                </c:pt>
                <c:pt idx="126">
                  <c:v>12380.0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80234.0</c:v>
                </c:pt>
                <c:pt idx="131">
                  <c:v>20628.0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75612.0</c:v>
                </c:pt>
                <c:pt idx="136">
                  <c:v>25622.0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68144.0</c:v>
                </c:pt>
                <c:pt idx="141">
                  <c:v>33786.0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53718.0</c:v>
                </c:pt>
                <c:pt idx="146">
                  <c:v>47444.0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51989.0</c:v>
                </c:pt>
                <c:pt idx="151">
                  <c:v>49845.0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45484.0</c:v>
                </c:pt>
                <c:pt idx="156">
                  <c:v>61846.0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35766.0</c:v>
                </c:pt>
                <c:pt idx="161">
                  <c:v>66008.0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26831.0</c:v>
                </c:pt>
                <c:pt idx="166">
                  <c:v>71055.0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22608.0</c:v>
                </c:pt>
                <c:pt idx="171">
                  <c:v>76430.0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20772.0</c:v>
                </c:pt>
                <c:pt idx="176">
                  <c:v>79622.0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12762.0</c:v>
                </c:pt>
                <c:pt idx="181">
                  <c:v>86576.0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12490.0</c:v>
                </c:pt>
                <c:pt idx="186">
                  <c:v>87112.0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12838.0</c:v>
                </c:pt>
                <c:pt idx="191">
                  <c:v>88480.0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5008.0</c:v>
                </c:pt>
                <c:pt idx="196">
                  <c:v>95506.0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100562.0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100406.0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101474.0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101318.0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99902.0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100514.0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99182.0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  <c:pt idx="235">
                  <c:v>0.0</c:v>
                </c:pt>
                <c:pt idx="236">
                  <c:v>100862.0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102446.0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100862.0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  <c:pt idx="250">
                  <c:v>0.0</c:v>
                </c:pt>
                <c:pt idx="251">
                  <c:v>100550.0</c:v>
                </c:pt>
                <c:pt idx="252">
                  <c:v>0.0</c:v>
                </c:pt>
                <c:pt idx="253">
                  <c:v>0.0</c:v>
                </c:pt>
                <c:pt idx="254">
                  <c:v>0.0</c:v>
                </c:pt>
                <c:pt idx="255">
                  <c:v>0.0</c:v>
                </c:pt>
                <c:pt idx="256">
                  <c:v>101774.0</c:v>
                </c:pt>
                <c:pt idx="257">
                  <c:v>0.0</c:v>
                </c:pt>
                <c:pt idx="258">
                  <c:v>0.0</c:v>
                </c:pt>
                <c:pt idx="259">
                  <c:v>0.0</c:v>
                </c:pt>
                <c:pt idx="260">
                  <c:v>0.0</c:v>
                </c:pt>
                <c:pt idx="261">
                  <c:v>101162.0</c:v>
                </c:pt>
                <c:pt idx="262">
                  <c:v>0.0</c:v>
                </c:pt>
                <c:pt idx="263">
                  <c:v>0.0</c:v>
                </c:pt>
                <c:pt idx="264">
                  <c:v>0.0</c:v>
                </c:pt>
                <c:pt idx="265">
                  <c:v>0.0</c:v>
                </c:pt>
                <c:pt idx="266">
                  <c:v>102038.0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0.0</c:v>
                </c:pt>
                <c:pt idx="271">
                  <c:v>101318.0</c:v>
                </c:pt>
                <c:pt idx="272">
                  <c:v>0.0</c:v>
                </c:pt>
                <c:pt idx="273">
                  <c:v>0.0</c:v>
                </c:pt>
                <c:pt idx="274">
                  <c:v>0.0</c:v>
                </c:pt>
                <c:pt idx="275">
                  <c:v>0.0</c:v>
                </c:pt>
                <c:pt idx="276">
                  <c:v>98990.0</c:v>
                </c:pt>
                <c:pt idx="277">
                  <c:v>0.0</c:v>
                </c:pt>
                <c:pt idx="278">
                  <c:v>0.0</c:v>
                </c:pt>
                <c:pt idx="279">
                  <c:v>0.0</c:v>
                </c:pt>
                <c:pt idx="280">
                  <c:v>0.0</c:v>
                </c:pt>
                <c:pt idx="281">
                  <c:v>100562.0</c:v>
                </c:pt>
                <c:pt idx="282">
                  <c:v>0.0</c:v>
                </c:pt>
                <c:pt idx="283">
                  <c:v>0.0</c:v>
                </c:pt>
                <c:pt idx="284">
                  <c:v>0.0</c:v>
                </c:pt>
                <c:pt idx="285">
                  <c:v>0.0</c:v>
                </c:pt>
                <c:pt idx="286">
                  <c:v>100562.0</c:v>
                </c:pt>
                <c:pt idx="287">
                  <c:v>0.0</c:v>
                </c:pt>
                <c:pt idx="288">
                  <c:v>0.0</c:v>
                </c:pt>
                <c:pt idx="289">
                  <c:v>0.0</c:v>
                </c:pt>
                <c:pt idx="290">
                  <c:v>0.0</c:v>
                </c:pt>
                <c:pt idx="291">
                  <c:v>93616.0</c:v>
                </c:pt>
                <c:pt idx="292">
                  <c:v>7090.0</c:v>
                </c:pt>
                <c:pt idx="293">
                  <c:v>0.0</c:v>
                </c:pt>
                <c:pt idx="294">
                  <c:v>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10 Devices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Sheet1!$A$3:$A$297</c:f>
              <c:numCache>
                <c:formatCode>General</c:formatCode>
                <c:ptCount val="29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  <c:pt idx="255">
                  <c:v>255.0</c:v>
                </c:pt>
                <c:pt idx="256">
                  <c:v>256.0</c:v>
                </c:pt>
                <c:pt idx="257">
                  <c:v>257.0</c:v>
                </c:pt>
                <c:pt idx="258">
                  <c:v>258.0</c:v>
                </c:pt>
                <c:pt idx="259">
                  <c:v>259.0</c:v>
                </c:pt>
                <c:pt idx="260">
                  <c:v>260.0</c:v>
                </c:pt>
                <c:pt idx="261">
                  <c:v>261.0</c:v>
                </c:pt>
                <c:pt idx="262">
                  <c:v>262.0</c:v>
                </c:pt>
                <c:pt idx="263">
                  <c:v>263.0</c:v>
                </c:pt>
                <c:pt idx="264">
                  <c:v>264.0</c:v>
                </c:pt>
                <c:pt idx="265">
                  <c:v>265.0</c:v>
                </c:pt>
                <c:pt idx="266">
                  <c:v>266.0</c:v>
                </c:pt>
                <c:pt idx="267">
                  <c:v>267.0</c:v>
                </c:pt>
                <c:pt idx="268">
                  <c:v>268.0</c:v>
                </c:pt>
                <c:pt idx="269">
                  <c:v>269.0</c:v>
                </c:pt>
                <c:pt idx="270">
                  <c:v>270.0</c:v>
                </c:pt>
                <c:pt idx="271">
                  <c:v>271.0</c:v>
                </c:pt>
                <c:pt idx="272">
                  <c:v>272.0</c:v>
                </c:pt>
                <c:pt idx="273">
                  <c:v>273.0</c:v>
                </c:pt>
                <c:pt idx="274">
                  <c:v>274.0</c:v>
                </c:pt>
                <c:pt idx="275">
                  <c:v>275.0</c:v>
                </c:pt>
                <c:pt idx="276">
                  <c:v>276.0</c:v>
                </c:pt>
                <c:pt idx="277">
                  <c:v>277.0</c:v>
                </c:pt>
                <c:pt idx="278">
                  <c:v>278.0</c:v>
                </c:pt>
                <c:pt idx="279">
                  <c:v>279.0</c:v>
                </c:pt>
                <c:pt idx="280">
                  <c:v>280.0</c:v>
                </c:pt>
                <c:pt idx="281">
                  <c:v>281.0</c:v>
                </c:pt>
                <c:pt idx="282">
                  <c:v>282.0</c:v>
                </c:pt>
                <c:pt idx="283">
                  <c:v>283.0</c:v>
                </c:pt>
                <c:pt idx="284">
                  <c:v>284.0</c:v>
                </c:pt>
                <c:pt idx="285">
                  <c:v>285.0</c:v>
                </c:pt>
                <c:pt idx="286">
                  <c:v>286.0</c:v>
                </c:pt>
                <c:pt idx="287">
                  <c:v>287.0</c:v>
                </c:pt>
                <c:pt idx="288">
                  <c:v>288.0</c:v>
                </c:pt>
                <c:pt idx="289">
                  <c:v>289.0</c:v>
                </c:pt>
                <c:pt idx="290">
                  <c:v>290.0</c:v>
                </c:pt>
                <c:pt idx="291">
                  <c:v>291.0</c:v>
                </c:pt>
                <c:pt idx="292">
                  <c:v>292.0</c:v>
                </c:pt>
                <c:pt idx="293">
                  <c:v>293.0</c:v>
                </c:pt>
                <c:pt idx="294">
                  <c:v>294.0</c:v>
                </c:pt>
              </c:numCache>
            </c:numRef>
          </c:cat>
          <c:val>
            <c:numRef>
              <c:f>Sheet1!$D$3:$D$297</c:f>
              <c:numCache>
                <c:formatCode>General</c:formatCode>
                <c:ptCount val="295"/>
                <c:pt idx="0">
                  <c:v>330996.0</c:v>
                </c:pt>
                <c:pt idx="1">
                  <c:v>17886.0</c:v>
                </c:pt>
                <c:pt idx="2">
                  <c:v>0.0</c:v>
                </c:pt>
                <c:pt idx="3">
                  <c:v>0.0</c:v>
                </c:pt>
                <c:pt idx="4">
                  <c:v>25676.0</c:v>
                </c:pt>
                <c:pt idx="5">
                  <c:v>196044.0</c:v>
                </c:pt>
                <c:pt idx="6">
                  <c:v>200976.0</c:v>
                </c:pt>
                <c:pt idx="7">
                  <c:v>0.0</c:v>
                </c:pt>
                <c:pt idx="8">
                  <c:v>0.0</c:v>
                </c:pt>
                <c:pt idx="9">
                  <c:v>20610.0</c:v>
                </c:pt>
                <c:pt idx="10">
                  <c:v>181828.0</c:v>
                </c:pt>
                <c:pt idx="11">
                  <c:v>222838.0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182090.0</c:v>
                </c:pt>
                <c:pt idx="16">
                  <c:v>227260.0</c:v>
                </c:pt>
                <c:pt idx="17">
                  <c:v>12734.0</c:v>
                </c:pt>
                <c:pt idx="18">
                  <c:v>0.0</c:v>
                </c:pt>
                <c:pt idx="19">
                  <c:v>0.0</c:v>
                </c:pt>
                <c:pt idx="20">
                  <c:v>193832.0</c:v>
                </c:pt>
                <c:pt idx="21">
                  <c:v>209986.0</c:v>
                </c:pt>
                <c:pt idx="22">
                  <c:v>19130.0</c:v>
                </c:pt>
                <c:pt idx="23">
                  <c:v>0.0</c:v>
                </c:pt>
                <c:pt idx="24">
                  <c:v>0.0</c:v>
                </c:pt>
                <c:pt idx="25">
                  <c:v>171186.0</c:v>
                </c:pt>
                <c:pt idx="26">
                  <c:v>241927.0</c:v>
                </c:pt>
                <c:pt idx="27">
                  <c:v>9583.0</c:v>
                </c:pt>
                <c:pt idx="28">
                  <c:v>0.0</c:v>
                </c:pt>
                <c:pt idx="29">
                  <c:v>0.0</c:v>
                </c:pt>
                <c:pt idx="30">
                  <c:v>159748.0</c:v>
                </c:pt>
                <c:pt idx="31">
                  <c:v>219012.0</c:v>
                </c:pt>
                <c:pt idx="32">
                  <c:v>46732.0</c:v>
                </c:pt>
                <c:pt idx="33">
                  <c:v>0.0</c:v>
                </c:pt>
                <c:pt idx="34">
                  <c:v>0.0</c:v>
                </c:pt>
                <c:pt idx="35">
                  <c:v>156998.0</c:v>
                </c:pt>
                <c:pt idx="36">
                  <c:v>194832.0</c:v>
                </c:pt>
                <c:pt idx="37">
                  <c:v>69930.0</c:v>
                </c:pt>
                <c:pt idx="38">
                  <c:v>0.0</c:v>
                </c:pt>
                <c:pt idx="39">
                  <c:v>0.0</c:v>
                </c:pt>
                <c:pt idx="40">
                  <c:v>136206.0</c:v>
                </c:pt>
                <c:pt idx="41">
                  <c:v>228094.0</c:v>
                </c:pt>
                <c:pt idx="42">
                  <c:v>58192.0</c:v>
                </c:pt>
                <c:pt idx="43">
                  <c:v>0.0</c:v>
                </c:pt>
                <c:pt idx="44">
                  <c:v>0.0</c:v>
                </c:pt>
                <c:pt idx="45">
                  <c:v>135942.0</c:v>
                </c:pt>
                <c:pt idx="46">
                  <c:v>222796.0</c:v>
                </c:pt>
                <c:pt idx="47">
                  <c:v>65770.0</c:v>
                </c:pt>
                <c:pt idx="48">
                  <c:v>0.0</c:v>
                </c:pt>
                <c:pt idx="49">
                  <c:v>0.0</c:v>
                </c:pt>
                <c:pt idx="50">
                  <c:v>128510.0</c:v>
                </c:pt>
                <c:pt idx="51">
                  <c:v>210094.0</c:v>
                </c:pt>
                <c:pt idx="52">
                  <c:v>86636.0</c:v>
                </c:pt>
                <c:pt idx="53">
                  <c:v>0.0</c:v>
                </c:pt>
                <c:pt idx="54">
                  <c:v>0.0</c:v>
                </c:pt>
                <c:pt idx="55">
                  <c:v>105052.0</c:v>
                </c:pt>
                <c:pt idx="56">
                  <c:v>240284.0</c:v>
                </c:pt>
                <c:pt idx="57">
                  <c:v>74576.0</c:v>
                </c:pt>
                <c:pt idx="58">
                  <c:v>0.0</c:v>
                </c:pt>
                <c:pt idx="59">
                  <c:v>0.0</c:v>
                </c:pt>
                <c:pt idx="60">
                  <c:v>98931.0</c:v>
                </c:pt>
                <c:pt idx="61">
                  <c:v>238151.0</c:v>
                </c:pt>
                <c:pt idx="62">
                  <c:v>82554.0</c:v>
                </c:pt>
                <c:pt idx="63">
                  <c:v>0.0</c:v>
                </c:pt>
                <c:pt idx="64">
                  <c:v>0.0</c:v>
                </c:pt>
                <c:pt idx="65">
                  <c:v>88112.0</c:v>
                </c:pt>
                <c:pt idx="66">
                  <c:v>221428.0</c:v>
                </c:pt>
                <c:pt idx="67">
                  <c:v>112040.0</c:v>
                </c:pt>
                <c:pt idx="68">
                  <c:v>0.0</c:v>
                </c:pt>
                <c:pt idx="69">
                  <c:v>0.0</c:v>
                </c:pt>
                <c:pt idx="70">
                  <c:v>84846.0</c:v>
                </c:pt>
                <c:pt idx="71">
                  <c:v>219148.0</c:v>
                </c:pt>
                <c:pt idx="72">
                  <c:v>117034.0</c:v>
                </c:pt>
                <c:pt idx="73">
                  <c:v>0.0</c:v>
                </c:pt>
                <c:pt idx="74">
                  <c:v>0.0</c:v>
                </c:pt>
                <c:pt idx="75">
                  <c:v>74356.0</c:v>
                </c:pt>
                <c:pt idx="76">
                  <c:v>228052.0</c:v>
                </c:pt>
                <c:pt idx="77">
                  <c:v>116148.0</c:v>
                </c:pt>
                <c:pt idx="78">
                  <c:v>0.0</c:v>
                </c:pt>
                <c:pt idx="79">
                  <c:v>0.0</c:v>
                </c:pt>
                <c:pt idx="80">
                  <c:v>68270.0</c:v>
                </c:pt>
                <c:pt idx="81">
                  <c:v>212918.0</c:v>
                </c:pt>
                <c:pt idx="82">
                  <c:v>139804.0</c:v>
                </c:pt>
                <c:pt idx="83">
                  <c:v>0.0</c:v>
                </c:pt>
                <c:pt idx="84">
                  <c:v>0.0</c:v>
                </c:pt>
                <c:pt idx="85">
                  <c:v>60046.0</c:v>
                </c:pt>
                <c:pt idx="86">
                  <c:v>219590.0</c:v>
                </c:pt>
                <c:pt idx="87">
                  <c:v>139268.0</c:v>
                </c:pt>
                <c:pt idx="88">
                  <c:v>0.0</c:v>
                </c:pt>
                <c:pt idx="89">
                  <c:v>0.0</c:v>
                </c:pt>
                <c:pt idx="90">
                  <c:v>43032.0</c:v>
                </c:pt>
                <c:pt idx="91">
                  <c:v>222340.0</c:v>
                </c:pt>
                <c:pt idx="92">
                  <c:v>157420.0</c:v>
                </c:pt>
                <c:pt idx="93">
                  <c:v>0.0</c:v>
                </c:pt>
                <c:pt idx="94">
                  <c:v>0.0</c:v>
                </c:pt>
                <c:pt idx="95">
                  <c:v>37782.0</c:v>
                </c:pt>
                <c:pt idx="96">
                  <c:v>204324.0</c:v>
                </c:pt>
                <c:pt idx="97">
                  <c:v>179654.0</c:v>
                </c:pt>
                <c:pt idx="98">
                  <c:v>0.0</c:v>
                </c:pt>
                <c:pt idx="99">
                  <c:v>0.0</c:v>
                </c:pt>
                <c:pt idx="100">
                  <c:v>36176.0</c:v>
                </c:pt>
                <c:pt idx="101">
                  <c:v>212916.0</c:v>
                </c:pt>
                <c:pt idx="102">
                  <c:v>174660.0</c:v>
                </c:pt>
                <c:pt idx="103">
                  <c:v>0.0</c:v>
                </c:pt>
                <c:pt idx="104">
                  <c:v>0.0</c:v>
                </c:pt>
                <c:pt idx="105">
                  <c:v>24570.0</c:v>
                </c:pt>
                <c:pt idx="106">
                  <c:v>213192.0</c:v>
                </c:pt>
                <c:pt idx="107">
                  <c:v>181238.0</c:v>
                </c:pt>
                <c:pt idx="108">
                  <c:v>0.0</c:v>
                </c:pt>
                <c:pt idx="109">
                  <c:v>0.0</c:v>
                </c:pt>
                <c:pt idx="110">
                  <c:v>25676.0</c:v>
                </c:pt>
                <c:pt idx="111">
                  <c:v>195430.0</c:v>
                </c:pt>
                <c:pt idx="112">
                  <c:v>201194.0</c:v>
                </c:pt>
                <c:pt idx="113">
                  <c:v>0.0</c:v>
                </c:pt>
                <c:pt idx="114">
                  <c:v>0.0</c:v>
                </c:pt>
                <c:pt idx="115">
                  <c:v>21726.0</c:v>
                </c:pt>
                <c:pt idx="116">
                  <c:v>198914.0</c:v>
                </c:pt>
                <c:pt idx="117">
                  <c:v>200520.0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205312.0</c:v>
                </c:pt>
                <c:pt idx="122">
                  <c:v>219364.0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183796.0</c:v>
                </c:pt>
                <c:pt idx="127">
                  <c:v>237340.0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180049.0</c:v>
                </c:pt>
                <c:pt idx="132">
                  <c:v>226141.0</c:v>
                </c:pt>
                <c:pt idx="133">
                  <c:v>16278.0</c:v>
                </c:pt>
                <c:pt idx="134">
                  <c:v>0.0</c:v>
                </c:pt>
                <c:pt idx="135">
                  <c:v>0.0</c:v>
                </c:pt>
                <c:pt idx="136">
                  <c:v>178224.0</c:v>
                </c:pt>
                <c:pt idx="137">
                  <c:v>224066.0</c:v>
                </c:pt>
                <c:pt idx="138">
                  <c:v>18822.0</c:v>
                </c:pt>
                <c:pt idx="139">
                  <c:v>0.0</c:v>
                </c:pt>
                <c:pt idx="140">
                  <c:v>0.0</c:v>
                </c:pt>
                <c:pt idx="141">
                  <c:v>155212.0</c:v>
                </c:pt>
                <c:pt idx="142">
                  <c:v>221984.0</c:v>
                </c:pt>
                <c:pt idx="143">
                  <c:v>47192.0</c:v>
                </c:pt>
                <c:pt idx="144">
                  <c:v>0.0</c:v>
                </c:pt>
                <c:pt idx="145">
                  <c:v>0.0</c:v>
                </c:pt>
                <c:pt idx="146">
                  <c:v>162104.0</c:v>
                </c:pt>
                <c:pt idx="147">
                  <c:v>213810.0</c:v>
                </c:pt>
                <c:pt idx="148">
                  <c:v>49458.0</c:v>
                </c:pt>
                <c:pt idx="149">
                  <c:v>0.0</c:v>
                </c:pt>
                <c:pt idx="150">
                  <c:v>0.0</c:v>
                </c:pt>
                <c:pt idx="151">
                  <c:v>144764.0</c:v>
                </c:pt>
                <c:pt idx="152">
                  <c:v>226551.0</c:v>
                </c:pt>
                <c:pt idx="153">
                  <c:v>53073.0</c:v>
                </c:pt>
                <c:pt idx="154">
                  <c:v>0.0</c:v>
                </c:pt>
                <c:pt idx="155">
                  <c:v>0.0</c:v>
                </c:pt>
                <c:pt idx="156">
                  <c:v>114160.0</c:v>
                </c:pt>
                <c:pt idx="157">
                  <c:v>248372.0</c:v>
                </c:pt>
                <c:pt idx="158">
                  <c:v>60356.0</c:v>
                </c:pt>
                <c:pt idx="159">
                  <c:v>0.0</c:v>
                </c:pt>
                <c:pt idx="160">
                  <c:v>0.0</c:v>
                </c:pt>
                <c:pt idx="161">
                  <c:v>122208.0</c:v>
                </c:pt>
                <c:pt idx="162">
                  <c:v>217900.0</c:v>
                </c:pt>
                <c:pt idx="163">
                  <c:v>83968.0</c:v>
                </c:pt>
                <c:pt idx="164">
                  <c:v>0.0</c:v>
                </c:pt>
                <c:pt idx="165">
                  <c:v>0.0</c:v>
                </c:pt>
                <c:pt idx="166">
                  <c:v>105920.0</c:v>
                </c:pt>
                <c:pt idx="167">
                  <c:v>236212.0</c:v>
                </c:pt>
                <c:pt idx="168">
                  <c:v>80888.0</c:v>
                </c:pt>
                <c:pt idx="169">
                  <c:v>0.0</c:v>
                </c:pt>
                <c:pt idx="170">
                  <c:v>0.0</c:v>
                </c:pt>
                <c:pt idx="171">
                  <c:v>107408.0</c:v>
                </c:pt>
                <c:pt idx="172">
                  <c:v>223067.0</c:v>
                </c:pt>
                <c:pt idx="173">
                  <c:v>94897.0</c:v>
                </c:pt>
                <c:pt idx="174">
                  <c:v>0.0</c:v>
                </c:pt>
                <c:pt idx="175">
                  <c:v>0.0</c:v>
                </c:pt>
                <c:pt idx="176">
                  <c:v>106184.0</c:v>
                </c:pt>
                <c:pt idx="177">
                  <c:v>209276.0</c:v>
                </c:pt>
                <c:pt idx="178">
                  <c:v>110296.0</c:v>
                </c:pt>
                <c:pt idx="179">
                  <c:v>0.0</c:v>
                </c:pt>
                <c:pt idx="180">
                  <c:v>0.0</c:v>
                </c:pt>
                <c:pt idx="181">
                  <c:v>84552.0</c:v>
                </c:pt>
                <c:pt idx="182">
                  <c:v>222896.0</c:v>
                </c:pt>
                <c:pt idx="183">
                  <c:v>116640.0</c:v>
                </c:pt>
                <c:pt idx="184">
                  <c:v>0.0</c:v>
                </c:pt>
                <c:pt idx="185">
                  <c:v>0.0</c:v>
                </c:pt>
                <c:pt idx="186">
                  <c:v>71088.0</c:v>
                </c:pt>
                <c:pt idx="187">
                  <c:v>229502.0</c:v>
                </c:pt>
                <c:pt idx="188">
                  <c:v>122346.0</c:v>
                </c:pt>
                <c:pt idx="189">
                  <c:v>0.0</c:v>
                </c:pt>
                <c:pt idx="190">
                  <c:v>0.0</c:v>
                </c:pt>
                <c:pt idx="191">
                  <c:v>58536.0</c:v>
                </c:pt>
                <c:pt idx="192">
                  <c:v>219704.0</c:v>
                </c:pt>
                <c:pt idx="193">
                  <c:v>143424.0</c:v>
                </c:pt>
                <c:pt idx="194">
                  <c:v>0.0</c:v>
                </c:pt>
                <c:pt idx="195">
                  <c:v>0.0</c:v>
                </c:pt>
                <c:pt idx="196">
                  <c:v>52150.0</c:v>
                </c:pt>
                <c:pt idx="197">
                  <c:v>233018.0</c:v>
                </c:pt>
                <c:pt idx="198">
                  <c:v>138884.0</c:v>
                </c:pt>
                <c:pt idx="199">
                  <c:v>0.0</c:v>
                </c:pt>
                <c:pt idx="200">
                  <c:v>0.0</c:v>
                </c:pt>
                <c:pt idx="201">
                  <c:v>44764.0</c:v>
                </c:pt>
                <c:pt idx="202">
                  <c:v>226688.0</c:v>
                </c:pt>
                <c:pt idx="203">
                  <c:v>153044.0</c:v>
                </c:pt>
                <c:pt idx="204">
                  <c:v>0.0</c:v>
                </c:pt>
                <c:pt idx="205">
                  <c:v>0.0</c:v>
                </c:pt>
                <c:pt idx="206">
                  <c:v>31044.0</c:v>
                </c:pt>
                <c:pt idx="207">
                  <c:v>206012.0</c:v>
                </c:pt>
                <c:pt idx="208">
                  <c:v>182916.0</c:v>
                </c:pt>
                <c:pt idx="209">
                  <c:v>0.0</c:v>
                </c:pt>
                <c:pt idx="210">
                  <c:v>0.0</c:v>
                </c:pt>
                <c:pt idx="211">
                  <c:v>29966.0</c:v>
                </c:pt>
                <c:pt idx="212">
                  <c:v>226231.0</c:v>
                </c:pt>
                <c:pt idx="213">
                  <c:v>170123.0</c:v>
                </c:pt>
                <c:pt idx="214">
                  <c:v>0.0</c:v>
                </c:pt>
                <c:pt idx="215">
                  <c:v>0.0</c:v>
                </c:pt>
                <c:pt idx="216">
                  <c:v>29090.0</c:v>
                </c:pt>
                <c:pt idx="217">
                  <c:v>195234.0</c:v>
                </c:pt>
                <c:pt idx="218">
                  <c:v>196776.0</c:v>
                </c:pt>
                <c:pt idx="219">
                  <c:v>0.0</c:v>
                </c:pt>
                <c:pt idx="220">
                  <c:v>0.0</c:v>
                </c:pt>
                <c:pt idx="221">
                  <c:v>23840.0</c:v>
                </c:pt>
                <c:pt idx="222">
                  <c:v>176596.0</c:v>
                </c:pt>
                <c:pt idx="223">
                  <c:v>221972.0</c:v>
                </c:pt>
                <c:pt idx="224">
                  <c:v>0.0</c:v>
                </c:pt>
                <c:pt idx="225">
                  <c:v>0.0</c:v>
                </c:pt>
                <c:pt idx="226">
                  <c:v>22140.0</c:v>
                </c:pt>
                <c:pt idx="227">
                  <c:v>196912.0</c:v>
                </c:pt>
                <c:pt idx="228">
                  <c:v>201988.0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206260.0</c:v>
                </c:pt>
                <c:pt idx="233">
                  <c:v>212800.0</c:v>
                </c:pt>
                <c:pt idx="234">
                  <c:v>0.0</c:v>
                </c:pt>
                <c:pt idx="235">
                  <c:v>0.0</c:v>
                </c:pt>
                <c:pt idx="236">
                  <c:v>0.0</c:v>
                </c:pt>
                <c:pt idx="237">
                  <c:v>178680.0</c:v>
                </c:pt>
                <c:pt idx="238">
                  <c:v>240398.0</c:v>
                </c:pt>
                <c:pt idx="239">
                  <c:v>6138.0</c:v>
                </c:pt>
                <c:pt idx="240">
                  <c:v>0.0</c:v>
                </c:pt>
                <c:pt idx="241">
                  <c:v>0.0</c:v>
                </c:pt>
                <c:pt idx="242">
                  <c:v>178599.0</c:v>
                </c:pt>
                <c:pt idx="243">
                  <c:v>230447.0</c:v>
                </c:pt>
                <c:pt idx="244">
                  <c:v>17646.0</c:v>
                </c:pt>
                <c:pt idx="245">
                  <c:v>0.0</c:v>
                </c:pt>
                <c:pt idx="246">
                  <c:v>0.0</c:v>
                </c:pt>
                <c:pt idx="247">
                  <c:v>171090.0</c:v>
                </c:pt>
                <c:pt idx="248">
                  <c:v>231077.0</c:v>
                </c:pt>
                <c:pt idx="249">
                  <c:v>22677.0</c:v>
                </c:pt>
                <c:pt idx="250">
                  <c:v>0.0</c:v>
                </c:pt>
                <c:pt idx="251">
                  <c:v>0.0</c:v>
                </c:pt>
                <c:pt idx="252">
                  <c:v>125593.0</c:v>
                </c:pt>
                <c:pt idx="253">
                  <c:v>228243.0</c:v>
                </c:pt>
                <c:pt idx="254">
                  <c:v>67612.0</c:v>
                </c:pt>
                <c:pt idx="255">
                  <c:v>0.0</c:v>
                </c:pt>
                <c:pt idx="256">
                  <c:v>0.0</c:v>
                </c:pt>
                <c:pt idx="257">
                  <c:v>153040.0</c:v>
                </c:pt>
                <c:pt idx="258">
                  <c:v>223808.0</c:v>
                </c:pt>
                <c:pt idx="259">
                  <c:v>46280.0</c:v>
                </c:pt>
                <c:pt idx="260">
                  <c:v>0.0</c:v>
                </c:pt>
                <c:pt idx="261">
                  <c:v>0.0</c:v>
                </c:pt>
                <c:pt idx="262">
                  <c:v>139800.0</c:v>
                </c:pt>
                <c:pt idx="263">
                  <c:v>243410.0</c:v>
                </c:pt>
                <c:pt idx="264">
                  <c:v>43926.0</c:v>
                </c:pt>
                <c:pt idx="265">
                  <c:v>0.0</c:v>
                </c:pt>
                <c:pt idx="266">
                  <c:v>0.0</c:v>
                </c:pt>
                <c:pt idx="267">
                  <c:v>112212.0</c:v>
                </c:pt>
                <c:pt idx="268">
                  <c:v>247088.0</c:v>
                </c:pt>
                <c:pt idx="269">
                  <c:v>66636.0</c:v>
                </c:pt>
                <c:pt idx="270">
                  <c:v>0.0</c:v>
                </c:pt>
                <c:pt idx="271">
                  <c:v>0.0</c:v>
                </c:pt>
                <c:pt idx="272">
                  <c:v>101154.0</c:v>
                </c:pt>
                <c:pt idx="273">
                  <c:v>202286.0</c:v>
                </c:pt>
                <c:pt idx="274">
                  <c:v>117096.0</c:v>
                </c:pt>
                <c:pt idx="275">
                  <c:v>0.0</c:v>
                </c:pt>
                <c:pt idx="276">
                  <c:v>0.0</c:v>
                </c:pt>
                <c:pt idx="277">
                  <c:v>102835.0</c:v>
                </c:pt>
                <c:pt idx="278">
                  <c:v>240789.0</c:v>
                </c:pt>
                <c:pt idx="279">
                  <c:v>79864.0</c:v>
                </c:pt>
                <c:pt idx="280">
                  <c:v>0.0</c:v>
                </c:pt>
                <c:pt idx="281">
                  <c:v>0.0</c:v>
                </c:pt>
                <c:pt idx="282">
                  <c:v>88636.0</c:v>
                </c:pt>
                <c:pt idx="283">
                  <c:v>240144.0</c:v>
                </c:pt>
                <c:pt idx="284">
                  <c:v>95764.0</c:v>
                </c:pt>
                <c:pt idx="285">
                  <c:v>0.0</c:v>
                </c:pt>
                <c:pt idx="286">
                  <c:v>0.0</c:v>
                </c:pt>
                <c:pt idx="287">
                  <c:v>86800.0</c:v>
                </c:pt>
                <c:pt idx="288">
                  <c:v>217392.0</c:v>
                </c:pt>
                <c:pt idx="289">
                  <c:v>117664.0</c:v>
                </c:pt>
                <c:pt idx="290">
                  <c:v>0.0</c:v>
                </c:pt>
                <c:pt idx="291">
                  <c:v>0.0</c:v>
                </c:pt>
                <c:pt idx="292">
                  <c:v>69718.0</c:v>
                </c:pt>
                <c:pt idx="293">
                  <c:v>240510.0</c:v>
                </c:pt>
                <c:pt idx="294">
                  <c:v>105856.0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15 Devices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numRef>
              <c:f>Sheet1!$A$3:$A$297</c:f>
              <c:numCache>
                <c:formatCode>General</c:formatCode>
                <c:ptCount val="29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  <c:pt idx="255">
                  <c:v>255.0</c:v>
                </c:pt>
                <c:pt idx="256">
                  <c:v>256.0</c:v>
                </c:pt>
                <c:pt idx="257">
                  <c:v>257.0</c:v>
                </c:pt>
                <c:pt idx="258">
                  <c:v>258.0</c:v>
                </c:pt>
                <c:pt idx="259">
                  <c:v>259.0</c:v>
                </c:pt>
                <c:pt idx="260">
                  <c:v>260.0</c:v>
                </c:pt>
                <c:pt idx="261">
                  <c:v>261.0</c:v>
                </c:pt>
                <c:pt idx="262">
                  <c:v>262.0</c:v>
                </c:pt>
                <c:pt idx="263">
                  <c:v>263.0</c:v>
                </c:pt>
                <c:pt idx="264">
                  <c:v>264.0</c:v>
                </c:pt>
                <c:pt idx="265">
                  <c:v>265.0</c:v>
                </c:pt>
                <c:pt idx="266">
                  <c:v>266.0</c:v>
                </c:pt>
                <c:pt idx="267">
                  <c:v>267.0</c:v>
                </c:pt>
                <c:pt idx="268">
                  <c:v>268.0</c:v>
                </c:pt>
                <c:pt idx="269">
                  <c:v>269.0</c:v>
                </c:pt>
                <c:pt idx="270">
                  <c:v>270.0</c:v>
                </c:pt>
                <c:pt idx="271">
                  <c:v>271.0</c:v>
                </c:pt>
                <c:pt idx="272">
                  <c:v>272.0</c:v>
                </c:pt>
                <c:pt idx="273">
                  <c:v>273.0</c:v>
                </c:pt>
                <c:pt idx="274">
                  <c:v>274.0</c:v>
                </c:pt>
                <c:pt idx="275">
                  <c:v>275.0</c:v>
                </c:pt>
                <c:pt idx="276">
                  <c:v>276.0</c:v>
                </c:pt>
                <c:pt idx="277">
                  <c:v>277.0</c:v>
                </c:pt>
                <c:pt idx="278">
                  <c:v>278.0</c:v>
                </c:pt>
                <c:pt idx="279">
                  <c:v>279.0</c:v>
                </c:pt>
                <c:pt idx="280">
                  <c:v>280.0</c:v>
                </c:pt>
                <c:pt idx="281">
                  <c:v>281.0</c:v>
                </c:pt>
                <c:pt idx="282">
                  <c:v>282.0</c:v>
                </c:pt>
                <c:pt idx="283">
                  <c:v>283.0</c:v>
                </c:pt>
                <c:pt idx="284">
                  <c:v>284.0</c:v>
                </c:pt>
                <c:pt idx="285">
                  <c:v>285.0</c:v>
                </c:pt>
                <c:pt idx="286">
                  <c:v>286.0</c:v>
                </c:pt>
                <c:pt idx="287">
                  <c:v>287.0</c:v>
                </c:pt>
                <c:pt idx="288">
                  <c:v>288.0</c:v>
                </c:pt>
                <c:pt idx="289">
                  <c:v>289.0</c:v>
                </c:pt>
                <c:pt idx="290">
                  <c:v>290.0</c:v>
                </c:pt>
                <c:pt idx="291">
                  <c:v>291.0</c:v>
                </c:pt>
                <c:pt idx="292">
                  <c:v>292.0</c:v>
                </c:pt>
                <c:pt idx="293">
                  <c:v>293.0</c:v>
                </c:pt>
                <c:pt idx="294">
                  <c:v>294.0</c:v>
                </c:pt>
              </c:numCache>
            </c:numRef>
          </c:cat>
          <c:val>
            <c:numRef>
              <c:f>Sheet1!$E$3:$E$297</c:f>
              <c:numCache>
                <c:formatCode>General</c:formatCode>
                <c:ptCount val="295"/>
                <c:pt idx="0">
                  <c:v>324256.0</c:v>
                </c:pt>
                <c:pt idx="1">
                  <c:v>387288.0</c:v>
                </c:pt>
                <c:pt idx="2">
                  <c:v>0.0</c:v>
                </c:pt>
                <c:pt idx="3">
                  <c:v>0.0</c:v>
                </c:pt>
                <c:pt idx="4">
                  <c:v>35992.0</c:v>
                </c:pt>
                <c:pt idx="5">
                  <c:v>164684.0</c:v>
                </c:pt>
                <c:pt idx="6">
                  <c:v>198372.0</c:v>
                </c:pt>
                <c:pt idx="7">
                  <c:v>200196.0</c:v>
                </c:pt>
                <c:pt idx="8">
                  <c:v>233408.0</c:v>
                </c:pt>
                <c:pt idx="9">
                  <c:v>135394.0</c:v>
                </c:pt>
                <c:pt idx="10">
                  <c:v>168896.0</c:v>
                </c:pt>
                <c:pt idx="11">
                  <c:v>213249.0</c:v>
                </c:pt>
                <c:pt idx="12">
                  <c:v>216883.0</c:v>
                </c:pt>
                <c:pt idx="13">
                  <c:v>195972.0</c:v>
                </c:pt>
                <c:pt idx="14">
                  <c:v>174480.0</c:v>
                </c:pt>
                <c:pt idx="15">
                  <c:v>146460.0</c:v>
                </c:pt>
                <c:pt idx="16">
                  <c:v>219604.0</c:v>
                </c:pt>
                <c:pt idx="17">
                  <c:v>214610.0</c:v>
                </c:pt>
                <c:pt idx="18">
                  <c:v>205534.0</c:v>
                </c:pt>
                <c:pt idx="19">
                  <c:v>173510.0</c:v>
                </c:pt>
                <c:pt idx="20">
                  <c:v>132666.0</c:v>
                </c:pt>
                <c:pt idx="21">
                  <c:v>230182.0</c:v>
                </c:pt>
                <c:pt idx="22">
                  <c:v>221164.0</c:v>
                </c:pt>
                <c:pt idx="23">
                  <c:v>206710.0</c:v>
                </c:pt>
                <c:pt idx="24">
                  <c:v>168972.0</c:v>
                </c:pt>
                <c:pt idx="25">
                  <c:v>146174.0</c:v>
                </c:pt>
                <c:pt idx="26">
                  <c:v>204704.0</c:v>
                </c:pt>
                <c:pt idx="27">
                  <c:v>213264.0</c:v>
                </c:pt>
                <c:pt idx="28">
                  <c:v>207442.0</c:v>
                </c:pt>
                <c:pt idx="29">
                  <c:v>193858.0</c:v>
                </c:pt>
                <c:pt idx="30">
                  <c:v>103782.0</c:v>
                </c:pt>
                <c:pt idx="31">
                  <c:v>230240.0</c:v>
                </c:pt>
                <c:pt idx="32">
                  <c:v>206470.0</c:v>
                </c:pt>
                <c:pt idx="33">
                  <c:v>202974.0</c:v>
                </c:pt>
                <c:pt idx="34">
                  <c:v>216000.0</c:v>
                </c:pt>
                <c:pt idx="35">
                  <c:v>96842.0</c:v>
                </c:pt>
                <c:pt idx="36">
                  <c:v>251826.0</c:v>
                </c:pt>
                <c:pt idx="37">
                  <c:v>204188.0</c:v>
                </c:pt>
                <c:pt idx="38">
                  <c:v>246040.0</c:v>
                </c:pt>
                <c:pt idx="39">
                  <c:v>163522.0</c:v>
                </c:pt>
                <c:pt idx="40">
                  <c:v>91344.0</c:v>
                </c:pt>
                <c:pt idx="41">
                  <c:v>240547.0</c:v>
                </c:pt>
                <c:pt idx="42">
                  <c:v>215167.0</c:v>
                </c:pt>
                <c:pt idx="43">
                  <c:v>220718.0</c:v>
                </c:pt>
                <c:pt idx="44">
                  <c:v>193718.0</c:v>
                </c:pt>
                <c:pt idx="45">
                  <c:v>81600.0</c:v>
                </c:pt>
                <c:pt idx="46">
                  <c:v>217590.0</c:v>
                </c:pt>
                <c:pt idx="47">
                  <c:v>227110.0</c:v>
                </c:pt>
                <c:pt idx="48">
                  <c:v>227334.0</c:v>
                </c:pt>
                <c:pt idx="49">
                  <c:v>212072.0</c:v>
                </c:pt>
                <c:pt idx="50">
                  <c:v>66600.0</c:v>
                </c:pt>
                <c:pt idx="51">
                  <c:v>234706.0</c:v>
                </c:pt>
                <c:pt idx="52">
                  <c:v>220574.0</c:v>
                </c:pt>
                <c:pt idx="53">
                  <c:v>225816.0</c:v>
                </c:pt>
                <c:pt idx="54">
                  <c:v>217638.0</c:v>
                </c:pt>
                <c:pt idx="55">
                  <c:v>55994.0</c:v>
                </c:pt>
                <c:pt idx="56">
                  <c:v>223824.0</c:v>
                </c:pt>
                <c:pt idx="57">
                  <c:v>218258.0</c:v>
                </c:pt>
                <c:pt idx="58">
                  <c:v>229592.0</c:v>
                </c:pt>
                <c:pt idx="59">
                  <c:v>210952.0</c:v>
                </c:pt>
                <c:pt idx="60">
                  <c:v>73882.0</c:v>
                </c:pt>
                <c:pt idx="61">
                  <c:v>212564.0</c:v>
                </c:pt>
                <c:pt idx="62">
                  <c:v>214440.0</c:v>
                </c:pt>
                <c:pt idx="63">
                  <c:v>172422.0</c:v>
                </c:pt>
                <c:pt idx="64">
                  <c:v>158352.0</c:v>
                </c:pt>
                <c:pt idx="65">
                  <c:v>200390.0</c:v>
                </c:pt>
                <c:pt idx="66">
                  <c:v>162438.0</c:v>
                </c:pt>
                <c:pt idx="67">
                  <c:v>197490.0</c:v>
                </c:pt>
                <c:pt idx="68">
                  <c:v>204846.0</c:v>
                </c:pt>
                <c:pt idx="69">
                  <c:v>191202.0</c:v>
                </c:pt>
                <c:pt idx="70">
                  <c:v>202434.0</c:v>
                </c:pt>
                <c:pt idx="71">
                  <c:v>161862.0</c:v>
                </c:pt>
                <c:pt idx="72">
                  <c:v>204070.0</c:v>
                </c:pt>
                <c:pt idx="73">
                  <c:v>209156.0</c:v>
                </c:pt>
                <c:pt idx="74">
                  <c:v>182808.0</c:v>
                </c:pt>
                <c:pt idx="75">
                  <c:v>208506.0</c:v>
                </c:pt>
                <c:pt idx="76">
                  <c:v>126866.0</c:v>
                </c:pt>
                <c:pt idx="77">
                  <c:v>197886.0</c:v>
                </c:pt>
                <c:pt idx="78">
                  <c:v>197826.0</c:v>
                </c:pt>
                <c:pt idx="79">
                  <c:v>180646.0</c:v>
                </c:pt>
                <c:pt idx="80">
                  <c:v>229110.0</c:v>
                </c:pt>
                <c:pt idx="81">
                  <c:v>151534.0</c:v>
                </c:pt>
                <c:pt idx="82">
                  <c:v>174716.0</c:v>
                </c:pt>
                <c:pt idx="83">
                  <c:v>200562.0</c:v>
                </c:pt>
                <c:pt idx="84">
                  <c:v>190766.0</c:v>
                </c:pt>
                <c:pt idx="85">
                  <c:v>207166.0</c:v>
                </c:pt>
                <c:pt idx="86">
                  <c:v>168738.0</c:v>
                </c:pt>
                <c:pt idx="87">
                  <c:v>199650.0</c:v>
                </c:pt>
                <c:pt idx="88">
                  <c:v>193804.0</c:v>
                </c:pt>
                <c:pt idx="89">
                  <c:v>195270.0</c:v>
                </c:pt>
                <c:pt idx="90">
                  <c:v>234044.0</c:v>
                </c:pt>
                <c:pt idx="91">
                  <c:v>155856.0</c:v>
                </c:pt>
                <c:pt idx="92">
                  <c:v>219806.0</c:v>
                </c:pt>
                <c:pt idx="93">
                  <c:v>209952.0</c:v>
                </c:pt>
                <c:pt idx="94">
                  <c:v>193310.0</c:v>
                </c:pt>
                <c:pt idx="95">
                  <c:v>197546.0</c:v>
                </c:pt>
                <c:pt idx="96">
                  <c:v>154588.0</c:v>
                </c:pt>
                <c:pt idx="97">
                  <c:v>192952.0</c:v>
                </c:pt>
                <c:pt idx="98">
                  <c:v>207358.0</c:v>
                </c:pt>
                <c:pt idx="99">
                  <c:v>220972.0</c:v>
                </c:pt>
                <c:pt idx="100">
                  <c:v>187124.0</c:v>
                </c:pt>
                <c:pt idx="101">
                  <c:v>132078.0</c:v>
                </c:pt>
                <c:pt idx="102">
                  <c:v>206902.0</c:v>
                </c:pt>
                <c:pt idx="103">
                  <c:v>201908.0</c:v>
                </c:pt>
                <c:pt idx="104">
                  <c:v>226422.0</c:v>
                </c:pt>
                <c:pt idx="105">
                  <c:v>196656.0</c:v>
                </c:pt>
                <c:pt idx="106">
                  <c:v>134838.0</c:v>
                </c:pt>
                <c:pt idx="107">
                  <c:v>205990.0</c:v>
                </c:pt>
                <c:pt idx="108">
                  <c:v>198282.0</c:v>
                </c:pt>
                <c:pt idx="109">
                  <c:v>199650.0</c:v>
                </c:pt>
                <c:pt idx="110">
                  <c:v>223966.0</c:v>
                </c:pt>
                <c:pt idx="111">
                  <c:v>128862.0</c:v>
                </c:pt>
                <c:pt idx="112">
                  <c:v>197848.0</c:v>
                </c:pt>
                <c:pt idx="113">
                  <c:v>213720.0</c:v>
                </c:pt>
                <c:pt idx="114">
                  <c:v>200562.0</c:v>
                </c:pt>
                <c:pt idx="115">
                  <c:v>200106.0</c:v>
                </c:pt>
                <c:pt idx="116">
                  <c:v>134854.0</c:v>
                </c:pt>
                <c:pt idx="117">
                  <c:v>204848.0</c:v>
                </c:pt>
                <c:pt idx="118">
                  <c:v>202923.0</c:v>
                </c:pt>
                <c:pt idx="119">
                  <c:v>216035.0</c:v>
                </c:pt>
                <c:pt idx="120">
                  <c:v>203580.0</c:v>
                </c:pt>
                <c:pt idx="121">
                  <c:v>133186.0</c:v>
                </c:pt>
                <c:pt idx="122">
                  <c:v>200106.0</c:v>
                </c:pt>
                <c:pt idx="123">
                  <c:v>212830.0</c:v>
                </c:pt>
                <c:pt idx="124">
                  <c:v>221274.0</c:v>
                </c:pt>
                <c:pt idx="125">
                  <c:v>214048.0</c:v>
                </c:pt>
                <c:pt idx="126">
                  <c:v>93172.0</c:v>
                </c:pt>
                <c:pt idx="127">
                  <c:v>231476.0</c:v>
                </c:pt>
                <c:pt idx="128">
                  <c:v>227279.0</c:v>
                </c:pt>
                <c:pt idx="129">
                  <c:v>226575.0</c:v>
                </c:pt>
                <c:pt idx="130">
                  <c:v>213896.0</c:v>
                </c:pt>
                <c:pt idx="131">
                  <c:v>67212.0</c:v>
                </c:pt>
                <c:pt idx="132">
                  <c:v>205740.0</c:v>
                </c:pt>
                <c:pt idx="133">
                  <c:v>224392.0</c:v>
                </c:pt>
                <c:pt idx="134">
                  <c:v>222340.0</c:v>
                </c:pt>
                <c:pt idx="135">
                  <c:v>237674.0</c:v>
                </c:pt>
                <c:pt idx="136">
                  <c:v>64024.0</c:v>
                </c:pt>
                <c:pt idx="137">
                  <c:v>215282.0</c:v>
                </c:pt>
                <c:pt idx="138">
                  <c:v>193804.0</c:v>
                </c:pt>
                <c:pt idx="139">
                  <c:v>201056.0</c:v>
                </c:pt>
                <c:pt idx="140">
                  <c:v>242528.0</c:v>
                </c:pt>
                <c:pt idx="141">
                  <c:v>94532.0</c:v>
                </c:pt>
                <c:pt idx="142">
                  <c:v>201540.0</c:v>
                </c:pt>
                <c:pt idx="143">
                  <c:v>222340.0</c:v>
                </c:pt>
                <c:pt idx="144">
                  <c:v>238284.0</c:v>
                </c:pt>
                <c:pt idx="145">
                  <c:v>204862.0</c:v>
                </c:pt>
                <c:pt idx="146">
                  <c:v>97340.0</c:v>
                </c:pt>
                <c:pt idx="147">
                  <c:v>201748.0</c:v>
                </c:pt>
                <c:pt idx="148">
                  <c:v>207952.0</c:v>
                </c:pt>
                <c:pt idx="149">
                  <c:v>230288.0</c:v>
                </c:pt>
                <c:pt idx="150">
                  <c:v>232066.0</c:v>
                </c:pt>
                <c:pt idx="151">
                  <c:v>82534.0</c:v>
                </c:pt>
                <c:pt idx="152">
                  <c:v>183746.0</c:v>
                </c:pt>
                <c:pt idx="153">
                  <c:v>239908.0</c:v>
                </c:pt>
                <c:pt idx="154">
                  <c:v>198342.0</c:v>
                </c:pt>
                <c:pt idx="155">
                  <c:v>254106.0</c:v>
                </c:pt>
                <c:pt idx="156">
                  <c:v>87162.0</c:v>
                </c:pt>
                <c:pt idx="157">
                  <c:v>162780.0</c:v>
                </c:pt>
                <c:pt idx="158">
                  <c:v>225966.0</c:v>
                </c:pt>
                <c:pt idx="159">
                  <c:v>228680.0</c:v>
                </c:pt>
                <c:pt idx="160">
                  <c:v>196914.0</c:v>
                </c:pt>
                <c:pt idx="161">
                  <c:v>109978.0</c:v>
                </c:pt>
                <c:pt idx="162">
                  <c:v>197522.0</c:v>
                </c:pt>
                <c:pt idx="163">
                  <c:v>211836.0</c:v>
                </c:pt>
                <c:pt idx="164">
                  <c:v>215818.0</c:v>
                </c:pt>
                <c:pt idx="165">
                  <c:v>244790.0</c:v>
                </c:pt>
                <c:pt idx="166">
                  <c:v>100924.0</c:v>
                </c:pt>
                <c:pt idx="167">
                  <c:v>169630.0</c:v>
                </c:pt>
                <c:pt idx="168">
                  <c:v>242354.0</c:v>
                </c:pt>
                <c:pt idx="169">
                  <c:v>204828.0</c:v>
                </c:pt>
                <c:pt idx="170">
                  <c:v>237094.0</c:v>
                </c:pt>
                <c:pt idx="171">
                  <c:v>107720.0</c:v>
                </c:pt>
                <c:pt idx="172">
                  <c:v>166904.0</c:v>
                </c:pt>
                <c:pt idx="173">
                  <c:v>229856.0</c:v>
                </c:pt>
                <c:pt idx="174">
                  <c:v>219196.0</c:v>
                </c:pt>
                <c:pt idx="175">
                  <c:v>211896.0</c:v>
                </c:pt>
                <c:pt idx="176">
                  <c:v>139030.0</c:v>
                </c:pt>
                <c:pt idx="177">
                  <c:v>154924.0</c:v>
                </c:pt>
                <c:pt idx="178">
                  <c:v>204644.0</c:v>
                </c:pt>
                <c:pt idx="179">
                  <c:v>230711.0</c:v>
                </c:pt>
                <c:pt idx="180">
                  <c:v>220309.0</c:v>
                </c:pt>
                <c:pt idx="181">
                  <c:v>157638.0</c:v>
                </c:pt>
                <c:pt idx="182">
                  <c:v>132294.0</c:v>
                </c:pt>
                <c:pt idx="183">
                  <c:v>253324.0</c:v>
                </c:pt>
                <c:pt idx="184">
                  <c:v>198608.0</c:v>
                </c:pt>
                <c:pt idx="185">
                  <c:v>221428.0</c:v>
                </c:pt>
                <c:pt idx="186">
                  <c:v>160340.0</c:v>
                </c:pt>
                <c:pt idx="187">
                  <c:v>123756.0</c:v>
                </c:pt>
                <c:pt idx="188">
                  <c:v>225668.0</c:v>
                </c:pt>
                <c:pt idx="189">
                  <c:v>233218.0</c:v>
                </c:pt>
                <c:pt idx="190">
                  <c:v>208726.0</c:v>
                </c:pt>
                <c:pt idx="191">
                  <c:v>174422.0</c:v>
                </c:pt>
                <c:pt idx="192">
                  <c:v>104694.0</c:v>
                </c:pt>
                <c:pt idx="193">
                  <c:v>219208.0</c:v>
                </c:pt>
                <c:pt idx="194">
                  <c:v>219510.0</c:v>
                </c:pt>
                <c:pt idx="195">
                  <c:v>229746.0</c:v>
                </c:pt>
                <c:pt idx="196">
                  <c:v>186212.0</c:v>
                </c:pt>
                <c:pt idx="197">
                  <c:v>84282.0</c:v>
                </c:pt>
                <c:pt idx="198">
                  <c:v>246726.0</c:v>
                </c:pt>
                <c:pt idx="199">
                  <c:v>198546.0</c:v>
                </c:pt>
                <c:pt idx="200">
                  <c:v>236410.0</c:v>
                </c:pt>
                <c:pt idx="201">
                  <c:v>201194.0</c:v>
                </c:pt>
                <c:pt idx="202">
                  <c:v>65988.0</c:v>
                </c:pt>
                <c:pt idx="203">
                  <c:v>230485.0</c:v>
                </c:pt>
                <c:pt idx="204">
                  <c:v>233753.0</c:v>
                </c:pt>
                <c:pt idx="205">
                  <c:v>199194.0</c:v>
                </c:pt>
                <c:pt idx="206">
                  <c:v>235218.0</c:v>
                </c:pt>
                <c:pt idx="207">
                  <c:v>70360.0</c:v>
                </c:pt>
                <c:pt idx="208">
                  <c:v>220814.0</c:v>
                </c:pt>
                <c:pt idx="209">
                  <c:v>214176.0</c:v>
                </c:pt>
                <c:pt idx="210">
                  <c:v>234586.0</c:v>
                </c:pt>
                <c:pt idx="211">
                  <c:v>197832.0</c:v>
                </c:pt>
                <c:pt idx="212">
                  <c:v>83438.0</c:v>
                </c:pt>
                <c:pt idx="213">
                  <c:v>226850.0</c:v>
                </c:pt>
                <c:pt idx="214">
                  <c:v>210891.0</c:v>
                </c:pt>
                <c:pt idx="215">
                  <c:v>228077.0</c:v>
                </c:pt>
                <c:pt idx="216">
                  <c:v>224252.0</c:v>
                </c:pt>
                <c:pt idx="217">
                  <c:v>70800.0</c:v>
                </c:pt>
                <c:pt idx="218">
                  <c:v>211830.0</c:v>
                </c:pt>
                <c:pt idx="219">
                  <c:v>230240.0</c:v>
                </c:pt>
                <c:pt idx="220">
                  <c:v>218500.0</c:v>
                </c:pt>
                <c:pt idx="221">
                  <c:v>212500.0</c:v>
                </c:pt>
                <c:pt idx="222">
                  <c:v>84616.0</c:v>
                </c:pt>
                <c:pt idx="223">
                  <c:v>185226.0</c:v>
                </c:pt>
                <c:pt idx="224">
                  <c:v>203106.0</c:v>
                </c:pt>
                <c:pt idx="225">
                  <c:v>242680.0</c:v>
                </c:pt>
                <c:pt idx="226">
                  <c:v>205534.0</c:v>
                </c:pt>
                <c:pt idx="227">
                  <c:v>117626.0</c:v>
                </c:pt>
                <c:pt idx="228">
                  <c:v>201162.0</c:v>
                </c:pt>
                <c:pt idx="229">
                  <c:v>209020.0</c:v>
                </c:pt>
                <c:pt idx="230">
                  <c:v>212479.0</c:v>
                </c:pt>
                <c:pt idx="231">
                  <c:v>241495.0</c:v>
                </c:pt>
                <c:pt idx="232">
                  <c:v>101070.0</c:v>
                </c:pt>
                <c:pt idx="233">
                  <c:v>181300.0</c:v>
                </c:pt>
                <c:pt idx="234">
                  <c:v>216890.0</c:v>
                </c:pt>
                <c:pt idx="235">
                  <c:v>224418.0</c:v>
                </c:pt>
                <c:pt idx="236">
                  <c:v>233544.0</c:v>
                </c:pt>
                <c:pt idx="237">
                  <c:v>102502.0</c:v>
                </c:pt>
                <c:pt idx="238">
                  <c:v>158938.0</c:v>
                </c:pt>
                <c:pt idx="239">
                  <c:v>203336.0</c:v>
                </c:pt>
                <c:pt idx="240">
                  <c:v>238668.0</c:v>
                </c:pt>
                <c:pt idx="241">
                  <c:v>200903.0</c:v>
                </c:pt>
                <c:pt idx="242">
                  <c:v>131871.0</c:v>
                </c:pt>
                <c:pt idx="243">
                  <c:v>177880.0</c:v>
                </c:pt>
                <c:pt idx="244">
                  <c:v>221428.0</c:v>
                </c:pt>
                <c:pt idx="245">
                  <c:v>229828.0</c:v>
                </c:pt>
                <c:pt idx="246">
                  <c:v>209172.0</c:v>
                </c:pt>
                <c:pt idx="247">
                  <c:v>131382.0</c:v>
                </c:pt>
                <c:pt idx="248">
                  <c:v>158358.0</c:v>
                </c:pt>
                <c:pt idx="249">
                  <c:v>237756.0</c:v>
                </c:pt>
                <c:pt idx="250">
                  <c:v>210072.0</c:v>
                </c:pt>
                <c:pt idx="251">
                  <c:v>237068.0</c:v>
                </c:pt>
                <c:pt idx="252">
                  <c:v>118420.0</c:v>
                </c:pt>
                <c:pt idx="253">
                  <c:v>159618.0</c:v>
                </c:pt>
                <c:pt idx="254">
                  <c:v>197370.0</c:v>
                </c:pt>
                <c:pt idx="255">
                  <c:v>251628.0</c:v>
                </c:pt>
                <c:pt idx="256">
                  <c:v>201398.0</c:v>
                </c:pt>
                <c:pt idx="257">
                  <c:v>156544.0</c:v>
                </c:pt>
                <c:pt idx="258">
                  <c:v>134634.0</c:v>
                </c:pt>
                <c:pt idx="259">
                  <c:v>228224.0</c:v>
                </c:pt>
                <c:pt idx="260">
                  <c:v>231020.0</c:v>
                </c:pt>
                <c:pt idx="261">
                  <c:v>219572.0</c:v>
                </c:pt>
                <c:pt idx="262">
                  <c:v>152736.0</c:v>
                </c:pt>
                <c:pt idx="263">
                  <c:v>131166.0</c:v>
                </c:pt>
                <c:pt idx="264">
                  <c:v>214632.0</c:v>
                </c:pt>
                <c:pt idx="265">
                  <c:v>223252.0</c:v>
                </c:pt>
                <c:pt idx="266">
                  <c:v>227514.0</c:v>
                </c:pt>
                <c:pt idx="267">
                  <c:v>167402.0</c:v>
                </c:pt>
                <c:pt idx="268">
                  <c:v>112205.0</c:v>
                </c:pt>
                <c:pt idx="269">
                  <c:v>223039.0</c:v>
                </c:pt>
                <c:pt idx="270">
                  <c:v>235692.0</c:v>
                </c:pt>
                <c:pt idx="271">
                  <c:v>209182.0</c:v>
                </c:pt>
                <c:pt idx="272">
                  <c:v>188492.0</c:v>
                </c:pt>
                <c:pt idx="273">
                  <c:v>110180.0</c:v>
                </c:pt>
                <c:pt idx="274">
                  <c:v>223486.0</c:v>
                </c:pt>
                <c:pt idx="275">
                  <c:v>199392.0</c:v>
                </c:pt>
                <c:pt idx="276">
                  <c:v>247924.0</c:v>
                </c:pt>
                <c:pt idx="277">
                  <c:v>185300.0</c:v>
                </c:pt>
                <c:pt idx="278">
                  <c:v>67824.0</c:v>
                </c:pt>
                <c:pt idx="279">
                  <c:v>252996.0</c:v>
                </c:pt>
                <c:pt idx="280">
                  <c:v>207100.0</c:v>
                </c:pt>
                <c:pt idx="281">
                  <c:v>214900.0</c:v>
                </c:pt>
                <c:pt idx="282">
                  <c:v>224962.0</c:v>
                </c:pt>
                <c:pt idx="283">
                  <c:v>65870.0</c:v>
                </c:pt>
                <c:pt idx="284">
                  <c:v>227008.0</c:v>
                </c:pt>
                <c:pt idx="285">
                  <c:v>235954.0</c:v>
                </c:pt>
                <c:pt idx="286">
                  <c:v>197430.0</c:v>
                </c:pt>
                <c:pt idx="287">
                  <c:v>240788.0</c:v>
                </c:pt>
                <c:pt idx="288">
                  <c:v>53416.0</c:v>
                </c:pt>
                <c:pt idx="289">
                  <c:v>202124.0</c:v>
                </c:pt>
                <c:pt idx="290">
                  <c:v>231817.0</c:v>
                </c:pt>
                <c:pt idx="291">
                  <c:v>206561.0</c:v>
                </c:pt>
                <c:pt idx="292">
                  <c:v>198282.0</c:v>
                </c:pt>
                <c:pt idx="293">
                  <c:v>128962.0</c:v>
                </c:pt>
                <c:pt idx="294">
                  <c:v>209808.0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4160840"/>
        <c:axId val="-2134155320"/>
      </c:lineChart>
      <c:catAx>
        <c:axId val="-21341608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/>
                </a:pPr>
                <a:r>
                  <a:rPr lang="en-US" sz="800"/>
                  <a:t>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4155320"/>
        <c:crosses val="autoZero"/>
        <c:auto val="1"/>
        <c:lblAlgn val="ctr"/>
        <c:lblOffset val="100"/>
        <c:tickLblSkip val="12"/>
        <c:noMultiLvlLbl val="0"/>
      </c:catAx>
      <c:valAx>
        <c:axId val="-21341553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/>
                  <a:t>Traffic (Bytes/s)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416084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 w="12700"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Idle</a:t>
            </a:r>
            <a:r>
              <a:rPr lang="en-US" sz="1000" baseline="0"/>
              <a:t> Traffic with Automatic Coordinator, 20 Devices</a:t>
            </a:r>
            <a:endParaRPr lang="en-US" sz="100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Sheet1!$F$2</c:f>
              <c:strCache>
                <c:ptCount val="1"/>
                <c:pt idx="0">
                  <c:v>20 Devices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Sheet1!$A$3:$A$297</c:f>
              <c:numCache>
                <c:formatCode>General</c:formatCode>
                <c:ptCount val="29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  <c:pt idx="255">
                  <c:v>255.0</c:v>
                </c:pt>
                <c:pt idx="256">
                  <c:v>256.0</c:v>
                </c:pt>
                <c:pt idx="257">
                  <c:v>257.0</c:v>
                </c:pt>
                <c:pt idx="258">
                  <c:v>258.0</c:v>
                </c:pt>
                <c:pt idx="259">
                  <c:v>259.0</c:v>
                </c:pt>
                <c:pt idx="260">
                  <c:v>260.0</c:v>
                </c:pt>
                <c:pt idx="261">
                  <c:v>261.0</c:v>
                </c:pt>
                <c:pt idx="262">
                  <c:v>262.0</c:v>
                </c:pt>
                <c:pt idx="263">
                  <c:v>263.0</c:v>
                </c:pt>
                <c:pt idx="264">
                  <c:v>264.0</c:v>
                </c:pt>
                <c:pt idx="265">
                  <c:v>265.0</c:v>
                </c:pt>
                <c:pt idx="266">
                  <c:v>266.0</c:v>
                </c:pt>
                <c:pt idx="267">
                  <c:v>267.0</c:v>
                </c:pt>
                <c:pt idx="268">
                  <c:v>268.0</c:v>
                </c:pt>
                <c:pt idx="269">
                  <c:v>269.0</c:v>
                </c:pt>
                <c:pt idx="270">
                  <c:v>270.0</c:v>
                </c:pt>
                <c:pt idx="271">
                  <c:v>271.0</c:v>
                </c:pt>
                <c:pt idx="272">
                  <c:v>272.0</c:v>
                </c:pt>
                <c:pt idx="273">
                  <c:v>273.0</c:v>
                </c:pt>
                <c:pt idx="274">
                  <c:v>274.0</c:v>
                </c:pt>
                <c:pt idx="275">
                  <c:v>275.0</c:v>
                </c:pt>
                <c:pt idx="276">
                  <c:v>276.0</c:v>
                </c:pt>
                <c:pt idx="277">
                  <c:v>277.0</c:v>
                </c:pt>
                <c:pt idx="278">
                  <c:v>278.0</c:v>
                </c:pt>
                <c:pt idx="279">
                  <c:v>279.0</c:v>
                </c:pt>
                <c:pt idx="280">
                  <c:v>280.0</c:v>
                </c:pt>
                <c:pt idx="281">
                  <c:v>281.0</c:v>
                </c:pt>
                <c:pt idx="282">
                  <c:v>282.0</c:v>
                </c:pt>
                <c:pt idx="283">
                  <c:v>283.0</c:v>
                </c:pt>
                <c:pt idx="284">
                  <c:v>284.0</c:v>
                </c:pt>
                <c:pt idx="285">
                  <c:v>285.0</c:v>
                </c:pt>
                <c:pt idx="286">
                  <c:v>286.0</c:v>
                </c:pt>
                <c:pt idx="287">
                  <c:v>287.0</c:v>
                </c:pt>
                <c:pt idx="288">
                  <c:v>288.0</c:v>
                </c:pt>
                <c:pt idx="289">
                  <c:v>289.0</c:v>
                </c:pt>
                <c:pt idx="290">
                  <c:v>290.0</c:v>
                </c:pt>
                <c:pt idx="291">
                  <c:v>291.0</c:v>
                </c:pt>
                <c:pt idx="292">
                  <c:v>292.0</c:v>
                </c:pt>
                <c:pt idx="293">
                  <c:v>293.0</c:v>
                </c:pt>
                <c:pt idx="294">
                  <c:v>294.0</c:v>
                </c:pt>
              </c:numCache>
            </c:numRef>
          </c:cat>
          <c:val>
            <c:numRef>
              <c:f>Sheet1!$F$3:$F$297</c:f>
              <c:numCache>
                <c:formatCode>General</c:formatCode>
                <c:ptCount val="295"/>
                <c:pt idx="0">
                  <c:v>335772.0</c:v>
                </c:pt>
                <c:pt idx="1">
                  <c:v>682290.0</c:v>
                </c:pt>
                <c:pt idx="2">
                  <c:v>201830.0</c:v>
                </c:pt>
                <c:pt idx="3">
                  <c:v>0.0</c:v>
                </c:pt>
                <c:pt idx="4">
                  <c:v>109928.0</c:v>
                </c:pt>
                <c:pt idx="5">
                  <c:v>202306.0</c:v>
                </c:pt>
                <c:pt idx="6">
                  <c:v>231481.0</c:v>
                </c:pt>
                <c:pt idx="7">
                  <c:v>182781.0</c:v>
                </c:pt>
                <c:pt idx="8">
                  <c:v>226524.0</c:v>
                </c:pt>
                <c:pt idx="9">
                  <c:v>174252.0</c:v>
                </c:pt>
                <c:pt idx="10">
                  <c:v>134218.0</c:v>
                </c:pt>
                <c:pt idx="11">
                  <c:v>260370.0</c:v>
                </c:pt>
                <c:pt idx="12">
                  <c:v>225061.0</c:v>
                </c:pt>
                <c:pt idx="13">
                  <c:v>182899.0</c:v>
                </c:pt>
                <c:pt idx="14">
                  <c:v>219472.0</c:v>
                </c:pt>
                <c:pt idx="15">
                  <c:v>187252.0</c:v>
                </c:pt>
                <c:pt idx="16">
                  <c:v>179470.0</c:v>
                </c:pt>
                <c:pt idx="17">
                  <c:v>241878.0</c:v>
                </c:pt>
                <c:pt idx="18">
                  <c:v>202147.0</c:v>
                </c:pt>
                <c:pt idx="19">
                  <c:v>213457.0</c:v>
                </c:pt>
                <c:pt idx="20">
                  <c:v>194848.0</c:v>
                </c:pt>
                <c:pt idx="21">
                  <c:v>146632.0</c:v>
                </c:pt>
                <c:pt idx="22">
                  <c:v>164328.0</c:v>
                </c:pt>
                <c:pt idx="23">
                  <c:v>261738.0</c:v>
                </c:pt>
                <c:pt idx="24">
                  <c:v>272870.0</c:v>
                </c:pt>
                <c:pt idx="25">
                  <c:v>46496.0</c:v>
                </c:pt>
                <c:pt idx="26">
                  <c:v>294272.0</c:v>
                </c:pt>
                <c:pt idx="27">
                  <c:v>236630.0</c:v>
                </c:pt>
                <c:pt idx="28">
                  <c:v>132954.0</c:v>
                </c:pt>
                <c:pt idx="29">
                  <c:v>349436.0</c:v>
                </c:pt>
                <c:pt idx="30">
                  <c:v>57196.0</c:v>
                </c:pt>
                <c:pt idx="31">
                  <c:v>305912.0</c:v>
                </c:pt>
                <c:pt idx="32">
                  <c:v>88616.0</c:v>
                </c:pt>
                <c:pt idx="33">
                  <c:v>349352.0</c:v>
                </c:pt>
                <c:pt idx="34">
                  <c:v>104236.0</c:v>
                </c:pt>
                <c:pt idx="35">
                  <c:v>335415.0</c:v>
                </c:pt>
                <c:pt idx="36">
                  <c:v>61117.0</c:v>
                </c:pt>
                <c:pt idx="37">
                  <c:v>311932.0</c:v>
                </c:pt>
                <c:pt idx="38">
                  <c:v>116216.0</c:v>
                </c:pt>
                <c:pt idx="39">
                  <c:v>338832.0</c:v>
                </c:pt>
                <c:pt idx="40">
                  <c:v>83980.0</c:v>
                </c:pt>
                <c:pt idx="41">
                  <c:v>127808.0</c:v>
                </c:pt>
                <c:pt idx="42">
                  <c:v>349104.0</c:v>
                </c:pt>
                <c:pt idx="43">
                  <c:v>92148.0</c:v>
                </c:pt>
                <c:pt idx="44">
                  <c:v>391103.0</c:v>
                </c:pt>
                <c:pt idx="45">
                  <c:v>97869.0</c:v>
                </c:pt>
                <c:pt idx="46">
                  <c:v>88976.0</c:v>
                </c:pt>
                <c:pt idx="47">
                  <c:v>414576.0</c:v>
                </c:pt>
                <c:pt idx="48">
                  <c:v>32548.0</c:v>
                </c:pt>
                <c:pt idx="49">
                  <c:v>211705.0</c:v>
                </c:pt>
                <c:pt idx="50">
                  <c:v>364359.0</c:v>
                </c:pt>
                <c:pt idx="51">
                  <c:v>59944.0</c:v>
                </c:pt>
                <c:pt idx="52">
                  <c:v>221066.0</c:v>
                </c:pt>
                <c:pt idx="53">
                  <c:v>290042.0</c:v>
                </c:pt>
                <c:pt idx="54">
                  <c:v>83428.0</c:v>
                </c:pt>
                <c:pt idx="55">
                  <c:v>126573.0</c:v>
                </c:pt>
                <c:pt idx="56">
                  <c:v>453155.0</c:v>
                </c:pt>
                <c:pt idx="57">
                  <c:v>0.0</c:v>
                </c:pt>
                <c:pt idx="58">
                  <c:v>126232.0</c:v>
                </c:pt>
                <c:pt idx="59">
                  <c:v>500848.0</c:v>
                </c:pt>
                <c:pt idx="60">
                  <c:v>83676.0</c:v>
                </c:pt>
                <c:pt idx="61">
                  <c:v>81810.0</c:v>
                </c:pt>
                <c:pt idx="62">
                  <c:v>193259.0</c:v>
                </c:pt>
                <c:pt idx="63">
                  <c:v>426833.0</c:v>
                </c:pt>
                <c:pt idx="64">
                  <c:v>2586.0</c:v>
                </c:pt>
                <c:pt idx="65">
                  <c:v>229304.0</c:v>
                </c:pt>
                <c:pt idx="66">
                  <c:v>370410.0</c:v>
                </c:pt>
                <c:pt idx="67">
                  <c:v>149634.0</c:v>
                </c:pt>
                <c:pt idx="68">
                  <c:v>40860.0</c:v>
                </c:pt>
                <c:pt idx="69">
                  <c:v>177996.0</c:v>
                </c:pt>
                <c:pt idx="70">
                  <c:v>439360.0</c:v>
                </c:pt>
                <c:pt idx="71">
                  <c:v>126336.0</c:v>
                </c:pt>
                <c:pt idx="72">
                  <c:v>16603.0</c:v>
                </c:pt>
                <c:pt idx="73">
                  <c:v>253517.0</c:v>
                </c:pt>
                <c:pt idx="74">
                  <c:v>354556.0</c:v>
                </c:pt>
                <c:pt idx="75">
                  <c:v>257996.0</c:v>
                </c:pt>
                <c:pt idx="76">
                  <c:v>0.0</c:v>
                </c:pt>
                <c:pt idx="77">
                  <c:v>177556.0</c:v>
                </c:pt>
                <c:pt idx="78">
                  <c:v>115210.0</c:v>
                </c:pt>
                <c:pt idx="79">
                  <c:v>544178.0</c:v>
                </c:pt>
                <c:pt idx="80">
                  <c:v>97220.0</c:v>
                </c:pt>
                <c:pt idx="81">
                  <c:v>0.0</c:v>
                </c:pt>
                <c:pt idx="82">
                  <c:v>260108.0</c:v>
                </c:pt>
                <c:pt idx="83">
                  <c:v>240144.0</c:v>
                </c:pt>
                <c:pt idx="84">
                  <c:v>369244.0</c:v>
                </c:pt>
                <c:pt idx="85">
                  <c:v>100700.0</c:v>
                </c:pt>
                <c:pt idx="86">
                  <c:v>0.0</c:v>
                </c:pt>
                <c:pt idx="87">
                  <c:v>266472.0</c:v>
                </c:pt>
                <c:pt idx="88">
                  <c:v>156875.0</c:v>
                </c:pt>
                <c:pt idx="89">
                  <c:v>449365.0</c:v>
                </c:pt>
                <c:pt idx="90">
                  <c:v>188176.0</c:v>
                </c:pt>
                <c:pt idx="91">
                  <c:v>0.0</c:v>
                </c:pt>
                <c:pt idx="92">
                  <c:v>172716.0</c:v>
                </c:pt>
                <c:pt idx="93">
                  <c:v>92604.0</c:v>
                </c:pt>
                <c:pt idx="94">
                  <c:v>463822.0</c:v>
                </c:pt>
                <c:pt idx="95">
                  <c:v>236526.0</c:v>
                </c:pt>
                <c:pt idx="96">
                  <c:v>133824.0</c:v>
                </c:pt>
                <c:pt idx="97">
                  <c:v>0.0</c:v>
                </c:pt>
                <c:pt idx="98">
                  <c:v>253824.0</c:v>
                </c:pt>
                <c:pt idx="99">
                  <c:v>192105.0</c:v>
                </c:pt>
                <c:pt idx="100">
                  <c:v>386363.0</c:v>
                </c:pt>
                <c:pt idx="101">
                  <c:v>138048.0</c:v>
                </c:pt>
                <c:pt idx="102">
                  <c:v>177196.0</c:v>
                </c:pt>
                <c:pt idx="103">
                  <c:v>0.0</c:v>
                </c:pt>
                <c:pt idx="104">
                  <c:v>252612.0</c:v>
                </c:pt>
                <c:pt idx="105">
                  <c:v>183728.0</c:v>
                </c:pt>
                <c:pt idx="106">
                  <c:v>343496.0</c:v>
                </c:pt>
                <c:pt idx="107">
                  <c:v>274804.0</c:v>
                </c:pt>
                <c:pt idx="108">
                  <c:v>186120.0</c:v>
                </c:pt>
                <c:pt idx="109">
                  <c:v>0.0</c:v>
                </c:pt>
                <c:pt idx="110">
                  <c:v>137048.0</c:v>
                </c:pt>
                <c:pt idx="111">
                  <c:v>135708.0</c:v>
                </c:pt>
                <c:pt idx="112">
                  <c:v>349064.0</c:v>
                </c:pt>
                <c:pt idx="113">
                  <c:v>301014.0</c:v>
                </c:pt>
                <c:pt idx="114">
                  <c:v>256892.0</c:v>
                </c:pt>
                <c:pt idx="115">
                  <c:v>100562.0</c:v>
                </c:pt>
                <c:pt idx="116">
                  <c:v>48904.0</c:v>
                </c:pt>
                <c:pt idx="117">
                  <c:v>165724.0</c:v>
                </c:pt>
                <c:pt idx="118">
                  <c:v>49484.0</c:v>
                </c:pt>
                <c:pt idx="119">
                  <c:v>436868.0</c:v>
                </c:pt>
                <c:pt idx="120">
                  <c:v>264232.0</c:v>
                </c:pt>
                <c:pt idx="121">
                  <c:v>276924.0</c:v>
                </c:pt>
                <c:pt idx="122">
                  <c:v>130096.0</c:v>
                </c:pt>
                <c:pt idx="123">
                  <c:v>39080.0</c:v>
                </c:pt>
                <c:pt idx="124">
                  <c:v>88064.0</c:v>
                </c:pt>
                <c:pt idx="125">
                  <c:v>177952.0</c:v>
                </c:pt>
                <c:pt idx="126">
                  <c:v>260196.0</c:v>
                </c:pt>
                <c:pt idx="127">
                  <c:v>374716.0</c:v>
                </c:pt>
                <c:pt idx="128">
                  <c:v>260356.0</c:v>
                </c:pt>
                <c:pt idx="129">
                  <c:v>208052.0</c:v>
                </c:pt>
                <c:pt idx="130">
                  <c:v>89432.0</c:v>
                </c:pt>
                <c:pt idx="131">
                  <c:v>49168.0</c:v>
                </c:pt>
                <c:pt idx="132">
                  <c:v>181674.0</c:v>
                </c:pt>
                <c:pt idx="133">
                  <c:v>81966.0</c:v>
                </c:pt>
                <c:pt idx="134">
                  <c:v>271116.0</c:v>
                </c:pt>
                <c:pt idx="135">
                  <c:v>347186.0</c:v>
                </c:pt>
                <c:pt idx="136">
                  <c:v>289252.0</c:v>
                </c:pt>
                <c:pt idx="137">
                  <c:v>205970.0</c:v>
                </c:pt>
                <c:pt idx="138">
                  <c:v>29248.0</c:v>
                </c:pt>
                <c:pt idx="139">
                  <c:v>128512.0</c:v>
                </c:pt>
                <c:pt idx="140">
                  <c:v>83740.0</c:v>
                </c:pt>
                <c:pt idx="141">
                  <c:v>210828.0</c:v>
                </c:pt>
                <c:pt idx="142">
                  <c:v>102596.0</c:v>
                </c:pt>
                <c:pt idx="143">
                  <c:v>286980.0</c:v>
                </c:pt>
                <c:pt idx="144">
                  <c:v>284824.0</c:v>
                </c:pt>
                <c:pt idx="145">
                  <c:v>303452.0</c:v>
                </c:pt>
                <c:pt idx="146">
                  <c:v>234952.0</c:v>
                </c:pt>
                <c:pt idx="147">
                  <c:v>0.0</c:v>
                </c:pt>
                <c:pt idx="148">
                  <c:v>178924.0</c:v>
                </c:pt>
                <c:pt idx="149">
                  <c:v>88520.0</c:v>
                </c:pt>
                <c:pt idx="150">
                  <c:v>200882.0</c:v>
                </c:pt>
                <c:pt idx="151">
                  <c:v>130274.0</c:v>
                </c:pt>
                <c:pt idx="152">
                  <c:v>271024.0</c:v>
                </c:pt>
                <c:pt idx="153">
                  <c:v>263208.0</c:v>
                </c:pt>
                <c:pt idx="154">
                  <c:v>332932.0</c:v>
                </c:pt>
                <c:pt idx="155">
                  <c:v>219328.0</c:v>
                </c:pt>
                <c:pt idx="156">
                  <c:v>80120.0</c:v>
                </c:pt>
                <c:pt idx="157">
                  <c:v>89432.0</c:v>
                </c:pt>
                <c:pt idx="158">
                  <c:v>88124.0</c:v>
                </c:pt>
                <c:pt idx="159">
                  <c:v>125296.0</c:v>
                </c:pt>
                <c:pt idx="160">
                  <c:v>217564.0</c:v>
                </c:pt>
                <c:pt idx="161">
                  <c:v>188306.0</c:v>
                </c:pt>
                <c:pt idx="162">
                  <c:v>227254.0</c:v>
                </c:pt>
                <c:pt idx="163">
                  <c:v>256140.0</c:v>
                </c:pt>
                <c:pt idx="164">
                  <c:v>335936.0</c:v>
                </c:pt>
                <c:pt idx="165">
                  <c:v>240808.0</c:v>
                </c:pt>
                <c:pt idx="166">
                  <c:v>124786.0</c:v>
                </c:pt>
                <c:pt idx="167">
                  <c:v>92670.0</c:v>
                </c:pt>
                <c:pt idx="168">
                  <c:v>89036.0</c:v>
                </c:pt>
                <c:pt idx="169">
                  <c:v>84892.0</c:v>
                </c:pt>
                <c:pt idx="170">
                  <c:v>242068.0</c:v>
                </c:pt>
                <c:pt idx="171">
                  <c:v>13620.0</c:v>
                </c:pt>
                <c:pt idx="172">
                  <c:v>274792.0</c:v>
                </c:pt>
                <c:pt idx="173">
                  <c:v>178864.0</c:v>
                </c:pt>
                <c:pt idx="174">
                  <c:v>244228.0</c:v>
                </c:pt>
                <c:pt idx="175">
                  <c:v>314976.0</c:v>
                </c:pt>
                <c:pt idx="176">
                  <c:v>139628.0</c:v>
                </c:pt>
                <c:pt idx="177">
                  <c:v>224952.0</c:v>
                </c:pt>
                <c:pt idx="178">
                  <c:v>129028.0</c:v>
                </c:pt>
                <c:pt idx="179">
                  <c:v>89432.0</c:v>
                </c:pt>
                <c:pt idx="180">
                  <c:v>87152.0</c:v>
                </c:pt>
                <c:pt idx="181">
                  <c:v>87608.0</c:v>
                </c:pt>
                <c:pt idx="182">
                  <c:v>245780.0</c:v>
                </c:pt>
                <c:pt idx="183">
                  <c:v>34542.0</c:v>
                </c:pt>
                <c:pt idx="184">
                  <c:v>293022.0</c:v>
                </c:pt>
                <c:pt idx="185">
                  <c:v>187548.0</c:v>
                </c:pt>
                <c:pt idx="186">
                  <c:v>253980.0</c:v>
                </c:pt>
                <c:pt idx="187">
                  <c:v>286888.0</c:v>
                </c:pt>
                <c:pt idx="188">
                  <c:v>122600.0</c:v>
                </c:pt>
                <c:pt idx="189">
                  <c:v>306920.0</c:v>
                </c:pt>
                <c:pt idx="190">
                  <c:v>177556.0</c:v>
                </c:pt>
                <c:pt idx="191">
                  <c:v>70420.0</c:v>
                </c:pt>
                <c:pt idx="192">
                  <c:v>160324.0</c:v>
                </c:pt>
                <c:pt idx="193">
                  <c:v>0.0</c:v>
                </c:pt>
                <c:pt idx="194">
                  <c:v>125780.0</c:v>
                </c:pt>
                <c:pt idx="195">
                  <c:v>178680.0</c:v>
                </c:pt>
                <c:pt idx="196">
                  <c:v>119388.0</c:v>
                </c:pt>
                <c:pt idx="197" formatCode="0.00E+00">
                  <c:v>1.13017E6</c:v>
                </c:pt>
                <c:pt idx="198">
                  <c:v>488784.0</c:v>
                </c:pt>
                <c:pt idx="199">
                  <c:v>221552.0</c:v>
                </c:pt>
                <c:pt idx="200">
                  <c:v>299943.0</c:v>
                </c:pt>
                <c:pt idx="201">
                  <c:v>118803.0</c:v>
                </c:pt>
                <c:pt idx="202">
                  <c:v>382040.0</c:v>
                </c:pt>
                <c:pt idx="203">
                  <c:v>144862.0</c:v>
                </c:pt>
                <c:pt idx="204">
                  <c:v>50854.0</c:v>
                </c:pt>
                <c:pt idx="205">
                  <c:v>180580.0</c:v>
                </c:pt>
                <c:pt idx="206">
                  <c:v>36452.0</c:v>
                </c:pt>
                <c:pt idx="207">
                  <c:v>887615.0</c:v>
                </c:pt>
                <c:pt idx="208" formatCode="0.00E+00">
                  <c:v>1.14547E6</c:v>
                </c:pt>
                <c:pt idx="209">
                  <c:v>191862.0</c:v>
                </c:pt>
                <c:pt idx="210">
                  <c:v>145650.0</c:v>
                </c:pt>
                <c:pt idx="211">
                  <c:v>231616.0</c:v>
                </c:pt>
                <c:pt idx="212">
                  <c:v>871423.0</c:v>
                </c:pt>
                <c:pt idx="213" formatCode="0.00E+00">
                  <c:v>1.34862E6</c:v>
                </c:pt>
                <c:pt idx="214">
                  <c:v>353225.0</c:v>
                </c:pt>
                <c:pt idx="215">
                  <c:v>134424.0</c:v>
                </c:pt>
                <c:pt idx="216">
                  <c:v>358416.0</c:v>
                </c:pt>
                <c:pt idx="217">
                  <c:v>615489.0</c:v>
                </c:pt>
                <c:pt idx="218" formatCode="0.00E+00">
                  <c:v>2.5818E6</c:v>
                </c:pt>
                <c:pt idx="219">
                  <c:v>268078.0</c:v>
                </c:pt>
                <c:pt idx="220">
                  <c:v>196508.0</c:v>
                </c:pt>
                <c:pt idx="221">
                  <c:v>0.0</c:v>
                </c:pt>
                <c:pt idx="222">
                  <c:v>467994.0</c:v>
                </c:pt>
                <c:pt idx="223" formatCode="0.00E+00">
                  <c:v>1.50827E6</c:v>
                </c:pt>
                <c:pt idx="224">
                  <c:v>65706.0</c:v>
                </c:pt>
                <c:pt idx="225">
                  <c:v>348644.0</c:v>
                </c:pt>
                <c:pt idx="226">
                  <c:v>174124.0</c:v>
                </c:pt>
                <c:pt idx="227">
                  <c:v>429448.0</c:v>
                </c:pt>
                <c:pt idx="228" formatCode="0.00E+00">
                  <c:v>2.55207E6</c:v>
                </c:pt>
                <c:pt idx="229">
                  <c:v>941708.0</c:v>
                </c:pt>
                <c:pt idx="230">
                  <c:v>262970.0</c:v>
                </c:pt>
                <c:pt idx="231">
                  <c:v>212898.0</c:v>
                </c:pt>
                <c:pt idx="232">
                  <c:v>318448.0</c:v>
                </c:pt>
                <c:pt idx="233" formatCode="0.00E+00">
                  <c:v>2.37837E6</c:v>
                </c:pt>
                <c:pt idx="234">
                  <c:v>369864.0</c:v>
                </c:pt>
                <c:pt idx="235">
                  <c:v>6102.0</c:v>
                </c:pt>
                <c:pt idx="236">
                  <c:v>151220.0</c:v>
                </c:pt>
                <c:pt idx="237">
                  <c:v>197742.0</c:v>
                </c:pt>
                <c:pt idx="238" formatCode="0.00E+00">
                  <c:v>2.25922E6</c:v>
                </c:pt>
                <c:pt idx="239">
                  <c:v>317644.0</c:v>
                </c:pt>
                <c:pt idx="240">
                  <c:v>129974.0</c:v>
                </c:pt>
                <c:pt idx="241">
                  <c:v>208012.0</c:v>
                </c:pt>
                <c:pt idx="242">
                  <c:v>356762.0</c:v>
                </c:pt>
                <c:pt idx="243">
                  <c:v>180910.0</c:v>
                </c:pt>
                <c:pt idx="244">
                  <c:v>349303.0</c:v>
                </c:pt>
                <c:pt idx="245">
                  <c:v>92277.0</c:v>
                </c:pt>
                <c:pt idx="246">
                  <c:v>169066.0</c:v>
                </c:pt>
                <c:pt idx="247">
                  <c:v>84242.0</c:v>
                </c:pt>
                <c:pt idx="248" formatCode="0.00E+00">
                  <c:v>2.11841E6</c:v>
                </c:pt>
                <c:pt idx="249">
                  <c:v>27782.0</c:v>
                </c:pt>
                <c:pt idx="250">
                  <c:v>141965.0</c:v>
                </c:pt>
                <c:pt idx="251">
                  <c:v>210619.0</c:v>
                </c:pt>
                <c:pt idx="252">
                  <c:v>67188.0</c:v>
                </c:pt>
                <c:pt idx="253" formatCode="0.00E+00">
                  <c:v>2.24787E6</c:v>
                </c:pt>
                <c:pt idx="254" formatCode="0.00E+00">
                  <c:v>1.17664E6</c:v>
                </c:pt>
                <c:pt idx="255">
                  <c:v>146370.0</c:v>
                </c:pt>
                <c:pt idx="256">
                  <c:v>353376.0</c:v>
                </c:pt>
                <c:pt idx="257">
                  <c:v>166572.0</c:v>
                </c:pt>
                <c:pt idx="258">
                  <c:v>395920.0</c:v>
                </c:pt>
                <c:pt idx="259">
                  <c:v>101228.0</c:v>
                </c:pt>
                <c:pt idx="260">
                  <c:v>166976.0</c:v>
                </c:pt>
                <c:pt idx="261">
                  <c:v>69038.0</c:v>
                </c:pt>
                <c:pt idx="262">
                  <c:v>190994.0</c:v>
                </c:pt>
                <c:pt idx="263" formatCode="0.00E+00">
                  <c:v>1.02741E6</c:v>
                </c:pt>
                <c:pt idx="264">
                  <c:v>160308.0</c:v>
                </c:pt>
                <c:pt idx="265">
                  <c:v>183314.0</c:v>
                </c:pt>
                <c:pt idx="266">
                  <c:v>117522.0</c:v>
                </c:pt>
                <c:pt idx="267">
                  <c:v>289128.0</c:v>
                </c:pt>
                <c:pt idx="268" formatCode="0.00E+00">
                  <c:v>1.54949E6</c:v>
                </c:pt>
                <c:pt idx="269">
                  <c:v>717695.0</c:v>
                </c:pt>
                <c:pt idx="270">
                  <c:v>388552.0</c:v>
                </c:pt>
                <c:pt idx="271">
                  <c:v>78132.0</c:v>
                </c:pt>
                <c:pt idx="272">
                  <c:v>409208.0</c:v>
                </c:pt>
                <c:pt idx="273" formatCode="0.00E+00">
                  <c:v>1.18758E6</c:v>
                </c:pt>
                <c:pt idx="274">
                  <c:v>161684.0</c:v>
                </c:pt>
                <c:pt idx="275">
                  <c:v>60546.0</c:v>
                </c:pt>
                <c:pt idx="276">
                  <c:v>204930.0</c:v>
                </c:pt>
                <c:pt idx="277">
                  <c:v>25578.0</c:v>
                </c:pt>
                <c:pt idx="278" formatCode="0.00E+00">
                  <c:v>1.30412E6</c:v>
                </c:pt>
                <c:pt idx="279" formatCode="0.00E+00">
                  <c:v>1.17449E6</c:v>
                </c:pt>
                <c:pt idx="280">
                  <c:v>5861.0</c:v>
                </c:pt>
                <c:pt idx="281">
                  <c:v>365723.0</c:v>
                </c:pt>
                <c:pt idx="282">
                  <c:v>119310.0</c:v>
                </c:pt>
                <c:pt idx="283" formatCode="0.00E+00">
                  <c:v>1.03555E6</c:v>
                </c:pt>
                <c:pt idx="284">
                  <c:v>540648.0</c:v>
                </c:pt>
                <c:pt idx="285">
                  <c:v>123921.0</c:v>
                </c:pt>
                <c:pt idx="286">
                  <c:v>403957.0</c:v>
                </c:pt>
                <c:pt idx="287">
                  <c:v>107150.0</c:v>
                </c:pt>
                <c:pt idx="288">
                  <c:v>151892.0</c:v>
                </c:pt>
                <c:pt idx="289">
                  <c:v>167224.0</c:v>
                </c:pt>
                <c:pt idx="290">
                  <c:v>123192.0</c:v>
                </c:pt>
                <c:pt idx="291">
                  <c:v>22244.0</c:v>
                </c:pt>
                <c:pt idx="292">
                  <c:v>291022.0</c:v>
                </c:pt>
                <c:pt idx="293">
                  <c:v>55300.0</c:v>
                </c:pt>
                <c:pt idx="294">
                  <c:v>241492.0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4123224"/>
        <c:axId val="-2134117768"/>
      </c:lineChart>
      <c:catAx>
        <c:axId val="-21341232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/>
                </a:pPr>
                <a:r>
                  <a:rPr lang="en-US" sz="800"/>
                  <a:t>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4117768"/>
        <c:crosses val="autoZero"/>
        <c:auto val="1"/>
        <c:lblAlgn val="ctr"/>
        <c:lblOffset val="100"/>
        <c:tickLblSkip val="12"/>
        <c:noMultiLvlLbl val="0"/>
      </c:catAx>
      <c:valAx>
        <c:axId val="-21341177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/>
                  <a:t>Traffic (Bytes/s)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4123224"/>
        <c:crosses val="autoZero"/>
        <c:crossBetween val="between"/>
      </c:valAx>
    </c:plotArea>
    <c:plotVisOnly val="1"/>
    <c:dispBlanksAs val="gap"/>
    <c:showDLblsOverMax val="0"/>
  </c:chart>
  <c:spPr>
    <a:ln w="12700"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Co</a:t>
            </a:r>
            <a:r>
              <a:rPr lang="en-US" sz="1000" baseline="0"/>
              <a:t>ordinator Selection Time</a:t>
            </a:r>
            <a:endParaRPr lang="en-US" sz="100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en0</c:v>
                </c:pt>
              </c:strCache>
            </c:strRef>
          </c:tx>
          <c:spPr>
            <a:ln w="25400"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2.0</c:v>
                </c:pt>
                <c:pt idx="1">
                  <c:v>5.0</c:v>
                </c:pt>
                <c:pt idx="2">
                  <c:v>10.0</c:v>
                </c:pt>
                <c:pt idx="3">
                  <c:v>20.0</c:v>
                </c:pt>
                <c:pt idx="4">
                  <c:v>30.0</c:v>
                </c:pt>
                <c:pt idx="5">
                  <c:v>40.0</c:v>
                </c:pt>
                <c:pt idx="6">
                  <c:v>50.0</c:v>
                </c:pt>
                <c:pt idx="7">
                  <c:v>60.0</c:v>
                </c:pt>
                <c:pt idx="8">
                  <c:v>70.0</c:v>
                </c:pt>
                <c:pt idx="9">
                  <c:v>80.0</c:v>
                </c:pt>
              </c:numCache>
            </c:num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104.3014332</c:v>
                </c:pt>
                <c:pt idx="1">
                  <c:v>440.9183263999996</c:v>
                </c:pt>
                <c:pt idx="2">
                  <c:v>1714.6050698</c:v>
                </c:pt>
                <c:pt idx="3">
                  <c:v>3284.2175828</c:v>
                </c:pt>
                <c:pt idx="4">
                  <c:v>3468.579319</c:v>
                </c:pt>
                <c:pt idx="5">
                  <c:v>4150.238397199995</c:v>
                </c:pt>
                <c:pt idx="6">
                  <c:v>8868.8874402</c:v>
                </c:pt>
                <c:pt idx="7">
                  <c:v>12163.336468</c:v>
                </c:pt>
                <c:pt idx="8">
                  <c:v>12264.1884702</c:v>
                </c:pt>
                <c:pt idx="9">
                  <c:v>16704.41965839996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5934376"/>
        <c:axId val="-2135939912"/>
      </c:lineChart>
      <c:catAx>
        <c:axId val="-21359343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/>
                </a:pPr>
                <a:r>
                  <a:rPr lang="en-US" sz="800"/>
                  <a:t>Devices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35939912"/>
        <c:crosses val="autoZero"/>
        <c:auto val="1"/>
        <c:lblAlgn val="ctr"/>
        <c:lblOffset val="100"/>
        <c:noMultiLvlLbl val="0"/>
      </c:catAx>
      <c:valAx>
        <c:axId val="-2135939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800"/>
                </a:pPr>
                <a:r>
                  <a:rPr lang="en-US" sz="800"/>
                  <a:t>Time (ms)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359343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Setup Time, 200 Devices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791272016839388"/>
          <c:y val="0.11039603960396"/>
          <c:w val="0.896610501764932"/>
          <c:h val="0.74261387887261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Sheet1!$A$3:$A$202</c:f>
              <c:numCache>
                <c:formatCode>General</c:formatCode>
                <c:ptCount val="2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</c:numCache>
            </c:numRef>
          </c:cat>
          <c:val>
            <c:numRef>
              <c:f>Sheet1!$B$3:$B$202</c:f>
              <c:numCache>
                <c:formatCode>General</c:formatCode>
                <c:ptCount val="200"/>
                <c:pt idx="0">
                  <c:v>51.931993</c:v>
                </c:pt>
                <c:pt idx="1">
                  <c:v>97.739192</c:v>
                </c:pt>
                <c:pt idx="2">
                  <c:v>98.578664</c:v>
                </c:pt>
                <c:pt idx="3">
                  <c:v>108.74274</c:v>
                </c:pt>
                <c:pt idx="4">
                  <c:v>104.340969</c:v>
                </c:pt>
                <c:pt idx="5">
                  <c:v>129.92306</c:v>
                </c:pt>
                <c:pt idx="6">
                  <c:v>104.560007</c:v>
                </c:pt>
                <c:pt idx="7">
                  <c:v>110.891228</c:v>
                </c:pt>
                <c:pt idx="8">
                  <c:v>106.417105</c:v>
                </c:pt>
                <c:pt idx="9">
                  <c:v>111.259783</c:v>
                </c:pt>
                <c:pt idx="10">
                  <c:v>106.115068</c:v>
                </c:pt>
                <c:pt idx="11">
                  <c:v>105.176799</c:v>
                </c:pt>
                <c:pt idx="12">
                  <c:v>111.474019</c:v>
                </c:pt>
                <c:pt idx="13">
                  <c:v>101.318172</c:v>
                </c:pt>
                <c:pt idx="14">
                  <c:v>108.144963</c:v>
                </c:pt>
                <c:pt idx="15">
                  <c:v>108.843535</c:v>
                </c:pt>
                <c:pt idx="16">
                  <c:v>107.797285</c:v>
                </c:pt>
                <c:pt idx="17">
                  <c:v>108.77359</c:v>
                </c:pt>
                <c:pt idx="18">
                  <c:v>103.735003</c:v>
                </c:pt>
                <c:pt idx="19">
                  <c:v>110.567424</c:v>
                </c:pt>
                <c:pt idx="20">
                  <c:v>110.196761</c:v>
                </c:pt>
                <c:pt idx="21">
                  <c:v>108.957145</c:v>
                </c:pt>
                <c:pt idx="22">
                  <c:v>106.722572</c:v>
                </c:pt>
                <c:pt idx="23">
                  <c:v>122.205286</c:v>
                </c:pt>
                <c:pt idx="24">
                  <c:v>114.222729</c:v>
                </c:pt>
                <c:pt idx="25">
                  <c:v>107.046551</c:v>
                </c:pt>
                <c:pt idx="26">
                  <c:v>103.214195</c:v>
                </c:pt>
                <c:pt idx="27">
                  <c:v>110.560499</c:v>
                </c:pt>
                <c:pt idx="28">
                  <c:v>112.108369</c:v>
                </c:pt>
                <c:pt idx="29">
                  <c:v>110.66046</c:v>
                </c:pt>
                <c:pt idx="30">
                  <c:v>109.344162</c:v>
                </c:pt>
                <c:pt idx="31">
                  <c:v>106.239694</c:v>
                </c:pt>
                <c:pt idx="32">
                  <c:v>103.051598</c:v>
                </c:pt>
                <c:pt idx="33">
                  <c:v>99.62767</c:v>
                </c:pt>
                <c:pt idx="34">
                  <c:v>99.232222</c:v>
                </c:pt>
                <c:pt idx="35">
                  <c:v>97.407897</c:v>
                </c:pt>
                <c:pt idx="36">
                  <c:v>96.741494</c:v>
                </c:pt>
                <c:pt idx="37">
                  <c:v>93.70435</c:v>
                </c:pt>
                <c:pt idx="38">
                  <c:v>100.983512</c:v>
                </c:pt>
                <c:pt idx="39">
                  <c:v>96.045568</c:v>
                </c:pt>
                <c:pt idx="40">
                  <c:v>96.116056</c:v>
                </c:pt>
                <c:pt idx="41">
                  <c:v>105.344718</c:v>
                </c:pt>
                <c:pt idx="42">
                  <c:v>100.893806</c:v>
                </c:pt>
                <c:pt idx="43">
                  <c:v>107.004602</c:v>
                </c:pt>
                <c:pt idx="44">
                  <c:v>101.452307</c:v>
                </c:pt>
                <c:pt idx="45">
                  <c:v>92.32372799999996</c:v>
                </c:pt>
                <c:pt idx="46">
                  <c:v>102.842081</c:v>
                </c:pt>
                <c:pt idx="47">
                  <c:v>101.060933</c:v>
                </c:pt>
                <c:pt idx="48">
                  <c:v>95.324817</c:v>
                </c:pt>
                <c:pt idx="49">
                  <c:v>106.630514</c:v>
                </c:pt>
                <c:pt idx="50">
                  <c:v>99.939363</c:v>
                </c:pt>
                <c:pt idx="51">
                  <c:v>103.829187</c:v>
                </c:pt>
                <c:pt idx="52">
                  <c:v>99.13100799999998</c:v>
                </c:pt>
                <c:pt idx="53">
                  <c:v>96.347191</c:v>
                </c:pt>
                <c:pt idx="54">
                  <c:v>102.218241</c:v>
                </c:pt>
                <c:pt idx="55">
                  <c:v>118.039161</c:v>
                </c:pt>
                <c:pt idx="56">
                  <c:v>108.382241</c:v>
                </c:pt>
                <c:pt idx="57">
                  <c:v>100.807914</c:v>
                </c:pt>
                <c:pt idx="58">
                  <c:v>102.913503</c:v>
                </c:pt>
                <c:pt idx="59">
                  <c:v>114.813652</c:v>
                </c:pt>
                <c:pt idx="60">
                  <c:v>107.551478</c:v>
                </c:pt>
                <c:pt idx="61">
                  <c:v>99.290244</c:v>
                </c:pt>
                <c:pt idx="62">
                  <c:v>97.88221799999998</c:v>
                </c:pt>
                <c:pt idx="63">
                  <c:v>104.870366</c:v>
                </c:pt>
                <c:pt idx="64">
                  <c:v>104.910025</c:v>
                </c:pt>
                <c:pt idx="65">
                  <c:v>99.87671899999994</c:v>
                </c:pt>
                <c:pt idx="66">
                  <c:v>101.462219</c:v>
                </c:pt>
                <c:pt idx="67">
                  <c:v>99.97837099999995</c:v>
                </c:pt>
                <c:pt idx="68">
                  <c:v>95.39054</c:v>
                </c:pt>
                <c:pt idx="69">
                  <c:v>96.078829</c:v>
                </c:pt>
                <c:pt idx="70">
                  <c:v>103.166646</c:v>
                </c:pt>
                <c:pt idx="71">
                  <c:v>103.521101</c:v>
                </c:pt>
                <c:pt idx="72">
                  <c:v>95.63858599999998</c:v>
                </c:pt>
                <c:pt idx="73">
                  <c:v>103.226191</c:v>
                </c:pt>
                <c:pt idx="74">
                  <c:v>103.918911</c:v>
                </c:pt>
                <c:pt idx="75">
                  <c:v>105.205909</c:v>
                </c:pt>
                <c:pt idx="76">
                  <c:v>97.556923</c:v>
                </c:pt>
                <c:pt idx="77">
                  <c:v>102.925722</c:v>
                </c:pt>
                <c:pt idx="78">
                  <c:v>108.609905</c:v>
                </c:pt>
                <c:pt idx="79">
                  <c:v>97.517504</c:v>
                </c:pt>
                <c:pt idx="80">
                  <c:v>100.316488</c:v>
                </c:pt>
                <c:pt idx="81">
                  <c:v>96.887465</c:v>
                </c:pt>
                <c:pt idx="82">
                  <c:v>99.947308</c:v>
                </c:pt>
                <c:pt idx="83">
                  <c:v>109.842883</c:v>
                </c:pt>
                <c:pt idx="84">
                  <c:v>103.559833</c:v>
                </c:pt>
                <c:pt idx="85">
                  <c:v>102.192267</c:v>
                </c:pt>
                <c:pt idx="86">
                  <c:v>109.90814</c:v>
                </c:pt>
                <c:pt idx="87">
                  <c:v>101.089903</c:v>
                </c:pt>
                <c:pt idx="88">
                  <c:v>103.370507</c:v>
                </c:pt>
                <c:pt idx="89">
                  <c:v>122.372264</c:v>
                </c:pt>
                <c:pt idx="90">
                  <c:v>120.26282</c:v>
                </c:pt>
                <c:pt idx="91">
                  <c:v>120.762938</c:v>
                </c:pt>
                <c:pt idx="92">
                  <c:v>111.215128</c:v>
                </c:pt>
                <c:pt idx="93">
                  <c:v>100.469438</c:v>
                </c:pt>
                <c:pt idx="94">
                  <c:v>103.506802</c:v>
                </c:pt>
                <c:pt idx="95">
                  <c:v>105.475765</c:v>
                </c:pt>
                <c:pt idx="96">
                  <c:v>109.883811</c:v>
                </c:pt>
                <c:pt idx="97">
                  <c:v>107.533055</c:v>
                </c:pt>
                <c:pt idx="98">
                  <c:v>112.369589</c:v>
                </c:pt>
                <c:pt idx="99">
                  <c:v>101.166397</c:v>
                </c:pt>
                <c:pt idx="100">
                  <c:v>116.754359</c:v>
                </c:pt>
                <c:pt idx="101">
                  <c:v>107.89477</c:v>
                </c:pt>
                <c:pt idx="102">
                  <c:v>108.90608</c:v>
                </c:pt>
                <c:pt idx="103">
                  <c:v>108.854989</c:v>
                </c:pt>
                <c:pt idx="104">
                  <c:v>98.791763</c:v>
                </c:pt>
                <c:pt idx="105">
                  <c:v>119.901766</c:v>
                </c:pt>
                <c:pt idx="106">
                  <c:v>102.0441</c:v>
                </c:pt>
                <c:pt idx="107">
                  <c:v>104.825997</c:v>
                </c:pt>
                <c:pt idx="108">
                  <c:v>109.990758</c:v>
                </c:pt>
                <c:pt idx="109">
                  <c:v>107.240256</c:v>
                </c:pt>
                <c:pt idx="110">
                  <c:v>110.562166</c:v>
                </c:pt>
                <c:pt idx="111">
                  <c:v>107.843467</c:v>
                </c:pt>
                <c:pt idx="112">
                  <c:v>121.222639</c:v>
                </c:pt>
                <c:pt idx="113">
                  <c:v>108.943702</c:v>
                </c:pt>
                <c:pt idx="114">
                  <c:v>106.428738</c:v>
                </c:pt>
                <c:pt idx="115">
                  <c:v>111.160048</c:v>
                </c:pt>
                <c:pt idx="116">
                  <c:v>117.30429</c:v>
                </c:pt>
                <c:pt idx="117">
                  <c:v>114.412039</c:v>
                </c:pt>
                <c:pt idx="118">
                  <c:v>120.937066</c:v>
                </c:pt>
                <c:pt idx="119">
                  <c:v>110.924426</c:v>
                </c:pt>
                <c:pt idx="120">
                  <c:v>104.274072</c:v>
                </c:pt>
                <c:pt idx="121">
                  <c:v>110.70747</c:v>
                </c:pt>
                <c:pt idx="122">
                  <c:v>119.632569</c:v>
                </c:pt>
                <c:pt idx="123">
                  <c:v>115.188885</c:v>
                </c:pt>
                <c:pt idx="124">
                  <c:v>113.998811</c:v>
                </c:pt>
                <c:pt idx="125">
                  <c:v>113.917887</c:v>
                </c:pt>
                <c:pt idx="126">
                  <c:v>125.37014</c:v>
                </c:pt>
                <c:pt idx="127">
                  <c:v>122.176944</c:v>
                </c:pt>
                <c:pt idx="128">
                  <c:v>110.020021</c:v>
                </c:pt>
                <c:pt idx="129">
                  <c:v>112.805051</c:v>
                </c:pt>
                <c:pt idx="130">
                  <c:v>127.622482</c:v>
                </c:pt>
                <c:pt idx="131">
                  <c:v>125.837619</c:v>
                </c:pt>
                <c:pt idx="132">
                  <c:v>132.471488</c:v>
                </c:pt>
                <c:pt idx="133">
                  <c:v>131.919985</c:v>
                </c:pt>
                <c:pt idx="134">
                  <c:v>130.975651</c:v>
                </c:pt>
                <c:pt idx="135">
                  <c:v>130.883895</c:v>
                </c:pt>
                <c:pt idx="136">
                  <c:v>135.665173</c:v>
                </c:pt>
                <c:pt idx="137">
                  <c:v>137.194643</c:v>
                </c:pt>
                <c:pt idx="138">
                  <c:v>127.556592</c:v>
                </c:pt>
                <c:pt idx="139">
                  <c:v>130.36957</c:v>
                </c:pt>
                <c:pt idx="140">
                  <c:v>129.448315</c:v>
                </c:pt>
                <c:pt idx="141">
                  <c:v>133.690647</c:v>
                </c:pt>
                <c:pt idx="142">
                  <c:v>142.757415</c:v>
                </c:pt>
                <c:pt idx="143">
                  <c:v>138.910749</c:v>
                </c:pt>
                <c:pt idx="144">
                  <c:v>182.699266</c:v>
                </c:pt>
                <c:pt idx="145">
                  <c:v>194.253729</c:v>
                </c:pt>
                <c:pt idx="146">
                  <c:v>222.63691</c:v>
                </c:pt>
                <c:pt idx="147">
                  <c:v>236.396812</c:v>
                </c:pt>
                <c:pt idx="148">
                  <c:v>274.164087</c:v>
                </c:pt>
                <c:pt idx="149">
                  <c:v>320.241078</c:v>
                </c:pt>
                <c:pt idx="150">
                  <c:v>421.606804</c:v>
                </c:pt>
                <c:pt idx="151">
                  <c:v>497.457954</c:v>
                </c:pt>
                <c:pt idx="152">
                  <c:v>567.242789</c:v>
                </c:pt>
                <c:pt idx="153">
                  <c:v>646.394897</c:v>
                </c:pt>
                <c:pt idx="154">
                  <c:v>743.4521949999994</c:v>
                </c:pt>
                <c:pt idx="155">
                  <c:v>862.103669</c:v>
                </c:pt>
                <c:pt idx="156">
                  <c:v>967.5490610000001</c:v>
                </c:pt>
                <c:pt idx="157">
                  <c:v>1081.288688</c:v>
                </c:pt>
                <c:pt idx="158">
                  <c:v>1232.8586</c:v>
                </c:pt>
                <c:pt idx="159">
                  <c:v>1356.507061</c:v>
                </c:pt>
                <c:pt idx="160">
                  <c:v>1487.148831</c:v>
                </c:pt>
                <c:pt idx="161">
                  <c:v>1622.610448</c:v>
                </c:pt>
                <c:pt idx="162">
                  <c:v>1830.768697</c:v>
                </c:pt>
                <c:pt idx="163">
                  <c:v>2002.414662</c:v>
                </c:pt>
                <c:pt idx="164">
                  <c:v>2178.909637</c:v>
                </c:pt>
                <c:pt idx="165">
                  <c:v>2343.651432</c:v>
                </c:pt>
                <c:pt idx="166">
                  <c:v>2520.052444</c:v>
                </c:pt>
                <c:pt idx="167">
                  <c:v>2715.118826</c:v>
                </c:pt>
                <c:pt idx="168">
                  <c:v>2892.384887</c:v>
                </c:pt>
                <c:pt idx="169">
                  <c:v>3131.118399</c:v>
                </c:pt>
                <c:pt idx="170">
                  <c:v>3420.273146</c:v>
                </c:pt>
                <c:pt idx="171">
                  <c:v>3639.52233</c:v>
                </c:pt>
                <c:pt idx="172">
                  <c:v>3855.1125</c:v>
                </c:pt>
                <c:pt idx="173">
                  <c:v>4103.90667</c:v>
                </c:pt>
                <c:pt idx="174">
                  <c:v>4342.011885</c:v>
                </c:pt>
                <c:pt idx="175">
                  <c:v>4586.124225</c:v>
                </c:pt>
                <c:pt idx="176">
                  <c:v>4903.188618</c:v>
                </c:pt>
                <c:pt idx="177">
                  <c:v>5211.443382999997</c:v>
                </c:pt>
                <c:pt idx="178">
                  <c:v>5527.816514</c:v>
                </c:pt>
                <c:pt idx="179">
                  <c:v>5817.858594</c:v>
                </c:pt>
                <c:pt idx="180">
                  <c:v>6745.227344</c:v>
                </c:pt>
                <c:pt idx="181">
                  <c:v>7423.136352</c:v>
                </c:pt>
                <c:pt idx="182">
                  <c:v>8160.999278</c:v>
                </c:pt>
                <c:pt idx="183">
                  <c:v>8645.591478</c:v>
                </c:pt>
                <c:pt idx="184">
                  <c:v>9057.643058</c:v>
                </c:pt>
                <c:pt idx="185">
                  <c:v>9459.128656</c:v>
                </c:pt>
                <c:pt idx="186">
                  <c:v>10041.994797</c:v>
                </c:pt>
                <c:pt idx="187">
                  <c:v>10337.459326</c:v>
                </c:pt>
                <c:pt idx="188">
                  <c:v>10733.98168</c:v>
                </c:pt>
                <c:pt idx="189">
                  <c:v>11044.84671</c:v>
                </c:pt>
                <c:pt idx="190">
                  <c:v>11377.437752</c:v>
                </c:pt>
                <c:pt idx="191">
                  <c:v>11708.412175</c:v>
                </c:pt>
                <c:pt idx="192">
                  <c:v>12013.442689</c:v>
                </c:pt>
                <c:pt idx="193">
                  <c:v>12327.087309</c:v>
                </c:pt>
                <c:pt idx="194">
                  <c:v>12635.107244</c:v>
                </c:pt>
                <c:pt idx="195">
                  <c:v>13664.870186</c:v>
                </c:pt>
                <c:pt idx="196">
                  <c:v>14055.601821</c:v>
                </c:pt>
                <c:pt idx="197">
                  <c:v>14501.057432</c:v>
                </c:pt>
                <c:pt idx="198">
                  <c:v>14876.737678</c:v>
                </c:pt>
                <c:pt idx="199">
                  <c:v>15333.583445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1153240"/>
        <c:axId val="-2130946248"/>
      </c:lineChart>
      <c:catAx>
        <c:axId val="-21311532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/>
                </a:pPr>
                <a:r>
                  <a:rPr lang="en-US" sz="800"/>
                  <a:t>Devices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30946248"/>
        <c:crosses val="autoZero"/>
        <c:auto val="1"/>
        <c:lblAlgn val="ctr"/>
        <c:lblOffset val="100"/>
        <c:noMultiLvlLbl val="0"/>
      </c:catAx>
      <c:valAx>
        <c:axId val="-213094624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800"/>
                </a:pPr>
                <a:r>
                  <a:rPr lang="en-US" sz="800"/>
                  <a:t>Time (ms)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311532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957C3-AB6E-9E45-8F9B-FF666D28368C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F2899-D903-BD4F-A404-C273C69A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31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Først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introdusere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oppgaven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målet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oppgaven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konteksten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oppgaven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befinner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</a:t>
            </a:r>
            <a:r>
              <a:rPr lang="en-US" baseline="0" dirty="0" smtClean="0"/>
              <a:t> I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hvordan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oppgaven</a:t>
            </a:r>
            <a:r>
              <a:rPr lang="en-US" baseline="0" dirty="0" smtClean="0"/>
              <a:t>. Design, </a:t>
            </a:r>
            <a:r>
              <a:rPr lang="en-US" baseline="0" dirty="0" err="1" smtClean="0"/>
              <a:t>arkitektur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implementasjon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osv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Deretter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utvalg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eksperimenter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blitt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gjennomført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prototypen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resultatene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disse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Så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diskusjon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hvilke</a:t>
            </a:r>
            <a:r>
              <a:rPr lang="en-US" baseline="0" dirty="0" smtClean="0"/>
              <a:t> ting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blitt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gjort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bedre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anerledes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evt</a:t>
            </a:r>
            <a:r>
              <a:rPr lang="en-US" baseline="0" dirty="0" smtClean="0"/>
              <a:t>. Andre </a:t>
            </a:r>
            <a:r>
              <a:rPr lang="en-US" baseline="0" dirty="0" err="1" smtClean="0"/>
              <a:t>problemer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Tilslutt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konklusjon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føler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oppgaven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oppnår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2899-D903-BD4F-A404-C273C69AEE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86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Vi </a:t>
            </a:r>
            <a:r>
              <a:rPr lang="en-US" baseline="0" dirty="0" err="1" smtClean="0"/>
              <a:t>får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stadig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flere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flere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personlige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enheter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følge</a:t>
            </a:r>
            <a:r>
              <a:rPr lang="en-US" baseline="0" dirty="0" smtClean="0"/>
              <a:t> Cisco </a:t>
            </a:r>
            <a:r>
              <a:rPr lang="en-US" baseline="0" dirty="0" err="1" smtClean="0"/>
              <a:t>vil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hver</a:t>
            </a:r>
            <a:r>
              <a:rPr lang="en-US" baseline="0" dirty="0" smtClean="0"/>
              <a:t> person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tilkoblet</a:t>
            </a:r>
            <a:r>
              <a:rPr lang="en-US" baseline="0" dirty="0" smtClean="0"/>
              <a:t> internet ha 5 </a:t>
            </a:r>
            <a:r>
              <a:rPr lang="en-US" baseline="0" dirty="0" err="1" smtClean="0"/>
              <a:t>enheter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innen</a:t>
            </a:r>
            <a:r>
              <a:rPr lang="en-US" baseline="0" dirty="0" smtClean="0"/>
              <a:t> 2019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Mengden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enheter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lokal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lagring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fører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personlige</a:t>
            </a:r>
            <a:r>
              <a:rPr lang="en-US" baseline="0" dirty="0" smtClean="0"/>
              <a:t> filer </a:t>
            </a:r>
            <a:r>
              <a:rPr lang="en-US" baseline="0" dirty="0" err="1" smtClean="0"/>
              <a:t>splittes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fordeles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utover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enhetene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gjelder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applikasjoner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gjerne</a:t>
            </a:r>
            <a:r>
              <a:rPr lang="en-US" baseline="0" dirty="0" smtClean="0"/>
              <a:t> kun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installert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derfor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tilgjengelige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enkelte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enheter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ofte</a:t>
            </a:r>
            <a:r>
              <a:rPr lang="en-US" baseline="0" dirty="0" smtClean="0"/>
              <a:t> der de </a:t>
            </a:r>
            <a:r>
              <a:rPr lang="en-US" baseline="0" dirty="0" err="1" smtClean="0"/>
              <a:t>egner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</a:t>
            </a:r>
            <a:r>
              <a:rPr lang="en-US" baseline="0" dirty="0" smtClean="0"/>
              <a:t> best.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Ofte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forsøker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brukere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løse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sentraliserte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systemer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f. </a:t>
            </a:r>
            <a:r>
              <a:rPr lang="en-US" baseline="0" dirty="0" err="1" smtClean="0"/>
              <a:t>eks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Skylagring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eller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sentralisert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hardisk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plassert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lokale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nettverket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Disse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løsningene</a:t>
            </a:r>
            <a:r>
              <a:rPr lang="en-US" baseline="0" dirty="0" smtClean="0"/>
              <a:t> bringer med </a:t>
            </a:r>
            <a:r>
              <a:rPr lang="en-US" baseline="0" dirty="0" err="1" smtClean="0"/>
              <a:t>seg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flere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“single point of failure”, stole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eksterne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selskaper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osv</a:t>
            </a:r>
            <a:r>
              <a:rPr lang="en-US" baseline="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2899-D903-BD4F-A404-C273C69AEE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25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2899-D903-BD4F-A404-C273C69AEE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0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8A5F-1C20-D540-9A5A-84AA8FE95748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91E-6EBC-614F-BC2B-7DFAAC70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1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8A5F-1C20-D540-9A5A-84AA8FE95748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91E-6EBC-614F-BC2B-7DFAAC70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8A5F-1C20-D540-9A5A-84AA8FE95748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91E-6EBC-614F-BC2B-7DFAAC70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6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8A5F-1C20-D540-9A5A-84AA8FE95748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91E-6EBC-614F-BC2B-7DFAAC70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8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8A5F-1C20-D540-9A5A-84AA8FE95748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91E-6EBC-614F-BC2B-7DFAAC70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0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8A5F-1C20-D540-9A5A-84AA8FE95748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91E-6EBC-614F-BC2B-7DFAAC70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4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8A5F-1C20-D540-9A5A-84AA8FE95748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91E-6EBC-614F-BC2B-7DFAAC70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5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8A5F-1C20-D540-9A5A-84AA8FE95748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91E-6EBC-614F-BC2B-7DFAAC70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3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8A5F-1C20-D540-9A5A-84AA8FE95748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91E-6EBC-614F-BC2B-7DFAAC70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9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8A5F-1C20-D540-9A5A-84AA8FE95748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91E-6EBC-614F-BC2B-7DFAAC70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9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8A5F-1C20-D540-9A5A-84AA8FE95748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91E-6EBC-614F-BC2B-7DFAAC70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1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E8A5F-1C20-D540-9A5A-84AA8FE95748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3591E-6EBC-614F-BC2B-7DFAAC70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2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Relationship Id="rId3" Type="http://schemas.openxmlformats.org/officeDocument/2006/relationships/chart" Target="../charts/char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Simplified Device-Transparent Personal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Andreas Kittilsland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17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and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339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Implementation: Overview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52" y="1645721"/>
            <a:ext cx="7693926" cy="46907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1452" y="6213331"/>
            <a:ext cx="1490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SSV: Single System View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54374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and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57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Implementation: Single System View of Data Files (1)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84" y="2060434"/>
            <a:ext cx="7570454" cy="30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87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and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57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Implementation: Single System View of Data Files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39" y="1454667"/>
            <a:ext cx="8180573" cy="460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63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and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57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Implementation: Single System View of </a:t>
            </a:r>
            <a:r>
              <a:rPr lang="en-US" dirty="0" smtClean="0"/>
              <a:t>Applications (1)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70" y="1544646"/>
            <a:ext cx="5884718" cy="501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2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and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57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Implementation: Single System View of </a:t>
            </a:r>
            <a:r>
              <a:rPr lang="en-US" dirty="0" smtClean="0"/>
              <a:t>Applications (2)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41" y="1608287"/>
            <a:ext cx="7208670" cy="47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7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and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57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Implementation: Single System View of </a:t>
            </a:r>
            <a:r>
              <a:rPr lang="en-US" dirty="0" smtClean="0"/>
              <a:t>Applications (3)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46" y="1489302"/>
            <a:ext cx="7839364" cy="494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0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and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57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Implementation: Single System View of </a:t>
            </a:r>
            <a:r>
              <a:rPr lang="en-US" dirty="0" smtClean="0"/>
              <a:t>Applications (4)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13" y="1454667"/>
            <a:ext cx="6223000" cy="495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0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and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57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Implementation: Remote File Access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54667"/>
            <a:ext cx="8160780" cy="479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6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and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57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Implementation: Coordinator and coordinator election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Use the device with the most files</a:t>
            </a:r>
          </a:p>
          <a:p>
            <a:r>
              <a:rPr lang="en-US" dirty="0" smtClean="0"/>
              <a:t>Interaction with the user</a:t>
            </a:r>
          </a:p>
          <a:p>
            <a:r>
              <a:rPr lang="en-US" dirty="0" smtClean="0"/>
              <a:t>Battery percentage</a:t>
            </a:r>
          </a:p>
          <a:p>
            <a:r>
              <a:rPr lang="en-US" dirty="0" smtClean="0"/>
              <a:t>Calculates a score, and compares</a:t>
            </a:r>
          </a:p>
          <a:p>
            <a:r>
              <a:rPr lang="en-US" dirty="0" smtClean="0"/>
              <a:t>Lets coordinator finish tasks, queues new ones.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41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“devices” running on one machine</a:t>
            </a:r>
          </a:p>
          <a:p>
            <a:r>
              <a:rPr lang="en-US" dirty="0" smtClean="0"/>
              <a:t>TCP/IP loopback or route via router on LAN</a:t>
            </a:r>
          </a:p>
          <a:p>
            <a:r>
              <a:rPr lang="en-US" dirty="0" smtClean="0"/>
              <a:t>Capture network traffic with Wireshark</a:t>
            </a:r>
          </a:p>
          <a:p>
            <a:r>
              <a:rPr lang="en-US" dirty="0" smtClean="0"/>
              <a:t>Change network conditions with Network Link Conditioner</a:t>
            </a:r>
          </a:p>
          <a:p>
            <a:r>
              <a:rPr lang="en-US" dirty="0" smtClean="0"/>
              <a:t>Log CPU and memory usage by running “top” every three seconds.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57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51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Introduction, goal and context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Experiments and results</a:t>
            </a:r>
          </a:p>
          <a:p>
            <a:r>
              <a:rPr lang="en-US" dirty="0" smtClean="0"/>
              <a:t>Discussion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94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usage, 400 %</a:t>
            </a:r>
          </a:p>
          <a:p>
            <a:r>
              <a:rPr lang="en-US" dirty="0" smtClean="0"/>
              <a:t>Memory usage, ca. 2.5 GB</a:t>
            </a:r>
          </a:p>
          <a:p>
            <a:r>
              <a:rPr lang="en-US" dirty="0" smtClean="0"/>
              <a:t>Network traffic, in theory 54 mbps</a:t>
            </a:r>
          </a:p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57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20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MacBook Air 13-inches, mid-2012 model</a:t>
            </a:r>
          </a:p>
          <a:p>
            <a:r>
              <a:rPr lang="en-US" dirty="0" smtClean="0"/>
              <a:t>Intel i5 dual core (hyper-threading), 1.8GHz, 3MB L3 cache</a:t>
            </a:r>
          </a:p>
          <a:p>
            <a:r>
              <a:rPr lang="en-US" dirty="0" smtClean="0"/>
              <a:t>4GB 1600MHz DD3L memory</a:t>
            </a:r>
          </a:p>
          <a:p>
            <a:r>
              <a:rPr lang="en-US" dirty="0" smtClean="0"/>
              <a:t>OS X, El Capitan 10.11.4</a:t>
            </a:r>
          </a:p>
          <a:p>
            <a:r>
              <a:rPr lang="en-US" dirty="0" smtClean="0"/>
              <a:t>Go v. 1.2.1 </a:t>
            </a:r>
            <a:r>
              <a:rPr lang="en-US" dirty="0" err="1" smtClean="0"/>
              <a:t>darwin</a:t>
            </a:r>
            <a:r>
              <a:rPr lang="en-US" dirty="0" smtClean="0"/>
              <a:t>/amd64</a:t>
            </a:r>
          </a:p>
          <a:p>
            <a:r>
              <a:rPr lang="en-US" dirty="0" smtClean="0"/>
              <a:t>Asus RT-N56U, 5GHz wireless connection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57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18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and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57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Running Idle (1)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Prototype started and left running with no interaction</a:t>
            </a:r>
          </a:p>
          <a:p>
            <a:r>
              <a:rPr lang="en-US" dirty="0" smtClean="0"/>
              <a:t>No data or application files present</a:t>
            </a:r>
          </a:p>
          <a:p>
            <a:r>
              <a:rPr lang="en-US" dirty="0" smtClean="0"/>
              <a:t>Tested with fixed coordinator and automatic coordinator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and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57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Running Idle (2)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251501"/>
              </p:ext>
            </p:extLst>
          </p:nvPr>
        </p:nvGraphicFramePr>
        <p:xfrm>
          <a:off x="101600" y="1562099"/>
          <a:ext cx="8915400" cy="2618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941257"/>
              </p:ext>
            </p:extLst>
          </p:nvPr>
        </p:nvGraphicFramePr>
        <p:xfrm>
          <a:off x="101600" y="4180417"/>
          <a:ext cx="8890000" cy="2588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510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and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57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Running Idle (3)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4825898"/>
              </p:ext>
            </p:extLst>
          </p:nvPr>
        </p:nvGraphicFramePr>
        <p:xfrm>
          <a:off x="127000" y="1417637"/>
          <a:ext cx="8921750" cy="268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8287730"/>
              </p:ext>
            </p:extLst>
          </p:nvPr>
        </p:nvGraphicFramePr>
        <p:xfrm>
          <a:off x="127000" y="3989917"/>
          <a:ext cx="8921750" cy="2751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832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and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57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Running Idle (4)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8903694"/>
              </p:ext>
            </p:extLst>
          </p:nvPr>
        </p:nvGraphicFramePr>
        <p:xfrm>
          <a:off x="148167" y="1454666"/>
          <a:ext cx="8826500" cy="5212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816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and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57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Running Idle (5)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9956263"/>
              </p:ext>
            </p:extLst>
          </p:nvPr>
        </p:nvGraphicFramePr>
        <p:xfrm>
          <a:off x="127000" y="1454666"/>
          <a:ext cx="8879417" cy="2683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781503"/>
              </p:ext>
            </p:extLst>
          </p:nvPr>
        </p:nvGraphicFramePr>
        <p:xfrm>
          <a:off x="127000" y="4032249"/>
          <a:ext cx="8879417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63681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and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57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Coordinator Selection Time (</a:t>
            </a:r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Different number of files on the devices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Measured time from starting evaluation to the slowest daemon had registered the change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73925"/>
              </p:ext>
            </p:extLst>
          </p:nvPr>
        </p:nvGraphicFramePr>
        <p:xfrm>
          <a:off x="1791471" y="2282150"/>
          <a:ext cx="5147349" cy="60806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15783"/>
                <a:gridCol w="1715783"/>
                <a:gridCol w="1715783"/>
              </a:tblGrid>
              <a:tr h="3040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Device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Device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Device 4</a:t>
                      </a:r>
                      <a:endParaRPr lang="en-US" sz="1200" dirty="0"/>
                    </a:p>
                  </a:txBody>
                  <a:tcPr/>
                </a:tc>
              </a:tr>
              <a:tr h="3040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753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and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57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Coordinator Selection Time (2)</a:t>
            </a:r>
            <a:endParaRPr lang="en-US" dirty="0"/>
          </a:p>
        </p:txBody>
      </p:sp>
      <p:graphicFrame>
        <p:nvGraphicFramePr>
          <p:cNvPr id="9" name="Chart 8" title="CPU Usag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066357"/>
              </p:ext>
            </p:extLst>
          </p:nvPr>
        </p:nvGraphicFramePr>
        <p:xfrm>
          <a:off x="97695" y="1454666"/>
          <a:ext cx="8944540" cy="5264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586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and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57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smtClean="0"/>
              <a:t>Setup Time (1)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Time of setting up 1 to 200 ”devices”</a:t>
            </a:r>
          </a:p>
          <a:p>
            <a:r>
              <a:rPr lang="en-US" dirty="0" smtClean="0"/>
              <a:t>Time from starting execution to ready to receive requests</a:t>
            </a:r>
          </a:p>
          <a:p>
            <a:r>
              <a:rPr lang="en-US" dirty="0" smtClean="0"/>
              <a:t>Started 1 second apart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6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5 devices per connected person by 2019</a:t>
            </a:r>
          </a:p>
          <a:p>
            <a:r>
              <a:rPr lang="en-US" dirty="0" smtClean="0"/>
              <a:t>Different set of data files and applications depending on type of device</a:t>
            </a:r>
          </a:p>
          <a:p>
            <a:r>
              <a:rPr lang="en-US" dirty="0" smtClean="0"/>
              <a:t>On-line cloud services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 smtClean="0"/>
              <a:t>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20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and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57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Setup Time (2)</a:t>
            </a:r>
            <a:endParaRPr lang="en-US" dirty="0"/>
          </a:p>
        </p:txBody>
      </p:sp>
      <p:graphicFrame>
        <p:nvGraphicFramePr>
          <p:cNvPr id="5" name="Chart 4" title="CPU Usag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1259806"/>
              </p:ext>
            </p:extLst>
          </p:nvPr>
        </p:nvGraphicFramePr>
        <p:xfrm>
          <a:off x="184945" y="1454665"/>
          <a:ext cx="8741744" cy="5202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118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and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57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smtClean="0"/>
              <a:t>Opening a File Remotely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Time from instigating request to the file is open</a:t>
            </a:r>
          </a:p>
          <a:p>
            <a:r>
              <a:rPr lang="en-US" dirty="0" smtClean="0"/>
              <a:t>No difference in traffic</a:t>
            </a:r>
          </a:p>
          <a:p>
            <a:r>
              <a:rPr lang="en-US" dirty="0" smtClean="0"/>
              <a:t>Coordinator </a:t>
            </a:r>
            <a:r>
              <a:rPr lang="en-US" dirty="0" smtClean="0"/>
              <a:t>vs. not </a:t>
            </a:r>
            <a:r>
              <a:rPr lang="en-US" dirty="0" smtClean="0"/>
              <a:t>coordinator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375196"/>
              </p:ext>
            </p:extLst>
          </p:nvPr>
        </p:nvGraphicFramePr>
        <p:xfrm>
          <a:off x="821652" y="4314676"/>
          <a:ext cx="3461712" cy="1152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856"/>
                <a:gridCol w="1730856"/>
              </a:tblGrid>
              <a:tr h="29287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Word 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 (s)</a:t>
                      </a:r>
                      <a:endParaRPr lang="en-US" sz="1200" dirty="0"/>
                    </a:p>
                  </a:txBody>
                  <a:tcPr/>
                </a:tc>
              </a:tr>
              <a:tr h="29287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3.50</a:t>
                      </a:r>
                      <a:endParaRPr lang="en-US" sz="1200" dirty="0"/>
                    </a:p>
                  </a:txBody>
                  <a:tcPr/>
                </a:tc>
              </a:tr>
              <a:tr h="29287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3.51</a:t>
                      </a:r>
                      <a:endParaRPr lang="en-US" sz="1200" dirty="0"/>
                    </a:p>
                  </a:txBody>
                  <a:tcPr/>
                </a:tc>
              </a:tr>
              <a:tr h="23021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3.60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580235"/>
              </p:ext>
            </p:extLst>
          </p:nvPr>
        </p:nvGraphicFramePr>
        <p:xfrm>
          <a:off x="4387273" y="4314676"/>
          <a:ext cx="3747098" cy="882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49"/>
                <a:gridCol w="1873549"/>
              </a:tblGrid>
              <a:tr h="2941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 of test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 (s)</a:t>
                      </a:r>
                      <a:endParaRPr lang="en-US" sz="1200" dirty="0"/>
                    </a:p>
                  </a:txBody>
                  <a:tcPr/>
                </a:tc>
              </a:tr>
              <a:tr h="2941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Non-</a:t>
                      </a:r>
                      <a:r>
                        <a:rPr lang="en-US" sz="1200" dirty="0" err="1" smtClean="0"/>
                        <a:t>coord</a:t>
                      </a:r>
                      <a:r>
                        <a:rPr lang="en-US" sz="1200" baseline="0" dirty="0" smtClean="0"/>
                        <a:t> to </a:t>
                      </a:r>
                      <a:r>
                        <a:rPr lang="en-US" sz="1200" baseline="0" dirty="0" err="1" smtClean="0"/>
                        <a:t>coord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3.72</a:t>
                      </a:r>
                      <a:endParaRPr lang="en-US" sz="1200" dirty="0"/>
                    </a:p>
                  </a:txBody>
                  <a:tcPr/>
                </a:tc>
              </a:tr>
              <a:tr h="29415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Coord</a:t>
                      </a:r>
                      <a:r>
                        <a:rPr lang="en-US" sz="1200" dirty="0" smtClean="0"/>
                        <a:t> to non-</a:t>
                      </a:r>
                      <a:r>
                        <a:rPr lang="en-US" sz="1200" dirty="0" err="1" smtClean="0"/>
                        <a:t>coord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3.44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93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and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57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smtClean="0"/>
              <a:t>Synchronization Time (1)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Difference if added to coordinator or not</a:t>
            </a:r>
          </a:p>
          <a:p>
            <a:r>
              <a:rPr lang="en-US" dirty="0" smtClean="0"/>
              <a:t>Difference in what device is coordinator</a:t>
            </a:r>
          </a:p>
          <a:p>
            <a:r>
              <a:rPr lang="en-US" dirty="0" smtClean="0"/>
              <a:t>Difference if device has files already or not</a:t>
            </a:r>
          </a:p>
          <a:p>
            <a:r>
              <a:rPr lang="en-US" dirty="0" smtClean="0"/>
              <a:t>Difference if device has high or low number of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7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and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57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smtClean="0"/>
              <a:t>Synchronization Time (2)</a:t>
            </a:r>
            <a:endParaRPr lang="en-US" dirty="0"/>
          </a:p>
        </p:txBody>
      </p:sp>
      <p:graphicFrame>
        <p:nvGraphicFramePr>
          <p:cNvPr id="7" name="Chart 6" title="CPU Usag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544139"/>
              </p:ext>
            </p:extLst>
          </p:nvPr>
        </p:nvGraphicFramePr>
        <p:xfrm>
          <a:off x="157429" y="1454666"/>
          <a:ext cx="8878996" cy="5252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7637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and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57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smtClean="0"/>
              <a:t>Synchronization Time (3)</a:t>
            </a:r>
            <a:endParaRPr lang="en-US" dirty="0"/>
          </a:p>
        </p:txBody>
      </p:sp>
      <p:graphicFrame>
        <p:nvGraphicFramePr>
          <p:cNvPr id="5" name="Chart 4" title="CPU Usag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4726760"/>
              </p:ext>
            </p:extLst>
          </p:nvPr>
        </p:nvGraphicFramePr>
        <p:xfrm>
          <a:off x="94457" y="1454666"/>
          <a:ext cx="8941968" cy="5262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807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and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57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smtClean="0"/>
              <a:t>Synchronization Time (4)</a:t>
            </a:r>
            <a:endParaRPr lang="en-US" dirty="0"/>
          </a:p>
        </p:txBody>
      </p:sp>
      <p:graphicFrame>
        <p:nvGraphicFramePr>
          <p:cNvPr id="6" name="Chart 5" title="CPU Usag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399636"/>
              </p:ext>
            </p:extLst>
          </p:nvPr>
        </p:nvGraphicFramePr>
        <p:xfrm>
          <a:off x="83962" y="1417637"/>
          <a:ext cx="8962957" cy="5331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959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and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57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smtClean="0"/>
              <a:t>Application Synchronization (1)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See how number of applications affect synchronization time</a:t>
            </a:r>
          </a:p>
          <a:p>
            <a:r>
              <a:rPr lang="en-US" dirty="0" smtClean="0"/>
              <a:t>Emulate system profiler</a:t>
            </a:r>
          </a:p>
          <a:p>
            <a:r>
              <a:rPr lang="en-US" dirty="0" smtClean="0"/>
              <a:t>Time from the coordinator starts to all synchronization is done</a:t>
            </a:r>
          </a:p>
          <a:p>
            <a:r>
              <a:rPr lang="en-US" dirty="0" smtClean="0"/>
              <a:t>Ran with 2, 10 and 20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7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and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57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smtClean="0"/>
              <a:t>Application Synchronization (2)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109562"/>
              </p:ext>
            </p:extLst>
          </p:nvPr>
        </p:nvGraphicFramePr>
        <p:xfrm>
          <a:off x="174123" y="1417639"/>
          <a:ext cx="8736859" cy="2914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4327641"/>
              </p:ext>
            </p:extLst>
          </p:nvPr>
        </p:nvGraphicFramePr>
        <p:xfrm>
          <a:off x="174123" y="4158071"/>
          <a:ext cx="8736859" cy="2569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0201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Coordinator versus complete decentralization</a:t>
            </a:r>
          </a:p>
          <a:p>
            <a:r>
              <a:rPr lang="en-US" dirty="0" smtClean="0"/>
              <a:t>OS and application interface</a:t>
            </a:r>
          </a:p>
          <a:p>
            <a:r>
              <a:rPr lang="en-US" dirty="0" smtClean="0"/>
              <a:t>Automatic versus manual refresh/synchronization</a:t>
            </a:r>
          </a:p>
          <a:p>
            <a:r>
              <a:rPr lang="en-US" dirty="0" smtClean="0"/>
              <a:t>Batching and caching</a:t>
            </a:r>
          </a:p>
          <a:p>
            <a:r>
              <a:rPr lang="en-US" dirty="0" smtClean="0"/>
              <a:t>Remote application access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Environment for the experiments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71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Assume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always connectivity</a:t>
            </a:r>
          </a:p>
          <a:p>
            <a:r>
              <a:rPr lang="en-US" dirty="0" smtClean="0"/>
              <a:t>accessible files system</a:t>
            </a:r>
          </a:p>
          <a:p>
            <a:r>
              <a:rPr lang="en-US" dirty="0"/>
              <a:t>a</a:t>
            </a:r>
            <a:r>
              <a:rPr lang="en-US" dirty="0" smtClean="0"/>
              <a:t>ccessible information on applications</a:t>
            </a:r>
          </a:p>
          <a:p>
            <a:r>
              <a:rPr lang="en-US" dirty="0"/>
              <a:t>p</a:t>
            </a:r>
            <a:r>
              <a:rPr lang="en-US" dirty="0" smtClean="0"/>
              <a:t>ossible to run more than one instance of app</a:t>
            </a:r>
          </a:p>
          <a:p>
            <a:r>
              <a:rPr lang="en-US" dirty="0"/>
              <a:t>a</a:t>
            </a:r>
            <a:r>
              <a:rPr lang="en-US" dirty="0" smtClean="0"/>
              <a:t> data file only touched by one at a 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 smtClean="0"/>
              <a:t>Thesis Statement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5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Limitations</a:t>
            </a:r>
          </a:p>
          <a:p>
            <a:r>
              <a:rPr lang="en-US" dirty="0" smtClean="0"/>
              <a:t>Applications run </a:t>
            </a:r>
            <a:r>
              <a:rPr lang="en-US" dirty="0" smtClean="0"/>
              <a:t>where they are installed</a:t>
            </a:r>
          </a:p>
          <a:p>
            <a:r>
              <a:rPr lang="en-US" dirty="0" smtClean="0"/>
              <a:t>Data files accessed where they are stored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 smtClean="0"/>
              <a:t>Thesis Statement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0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and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smtClean="0"/>
              <a:t> Idea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83" y="2341185"/>
            <a:ext cx="63119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5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and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278" y="1571288"/>
            <a:ext cx="6613109" cy="496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6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and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Design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15" y="1597205"/>
            <a:ext cx="6955190" cy="47632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52639" y="1383388"/>
            <a:ext cx="5222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SSV: Single System View	FS: File System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1737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Backend Go, frontend JavaScript</a:t>
            </a:r>
          </a:p>
          <a:p>
            <a:r>
              <a:rPr lang="en-US" dirty="0" smtClean="0"/>
              <a:t>GUI in HTML and QML</a:t>
            </a:r>
          </a:p>
          <a:p>
            <a:r>
              <a:rPr lang="en-US" dirty="0" smtClean="0"/>
              <a:t>TCP/IP, HTTP and pipes.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2166" y="1085335"/>
            <a:ext cx="336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Implementation: Overview (1)</a:t>
            </a:r>
          </a:p>
        </p:txBody>
      </p:sp>
    </p:spTree>
    <p:extLst>
      <p:ext uri="{BB962C8B-B14F-4D97-AF65-F5344CB8AC3E}">
        <p14:creationId xmlns:p14="http://schemas.microsoft.com/office/powerpoint/2010/main" val="875071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1205</Words>
  <Application>Microsoft Macintosh PowerPoint</Application>
  <PresentationFormat>On-screen Show (4:3)</PresentationFormat>
  <Paragraphs>220</Paragraphs>
  <Slides>39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Simplified Device-Transparent Personal Storage</vt:lpstr>
      <vt:lpstr>Overview</vt:lpstr>
      <vt:lpstr>Introduction</vt:lpstr>
      <vt:lpstr>Introduction</vt:lpstr>
      <vt:lpstr>Introduction</vt:lpstr>
      <vt:lpstr>Approach and Implementation</vt:lpstr>
      <vt:lpstr>Approach and Implementation</vt:lpstr>
      <vt:lpstr>Approach and Implementation</vt:lpstr>
      <vt:lpstr>Approach and Implementation</vt:lpstr>
      <vt:lpstr>Approach and Implementation</vt:lpstr>
      <vt:lpstr>Approach and Implementation</vt:lpstr>
      <vt:lpstr>Approach and Implementation</vt:lpstr>
      <vt:lpstr>Approach and Implementation</vt:lpstr>
      <vt:lpstr>Approach and Implementation</vt:lpstr>
      <vt:lpstr>Approach and Implementation</vt:lpstr>
      <vt:lpstr>Approach and Implementation</vt:lpstr>
      <vt:lpstr>Approach and Implementation</vt:lpstr>
      <vt:lpstr>Approach and Implementation</vt:lpstr>
      <vt:lpstr>Experimentation and Evaluation</vt:lpstr>
      <vt:lpstr>Experimentation and Evaluation</vt:lpstr>
      <vt:lpstr>Experimentation and Evaluation</vt:lpstr>
      <vt:lpstr>Experimentation and Evaluation</vt:lpstr>
      <vt:lpstr>Experimentation and Evaluation</vt:lpstr>
      <vt:lpstr>Experimentation and Evaluation</vt:lpstr>
      <vt:lpstr>Experimentation and Evaluation</vt:lpstr>
      <vt:lpstr>Experimentation and Evaluation</vt:lpstr>
      <vt:lpstr>Experimentation and Evaluation</vt:lpstr>
      <vt:lpstr>Experimentation and Evaluation</vt:lpstr>
      <vt:lpstr>Experimentation and Evaluation</vt:lpstr>
      <vt:lpstr>Experimentation and Evaluation</vt:lpstr>
      <vt:lpstr>Experimentation and Evaluation</vt:lpstr>
      <vt:lpstr>Experimentation and Evaluation</vt:lpstr>
      <vt:lpstr>Experimentation and Evaluation</vt:lpstr>
      <vt:lpstr>Experimentation and Evaluation</vt:lpstr>
      <vt:lpstr>Experimentation and Evaluation</vt:lpstr>
      <vt:lpstr>Experimentation and Evaluation</vt:lpstr>
      <vt:lpstr>Experimentation and Evaluation</vt:lpstr>
      <vt:lpstr>Discussion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Simplified Device</dc:title>
  <dc:creator>Andreas Kittilsland</dc:creator>
  <cp:lastModifiedBy>Andreas Kittilsland</cp:lastModifiedBy>
  <cp:revision>173</cp:revision>
  <dcterms:created xsi:type="dcterms:W3CDTF">2016-05-20T10:23:02Z</dcterms:created>
  <dcterms:modified xsi:type="dcterms:W3CDTF">2016-05-27T13:48:09Z</dcterms:modified>
</cp:coreProperties>
</file>