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  <p:sldMasterId id="2147483785" r:id="rId5"/>
    <p:sldMasterId id="2147483811" r:id="rId6"/>
    <p:sldMasterId id="2147483798" r:id="rId7"/>
    <p:sldMasterId id="2147483837" r:id="rId8"/>
    <p:sldMasterId id="2147483886" r:id="rId9"/>
  </p:sldMasterIdLst>
  <p:notesMasterIdLst>
    <p:notesMasterId r:id="rId16"/>
  </p:notesMasterIdLst>
  <p:handoutMasterIdLst>
    <p:handoutMasterId r:id="rId17"/>
  </p:handoutMasterIdLst>
  <p:sldIdLst>
    <p:sldId id="631" r:id="rId10"/>
    <p:sldId id="632" r:id="rId11"/>
    <p:sldId id="633" r:id="rId12"/>
    <p:sldId id="634" r:id="rId13"/>
    <p:sldId id="635" r:id="rId14"/>
    <p:sldId id="636" r:id="rId15"/>
  </p:sldIdLst>
  <p:sldSz cx="9144000" cy="5143500" type="screen16x9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1313" indent="115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4213" indent="2301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7113" indent="3444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0013" indent="4587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8000"/>
    <a:srgbClr val="0084D1"/>
    <a:srgbClr val="FFD420"/>
    <a:srgbClr val="242424"/>
    <a:srgbClr val="C7CBCF"/>
    <a:srgbClr val="7D7D7D"/>
    <a:srgbClr val="000000"/>
    <a:srgbClr val="CBCFD3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0" autoAdjust="0"/>
    <p:restoredTop sz="98744" autoAdjust="0"/>
  </p:normalViewPr>
  <p:slideViewPr>
    <p:cSldViewPr snapToGrid="0">
      <p:cViewPr varScale="1">
        <p:scale>
          <a:sx n="150" d="100"/>
          <a:sy n="150" d="100"/>
        </p:scale>
        <p:origin x="-678" y="-84"/>
      </p:cViewPr>
      <p:guideLst>
        <p:guide orient="horz" pos="1620"/>
        <p:guide orient="horz" pos="3035"/>
        <p:guide orient="horz" pos="899"/>
        <p:guide orient="horz" pos="760"/>
        <p:guide orient="horz" pos="2703"/>
        <p:guide orient="horz" pos="327"/>
        <p:guide orient="horz" pos="608"/>
        <p:guide orient="horz" pos="1919"/>
        <p:guide pos="2880"/>
        <p:guide pos="330"/>
        <p:guide pos="5508"/>
        <p:guide pos="2594"/>
        <p:guide pos="3032"/>
        <p:guide pos="42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-330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AB2605-3951-4F3F-B3C0-88112FF306F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06A74-EDE8-4D77-A977-7267C3F69843}">
      <dgm:prSet/>
      <dgm:spPr/>
      <dgm:t>
        <a:bodyPr/>
        <a:lstStyle/>
        <a:p>
          <a:pPr rtl="0"/>
          <a:r>
            <a:rPr lang="en-US" dirty="0" smtClean="0"/>
            <a:t>Use the cloud</a:t>
          </a:r>
          <a:endParaRPr lang="en-US" dirty="0"/>
        </a:p>
      </dgm:t>
    </dgm:pt>
    <dgm:pt modelId="{491543E5-9446-4E98-8645-394DF4A07311}" type="parTrans" cxnId="{DAABB5F3-C48A-4D99-9552-CCC07A4D7461}">
      <dgm:prSet/>
      <dgm:spPr/>
      <dgm:t>
        <a:bodyPr/>
        <a:lstStyle/>
        <a:p>
          <a:endParaRPr lang="en-US"/>
        </a:p>
      </dgm:t>
    </dgm:pt>
    <dgm:pt modelId="{54B0D233-F012-4533-9D72-F13E3160CA8B}" type="sibTrans" cxnId="{DAABB5F3-C48A-4D99-9552-CCC07A4D7461}">
      <dgm:prSet/>
      <dgm:spPr/>
      <dgm:t>
        <a:bodyPr/>
        <a:lstStyle/>
        <a:p>
          <a:endParaRPr lang="en-US"/>
        </a:p>
      </dgm:t>
    </dgm:pt>
    <dgm:pt modelId="{4BD96E55-E231-4385-A363-C2668E368078}">
      <dgm:prSet/>
      <dgm:spPr/>
      <dgm:t>
        <a:bodyPr/>
        <a:lstStyle/>
        <a:p>
          <a:pPr rtl="0"/>
          <a:r>
            <a:rPr lang="en-US" dirty="0" smtClean="0"/>
            <a:t>to install software</a:t>
          </a:r>
          <a:endParaRPr lang="en-US" dirty="0"/>
        </a:p>
      </dgm:t>
    </dgm:pt>
    <dgm:pt modelId="{57E92FA4-823C-48BF-96FF-681E42F7863D}" type="parTrans" cxnId="{980933E3-63DD-4D74-BA52-BD5FE5F72E55}">
      <dgm:prSet/>
      <dgm:spPr/>
      <dgm:t>
        <a:bodyPr/>
        <a:lstStyle/>
        <a:p>
          <a:endParaRPr lang="en-US"/>
        </a:p>
      </dgm:t>
    </dgm:pt>
    <dgm:pt modelId="{C65C6598-BD6A-45CC-8E3A-76F5702A951C}" type="sibTrans" cxnId="{980933E3-63DD-4D74-BA52-BD5FE5F72E55}">
      <dgm:prSet/>
      <dgm:spPr/>
      <dgm:t>
        <a:bodyPr/>
        <a:lstStyle/>
        <a:p>
          <a:endParaRPr lang="en-US"/>
        </a:p>
      </dgm:t>
    </dgm:pt>
    <dgm:pt modelId="{41EABD30-86A0-4D73-8461-0163E19E54B7}">
      <dgm:prSet/>
      <dgm:spPr/>
      <dgm:t>
        <a:bodyPr/>
        <a:lstStyle/>
        <a:p>
          <a:pPr rtl="0"/>
          <a:r>
            <a:rPr lang="en-US" dirty="0" smtClean="0"/>
            <a:t>on any vehicle</a:t>
          </a:r>
          <a:endParaRPr lang="en-US" dirty="0"/>
        </a:p>
      </dgm:t>
    </dgm:pt>
    <dgm:pt modelId="{8AFD3467-B252-408A-A9A2-21C15014FD18}" type="parTrans" cxnId="{87944DC6-B85E-46A3-B6F6-E43BBF382D02}">
      <dgm:prSet/>
      <dgm:spPr/>
      <dgm:t>
        <a:bodyPr/>
        <a:lstStyle/>
        <a:p>
          <a:endParaRPr lang="en-US"/>
        </a:p>
      </dgm:t>
    </dgm:pt>
    <dgm:pt modelId="{A2FC3161-8608-4063-8463-4215DC327AB8}" type="sibTrans" cxnId="{87944DC6-B85E-46A3-B6F6-E43BBF382D02}">
      <dgm:prSet/>
      <dgm:spPr/>
      <dgm:t>
        <a:bodyPr/>
        <a:lstStyle/>
        <a:p>
          <a:endParaRPr lang="en-US"/>
        </a:p>
      </dgm:t>
    </dgm:pt>
    <dgm:pt modelId="{4AC41330-2F38-4921-B037-A562CB569434}" type="pres">
      <dgm:prSet presAssocID="{6DAB2605-3951-4F3F-B3C0-88112FF306F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26E4FD-3060-44A0-8993-E7D6F55DC589}" type="pres">
      <dgm:prSet presAssocID="{8F906A74-EDE8-4D77-A977-7267C3F69843}" presName="composite" presStyleCnt="0"/>
      <dgm:spPr/>
    </dgm:pt>
    <dgm:pt modelId="{42D4BAC1-AAB6-4E4C-A51D-8CB2487B2623}" type="pres">
      <dgm:prSet presAssocID="{8F906A74-EDE8-4D77-A977-7267C3F69843}" presName="imgShp" presStyleLbl="fgImgPlace1" presStyleIdx="0" presStyleCnt="3" custLinFactNeighborX="-6985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419E9D7-4285-439B-AEEC-FCC78C7EFD18}" type="pres">
      <dgm:prSet presAssocID="{8F906A74-EDE8-4D77-A977-7267C3F6984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0FF1F-1856-4F98-8651-0F3ECD64818A}" type="pres">
      <dgm:prSet presAssocID="{54B0D233-F012-4533-9D72-F13E3160CA8B}" presName="spacing" presStyleCnt="0"/>
      <dgm:spPr/>
    </dgm:pt>
    <dgm:pt modelId="{F6A138F4-7B23-43D1-AD06-FFE0845FF5D7}" type="pres">
      <dgm:prSet presAssocID="{4BD96E55-E231-4385-A363-C2668E368078}" presName="composite" presStyleCnt="0"/>
      <dgm:spPr/>
    </dgm:pt>
    <dgm:pt modelId="{536AEDA1-0432-40A4-91AD-3420519EF0FC}" type="pres">
      <dgm:prSet presAssocID="{4BD96E55-E231-4385-A363-C2668E368078}" presName="imgShp" presStyleLbl="fgImgPlace1" presStyleIdx="1" presStyleCnt="3" custLinFactNeighborX="-69857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8E5CA4F-B995-47CC-9F25-DC0C3574F3D8}" type="pres">
      <dgm:prSet presAssocID="{4BD96E55-E231-4385-A363-C2668E36807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19841-C046-4366-ADDE-DA2548BE4F50}" type="pres">
      <dgm:prSet presAssocID="{C65C6598-BD6A-45CC-8E3A-76F5702A951C}" presName="spacing" presStyleCnt="0"/>
      <dgm:spPr/>
    </dgm:pt>
    <dgm:pt modelId="{2DCBB59A-AAE0-45D7-A7A4-8865041F6C94}" type="pres">
      <dgm:prSet presAssocID="{41EABD30-86A0-4D73-8461-0163E19E54B7}" presName="composite" presStyleCnt="0"/>
      <dgm:spPr/>
    </dgm:pt>
    <dgm:pt modelId="{DC472189-0B36-4342-935A-88B8B527CF22}" type="pres">
      <dgm:prSet presAssocID="{41EABD30-86A0-4D73-8461-0163E19E54B7}" presName="imgShp" presStyleLbl="fgImgPlace1" presStyleIdx="2" presStyleCnt="3" custLinFactNeighborX="-6985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7770401-0C59-4F00-B65F-E243B19DA876}" type="pres">
      <dgm:prSet presAssocID="{41EABD30-86A0-4D73-8461-0163E19E54B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9C14B6-FB5E-4D5B-B211-32FB11FB3DE3}" type="presOf" srcId="{41EABD30-86A0-4D73-8461-0163E19E54B7}" destId="{E7770401-0C59-4F00-B65F-E243B19DA876}" srcOrd="0" destOrd="0" presId="urn:microsoft.com/office/officeart/2005/8/layout/vList3"/>
    <dgm:cxn modelId="{980933E3-63DD-4D74-BA52-BD5FE5F72E55}" srcId="{6DAB2605-3951-4F3F-B3C0-88112FF306FD}" destId="{4BD96E55-E231-4385-A363-C2668E368078}" srcOrd="1" destOrd="0" parTransId="{57E92FA4-823C-48BF-96FF-681E42F7863D}" sibTransId="{C65C6598-BD6A-45CC-8E3A-76F5702A951C}"/>
    <dgm:cxn modelId="{DAABB5F3-C48A-4D99-9552-CCC07A4D7461}" srcId="{6DAB2605-3951-4F3F-B3C0-88112FF306FD}" destId="{8F906A74-EDE8-4D77-A977-7267C3F69843}" srcOrd="0" destOrd="0" parTransId="{491543E5-9446-4E98-8645-394DF4A07311}" sibTransId="{54B0D233-F012-4533-9D72-F13E3160CA8B}"/>
    <dgm:cxn modelId="{87944DC6-B85E-46A3-B6F6-E43BBF382D02}" srcId="{6DAB2605-3951-4F3F-B3C0-88112FF306FD}" destId="{41EABD30-86A0-4D73-8461-0163E19E54B7}" srcOrd="2" destOrd="0" parTransId="{8AFD3467-B252-408A-A9A2-21C15014FD18}" sibTransId="{A2FC3161-8608-4063-8463-4215DC327AB8}"/>
    <dgm:cxn modelId="{A326F3CE-6D54-4036-8F2C-387F6FE61777}" type="presOf" srcId="{8F906A74-EDE8-4D77-A977-7267C3F69843}" destId="{9419E9D7-4285-439B-AEEC-FCC78C7EFD18}" srcOrd="0" destOrd="0" presId="urn:microsoft.com/office/officeart/2005/8/layout/vList3"/>
    <dgm:cxn modelId="{CE326AE8-3145-460D-96E4-8E5743596870}" type="presOf" srcId="{4BD96E55-E231-4385-A363-C2668E368078}" destId="{18E5CA4F-B995-47CC-9F25-DC0C3574F3D8}" srcOrd="0" destOrd="0" presId="urn:microsoft.com/office/officeart/2005/8/layout/vList3"/>
    <dgm:cxn modelId="{9EDA644B-2EC1-411C-AC25-B542941E7DAD}" type="presOf" srcId="{6DAB2605-3951-4F3F-B3C0-88112FF306FD}" destId="{4AC41330-2F38-4921-B037-A562CB569434}" srcOrd="0" destOrd="0" presId="urn:microsoft.com/office/officeart/2005/8/layout/vList3"/>
    <dgm:cxn modelId="{2923B678-6430-479D-92FD-E5BB48502845}" type="presParOf" srcId="{4AC41330-2F38-4921-B037-A562CB569434}" destId="{7A26E4FD-3060-44A0-8993-E7D6F55DC589}" srcOrd="0" destOrd="0" presId="urn:microsoft.com/office/officeart/2005/8/layout/vList3"/>
    <dgm:cxn modelId="{BB6097F2-2A25-4D09-87A7-223074AB89EE}" type="presParOf" srcId="{7A26E4FD-3060-44A0-8993-E7D6F55DC589}" destId="{42D4BAC1-AAB6-4E4C-A51D-8CB2487B2623}" srcOrd="0" destOrd="0" presId="urn:microsoft.com/office/officeart/2005/8/layout/vList3"/>
    <dgm:cxn modelId="{357EC464-171F-4095-B869-15CFC7FC92E7}" type="presParOf" srcId="{7A26E4FD-3060-44A0-8993-E7D6F55DC589}" destId="{9419E9D7-4285-439B-AEEC-FCC78C7EFD18}" srcOrd="1" destOrd="0" presId="urn:microsoft.com/office/officeart/2005/8/layout/vList3"/>
    <dgm:cxn modelId="{7AE5DBFE-42C7-4F41-9387-06A8D231A624}" type="presParOf" srcId="{4AC41330-2F38-4921-B037-A562CB569434}" destId="{78A0FF1F-1856-4F98-8651-0F3ECD64818A}" srcOrd="1" destOrd="0" presId="urn:microsoft.com/office/officeart/2005/8/layout/vList3"/>
    <dgm:cxn modelId="{9BBA7FC2-1100-465F-8361-E8D7CFB92218}" type="presParOf" srcId="{4AC41330-2F38-4921-B037-A562CB569434}" destId="{F6A138F4-7B23-43D1-AD06-FFE0845FF5D7}" srcOrd="2" destOrd="0" presId="urn:microsoft.com/office/officeart/2005/8/layout/vList3"/>
    <dgm:cxn modelId="{DF670E70-2DB7-4082-81A4-060E861A9466}" type="presParOf" srcId="{F6A138F4-7B23-43D1-AD06-FFE0845FF5D7}" destId="{536AEDA1-0432-40A4-91AD-3420519EF0FC}" srcOrd="0" destOrd="0" presId="urn:microsoft.com/office/officeart/2005/8/layout/vList3"/>
    <dgm:cxn modelId="{8DF63DEF-4062-4789-AC2E-88F815217E6C}" type="presParOf" srcId="{F6A138F4-7B23-43D1-AD06-FFE0845FF5D7}" destId="{18E5CA4F-B995-47CC-9F25-DC0C3574F3D8}" srcOrd="1" destOrd="0" presId="urn:microsoft.com/office/officeart/2005/8/layout/vList3"/>
    <dgm:cxn modelId="{EEF27355-AEAF-4D3E-B497-A2BA624555AD}" type="presParOf" srcId="{4AC41330-2F38-4921-B037-A562CB569434}" destId="{73619841-C046-4366-ADDE-DA2548BE4F50}" srcOrd="3" destOrd="0" presId="urn:microsoft.com/office/officeart/2005/8/layout/vList3"/>
    <dgm:cxn modelId="{E8788361-D6DA-4FF3-A6AF-4A432B2C8CD0}" type="presParOf" srcId="{4AC41330-2F38-4921-B037-A562CB569434}" destId="{2DCBB59A-AAE0-45D7-A7A4-8865041F6C94}" srcOrd="4" destOrd="0" presId="urn:microsoft.com/office/officeart/2005/8/layout/vList3"/>
    <dgm:cxn modelId="{CBE337BE-2B25-4AE7-8A72-D86588218CCE}" type="presParOf" srcId="{2DCBB59A-AAE0-45D7-A7A4-8865041F6C94}" destId="{DC472189-0B36-4342-935A-88B8B527CF22}" srcOrd="0" destOrd="0" presId="urn:microsoft.com/office/officeart/2005/8/layout/vList3"/>
    <dgm:cxn modelId="{C8B42498-FCB4-49D1-A31E-6FCC9F84F6F8}" type="presParOf" srcId="{2DCBB59A-AAE0-45D7-A7A4-8865041F6C94}" destId="{E7770401-0C59-4F00-B65F-E243B19DA8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SOTA Server [Cloud]</a:t>
          </a:r>
          <a:br>
            <a:rPr lang="en-GB" b="1" dirty="0" smtClean="0"/>
          </a:br>
          <a:r>
            <a:rPr lang="en-GB" b="0" dirty="0" smtClean="0"/>
            <a:t>Manages software images and vehicle database</a:t>
          </a:r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smtClean="0"/>
            <a:t>SOTA Client [Head Unit]</a:t>
          </a:r>
          <a:br>
            <a:rPr lang="en-GB" b="1" dirty="0" smtClean="0"/>
          </a:br>
          <a:r>
            <a:rPr lang="en-GB" dirty="0" smtClean="0"/>
            <a:t>Validates and installs software received from SOTA Server</a:t>
          </a:r>
          <a:endParaRPr lang="en-US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Electronic Control Units</a:t>
          </a:r>
          <a:br>
            <a:rPr lang="en-GB" b="1" dirty="0" smtClean="0"/>
          </a:br>
          <a:r>
            <a:rPr lang="en-GB" b="0" dirty="0" smtClean="0"/>
            <a:t>Validates and installs software received from Install Manager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 custLinFactNeighborX="1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8BDD38-F028-4F75-8F91-4E64A9AC80E9}" type="presOf" srcId="{B3986340-38B8-4950-BDD5-851386A11D97}" destId="{522008EA-06B2-4A8A-BB28-3F80C63DEF38}" srcOrd="0" destOrd="0" presId="urn:microsoft.com/office/officeart/2005/8/layout/vList2"/>
    <dgm:cxn modelId="{B6EE088C-7BA2-4A37-A71B-B5474D600F29}" type="presOf" srcId="{0A296DC2-6585-4E07-9809-EE01D5052765}" destId="{32200411-A8EF-40C8-8AF3-0D627E2AEA2D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62A2B506-649D-429B-A4BE-EB27E4D65BD6}" type="presOf" srcId="{FB4B0BB7-9A87-404D-86F3-4A3EA0726227}" destId="{38F37F46-9478-4A22-8B4F-64FC6E8315DB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2C70E6C2-43D0-4EB1-BE1A-A0243CAE55F2}" type="presOf" srcId="{E30F1C16-1B3B-4FEE-BB02-0BF2A025B36E}" destId="{5BA0E871-7486-4F1B-922E-0B14257D93B3}" srcOrd="0" destOrd="0" presId="urn:microsoft.com/office/officeart/2005/8/layout/vList2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7944B04B-097B-4DA7-90A9-B4E50D16130F}" type="presParOf" srcId="{32200411-A8EF-40C8-8AF3-0D627E2AEA2D}" destId="{5BA0E871-7486-4F1B-922E-0B14257D93B3}" srcOrd="0" destOrd="0" presId="urn:microsoft.com/office/officeart/2005/8/layout/vList2"/>
    <dgm:cxn modelId="{32BD0401-E020-43C0-8B7C-CDB8C4F02220}" type="presParOf" srcId="{32200411-A8EF-40C8-8AF3-0D627E2AEA2D}" destId="{978BAA29-2411-4C1C-9B11-6E4F9EDCE3A2}" srcOrd="1" destOrd="0" presId="urn:microsoft.com/office/officeart/2005/8/layout/vList2"/>
    <dgm:cxn modelId="{F520D76D-1F34-48F6-A74B-C07B3248A262}" type="presParOf" srcId="{32200411-A8EF-40C8-8AF3-0D627E2AEA2D}" destId="{38F37F46-9478-4A22-8B4F-64FC6E8315DB}" srcOrd="2" destOrd="0" presId="urn:microsoft.com/office/officeart/2005/8/layout/vList2"/>
    <dgm:cxn modelId="{62268553-BB47-4836-BFE4-C322542A4C25}" type="presParOf" srcId="{32200411-A8EF-40C8-8AF3-0D627E2AEA2D}" destId="{C5900B56-537F-45F1-AF90-F74B3C6EC459}" srcOrd="3" destOrd="0" presId="urn:microsoft.com/office/officeart/2005/8/layout/vList2"/>
    <dgm:cxn modelId="{51D4D17F-3F7B-4431-AFA8-179CA0D44D24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7F0EB7-6736-4CED-80CC-62D43E0CB8A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3AA4C-80E7-413C-97AC-57A172466FAA}">
      <dgm:prSet/>
      <dgm:spPr/>
      <dgm:t>
        <a:bodyPr/>
        <a:lstStyle/>
        <a:p>
          <a:pPr rtl="0"/>
          <a:r>
            <a:rPr lang="en-US" dirty="0" smtClean="0"/>
            <a:t>Queue software update in the cloud</a:t>
          </a:r>
          <a:endParaRPr lang="en-US" dirty="0"/>
        </a:p>
      </dgm:t>
    </dgm:pt>
    <dgm:pt modelId="{B2A8D6CD-DE32-49CB-9EB2-9706C314272B}" type="parTrans" cxnId="{08CBB0AD-9268-4D80-8967-67F3CEB2C466}">
      <dgm:prSet/>
      <dgm:spPr/>
      <dgm:t>
        <a:bodyPr/>
        <a:lstStyle/>
        <a:p>
          <a:endParaRPr lang="en-US"/>
        </a:p>
      </dgm:t>
    </dgm:pt>
    <dgm:pt modelId="{116D8249-FA67-4A07-8794-5A0FCF10C45E}" type="sibTrans" cxnId="{08CBB0AD-9268-4D80-8967-67F3CEB2C466}">
      <dgm:prSet/>
      <dgm:spPr/>
      <dgm:t>
        <a:bodyPr/>
        <a:lstStyle/>
        <a:p>
          <a:endParaRPr lang="en-US"/>
        </a:p>
      </dgm:t>
    </dgm:pt>
    <dgm:pt modelId="{21DBC432-1135-4A31-BFC8-CB48F69FA1CD}">
      <dgm:prSet/>
      <dgm:spPr/>
      <dgm:t>
        <a:bodyPr/>
        <a:lstStyle/>
        <a:p>
          <a:pPr rtl="0"/>
          <a:r>
            <a:rPr lang="en-US" dirty="0" smtClean="0"/>
            <a:t>Transmit software to vehicle</a:t>
          </a:r>
          <a:endParaRPr lang="en-US" dirty="0"/>
        </a:p>
      </dgm:t>
    </dgm:pt>
    <dgm:pt modelId="{8588B213-1C57-41A4-9CE8-FD872A17A097}" type="parTrans" cxnId="{C1DD4AD8-8A73-4E4A-93CC-F6425153C738}">
      <dgm:prSet/>
      <dgm:spPr/>
      <dgm:t>
        <a:bodyPr/>
        <a:lstStyle/>
        <a:p>
          <a:endParaRPr lang="en-US"/>
        </a:p>
      </dgm:t>
    </dgm:pt>
    <dgm:pt modelId="{7F340B14-69B4-4D73-9181-9545C5D67DA9}" type="sibTrans" cxnId="{C1DD4AD8-8A73-4E4A-93CC-F6425153C738}">
      <dgm:prSet/>
      <dgm:spPr/>
      <dgm:t>
        <a:bodyPr/>
        <a:lstStyle/>
        <a:p>
          <a:endParaRPr lang="en-US"/>
        </a:p>
      </dgm:t>
    </dgm:pt>
    <dgm:pt modelId="{A79060C6-ABDB-4529-AADC-09C05A97D750}">
      <dgm:prSet/>
      <dgm:spPr/>
      <dgm:t>
        <a:bodyPr/>
        <a:lstStyle/>
        <a:p>
          <a:pPr rtl="0"/>
          <a:r>
            <a:rPr lang="en-US" dirty="0" smtClean="0"/>
            <a:t>Validate received software</a:t>
          </a:r>
          <a:endParaRPr lang="en-US" dirty="0"/>
        </a:p>
      </dgm:t>
    </dgm:pt>
    <dgm:pt modelId="{382FF517-B317-4633-A89A-C7E26978FAFE}" type="parTrans" cxnId="{0D6B37E6-7219-4BD2-B122-42C3300CF3AD}">
      <dgm:prSet/>
      <dgm:spPr/>
      <dgm:t>
        <a:bodyPr/>
        <a:lstStyle/>
        <a:p>
          <a:endParaRPr lang="en-US"/>
        </a:p>
      </dgm:t>
    </dgm:pt>
    <dgm:pt modelId="{E5BD9194-B9CA-463D-8548-4657B5C515F3}" type="sibTrans" cxnId="{0D6B37E6-7219-4BD2-B122-42C3300CF3AD}">
      <dgm:prSet/>
      <dgm:spPr/>
      <dgm:t>
        <a:bodyPr/>
        <a:lstStyle/>
        <a:p>
          <a:endParaRPr lang="en-US"/>
        </a:p>
      </dgm:t>
    </dgm:pt>
    <dgm:pt modelId="{0350E1DF-3359-4B32-9F80-6BBBFE874C95}">
      <dgm:prSet/>
      <dgm:spPr/>
      <dgm:t>
        <a:bodyPr/>
        <a:lstStyle/>
        <a:p>
          <a:pPr rtl="0"/>
          <a:r>
            <a:rPr lang="en-US" dirty="0" smtClean="0"/>
            <a:t>Install software in Head Unit or ECUs</a:t>
          </a:r>
          <a:endParaRPr lang="en-US" dirty="0"/>
        </a:p>
      </dgm:t>
    </dgm:pt>
    <dgm:pt modelId="{6C3155C6-DCA2-4BCC-AB30-D5BBC72F4924}" type="parTrans" cxnId="{4579942F-E45D-43FC-A360-3E66C5DAF05E}">
      <dgm:prSet/>
      <dgm:spPr/>
      <dgm:t>
        <a:bodyPr/>
        <a:lstStyle/>
        <a:p>
          <a:endParaRPr lang="en-US"/>
        </a:p>
      </dgm:t>
    </dgm:pt>
    <dgm:pt modelId="{33FCFBB5-E6AB-489D-A9E4-0DD3265ECC48}" type="sibTrans" cxnId="{4579942F-E45D-43FC-A360-3E66C5DAF05E}">
      <dgm:prSet/>
      <dgm:spPr/>
      <dgm:t>
        <a:bodyPr/>
        <a:lstStyle/>
        <a:p>
          <a:endParaRPr lang="en-US"/>
        </a:p>
      </dgm:t>
    </dgm:pt>
    <dgm:pt modelId="{7E923BAB-2489-4392-96E0-2E37E0DE5B3A}" type="pres">
      <dgm:prSet presAssocID="{287F0EB7-6736-4CED-80CC-62D43E0CB8A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839499-0C72-4F07-95F8-3851F84F04FE}" type="pres">
      <dgm:prSet presAssocID="{287F0EB7-6736-4CED-80CC-62D43E0CB8A0}" presName="arrow" presStyleLbl="bgShp" presStyleIdx="0" presStyleCnt="1"/>
      <dgm:spPr/>
    </dgm:pt>
    <dgm:pt modelId="{D2166449-AD27-48D5-8EDF-441C15A0FC48}" type="pres">
      <dgm:prSet presAssocID="{287F0EB7-6736-4CED-80CC-62D43E0CB8A0}" presName="linearProcess" presStyleCnt="0"/>
      <dgm:spPr/>
    </dgm:pt>
    <dgm:pt modelId="{A4A0C598-C9C5-4EE6-A6FF-EC1706EE431D}" type="pres">
      <dgm:prSet presAssocID="{30D3AA4C-80E7-413C-97AC-57A172466FAA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50BF63-0F8B-4E66-A398-1D1D55AF62A7}" type="pres">
      <dgm:prSet presAssocID="{116D8249-FA67-4A07-8794-5A0FCF10C45E}" presName="sibTrans" presStyleCnt="0"/>
      <dgm:spPr/>
    </dgm:pt>
    <dgm:pt modelId="{77727374-ADD9-4DA7-901B-A3D7BCE2B8EB}" type="pres">
      <dgm:prSet presAssocID="{21DBC432-1135-4A31-BFC8-CB48F69FA1CD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021EB4-2A4F-4303-BC0C-909FA99AF002}" type="pres">
      <dgm:prSet presAssocID="{7F340B14-69B4-4D73-9181-9545C5D67DA9}" presName="sibTrans" presStyleCnt="0"/>
      <dgm:spPr/>
    </dgm:pt>
    <dgm:pt modelId="{95F48FA8-4853-4174-A8DD-FC12C9E6B104}" type="pres">
      <dgm:prSet presAssocID="{A79060C6-ABDB-4529-AADC-09C05A97D75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B60AD-E050-484C-9177-D515C83C4C4C}" type="pres">
      <dgm:prSet presAssocID="{E5BD9194-B9CA-463D-8548-4657B5C515F3}" presName="sibTrans" presStyleCnt="0"/>
      <dgm:spPr/>
    </dgm:pt>
    <dgm:pt modelId="{0461BAD7-66BD-4070-A7E3-3A5F75D3236F}" type="pres">
      <dgm:prSet presAssocID="{0350E1DF-3359-4B32-9F80-6BBBFE874C9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79942F-E45D-43FC-A360-3E66C5DAF05E}" srcId="{287F0EB7-6736-4CED-80CC-62D43E0CB8A0}" destId="{0350E1DF-3359-4B32-9F80-6BBBFE874C95}" srcOrd="3" destOrd="0" parTransId="{6C3155C6-DCA2-4BCC-AB30-D5BBC72F4924}" sibTransId="{33FCFBB5-E6AB-489D-A9E4-0DD3265ECC48}"/>
    <dgm:cxn modelId="{08CBB0AD-9268-4D80-8967-67F3CEB2C466}" srcId="{287F0EB7-6736-4CED-80CC-62D43E0CB8A0}" destId="{30D3AA4C-80E7-413C-97AC-57A172466FAA}" srcOrd="0" destOrd="0" parTransId="{B2A8D6CD-DE32-49CB-9EB2-9706C314272B}" sibTransId="{116D8249-FA67-4A07-8794-5A0FCF10C45E}"/>
    <dgm:cxn modelId="{C1DD4AD8-8A73-4E4A-93CC-F6425153C738}" srcId="{287F0EB7-6736-4CED-80CC-62D43E0CB8A0}" destId="{21DBC432-1135-4A31-BFC8-CB48F69FA1CD}" srcOrd="1" destOrd="0" parTransId="{8588B213-1C57-41A4-9CE8-FD872A17A097}" sibTransId="{7F340B14-69B4-4D73-9181-9545C5D67DA9}"/>
    <dgm:cxn modelId="{1ADF6F09-230B-4E73-9078-779B346E9533}" type="presOf" srcId="{287F0EB7-6736-4CED-80CC-62D43E0CB8A0}" destId="{7E923BAB-2489-4392-96E0-2E37E0DE5B3A}" srcOrd="0" destOrd="0" presId="urn:microsoft.com/office/officeart/2005/8/layout/hProcess9"/>
    <dgm:cxn modelId="{D6B279B6-9197-4956-A813-7D4463D23BE0}" type="presOf" srcId="{30D3AA4C-80E7-413C-97AC-57A172466FAA}" destId="{A4A0C598-C9C5-4EE6-A6FF-EC1706EE431D}" srcOrd="0" destOrd="0" presId="urn:microsoft.com/office/officeart/2005/8/layout/hProcess9"/>
    <dgm:cxn modelId="{7AF610CB-6899-49B7-8449-0A2217198226}" type="presOf" srcId="{A79060C6-ABDB-4529-AADC-09C05A97D750}" destId="{95F48FA8-4853-4174-A8DD-FC12C9E6B104}" srcOrd="0" destOrd="0" presId="urn:microsoft.com/office/officeart/2005/8/layout/hProcess9"/>
    <dgm:cxn modelId="{0D6B37E6-7219-4BD2-B122-42C3300CF3AD}" srcId="{287F0EB7-6736-4CED-80CC-62D43E0CB8A0}" destId="{A79060C6-ABDB-4529-AADC-09C05A97D750}" srcOrd="2" destOrd="0" parTransId="{382FF517-B317-4633-A89A-C7E26978FAFE}" sibTransId="{E5BD9194-B9CA-463D-8548-4657B5C515F3}"/>
    <dgm:cxn modelId="{15AE932E-1D8C-4D05-861C-9E9C8B2440F9}" type="presOf" srcId="{21DBC432-1135-4A31-BFC8-CB48F69FA1CD}" destId="{77727374-ADD9-4DA7-901B-A3D7BCE2B8EB}" srcOrd="0" destOrd="0" presId="urn:microsoft.com/office/officeart/2005/8/layout/hProcess9"/>
    <dgm:cxn modelId="{3CE52FB5-03C1-4C9F-AF38-BFA61B8B89B2}" type="presOf" srcId="{0350E1DF-3359-4B32-9F80-6BBBFE874C95}" destId="{0461BAD7-66BD-4070-A7E3-3A5F75D3236F}" srcOrd="0" destOrd="0" presId="urn:microsoft.com/office/officeart/2005/8/layout/hProcess9"/>
    <dgm:cxn modelId="{E6785005-7B57-4D59-B99F-59C37FB100D9}" type="presParOf" srcId="{7E923BAB-2489-4392-96E0-2E37E0DE5B3A}" destId="{44839499-0C72-4F07-95F8-3851F84F04FE}" srcOrd="0" destOrd="0" presId="urn:microsoft.com/office/officeart/2005/8/layout/hProcess9"/>
    <dgm:cxn modelId="{612C0D10-7D22-40F3-A850-EE150B514512}" type="presParOf" srcId="{7E923BAB-2489-4392-96E0-2E37E0DE5B3A}" destId="{D2166449-AD27-48D5-8EDF-441C15A0FC48}" srcOrd="1" destOrd="0" presId="urn:microsoft.com/office/officeart/2005/8/layout/hProcess9"/>
    <dgm:cxn modelId="{7B69CA52-B75A-4FEB-A305-2D437D12C0CA}" type="presParOf" srcId="{D2166449-AD27-48D5-8EDF-441C15A0FC48}" destId="{A4A0C598-C9C5-4EE6-A6FF-EC1706EE431D}" srcOrd="0" destOrd="0" presId="urn:microsoft.com/office/officeart/2005/8/layout/hProcess9"/>
    <dgm:cxn modelId="{4A15CC3C-752A-48B6-A6EB-0C83D857871B}" type="presParOf" srcId="{D2166449-AD27-48D5-8EDF-441C15A0FC48}" destId="{1850BF63-0F8B-4E66-A398-1D1D55AF62A7}" srcOrd="1" destOrd="0" presId="urn:microsoft.com/office/officeart/2005/8/layout/hProcess9"/>
    <dgm:cxn modelId="{E4667C45-4EED-4CDF-BD61-C2D3045C20D5}" type="presParOf" srcId="{D2166449-AD27-48D5-8EDF-441C15A0FC48}" destId="{77727374-ADD9-4DA7-901B-A3D7BCE2B8EB}" srcOrd="2" destOrd="0" presId="urn:microsoft.com/office/officeart/2005/8/layout/hProcess9"/>
    <dgm:cxn modelId="{2462C8F6-13BE-4EBA-94DF-C3066A6EE840}" type="presParOf" srcId="{D2166449-AD27-48D5-8EDF-441C15A0FC48}" destId="{15021EB4-2A4F-4303-BC0C-909FA99AF002}" srcOrd="3" destOrd="0" presId="urn:microsoft.com/office/officeart/2005/8/layout/hProcess9"/>
    <dgm:cxn modelId="{7FF244BB-10CF-4A56-BBCA-B27345D615CA}" type="presParOf" srcId="{D2166449-AD27-48D5-8EDF-441C15A0FC48}" destId="{95F48FA8-4853-4174-A8DD-FC12C9E6B104}" srcOrd="4" destOrd="0" presId="urn:microsoft.com/office/officeart/2005/8/layout/hProcess9"/>
    <dgm:cxn modelId="{5BB8ECE9-B163-465D-9BD2-D29C5417ED70}" type="presParOf" srcId="{D2166449-AD27-48D5-8EDF-441C15A0FC48}" destId="{7A6B60AD-E050-484C-9177-D515C83C4C4C}" srcOrd="5" destOrd="0" presId="urn:microsoft.com/office/officeart/2005/8/layout/hProcess9"/>
    <dgm:cxn modelId="{4DA012C1-44AC-4BB1-948E-E424BE2C4B5F}" type="presParOf" srcId="{D2166449-AD27-48D5-8EDF-441C15A0FC48}" destId="{0461BAD7-66BD-4070-A7E3-3A5F75D3236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A software package is uploaded to the SOTA Server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The RVI Server stores the package in its repository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56479D57-7864-4D00-9136-A23F7D891DF2}">
      <dgm:prSet custT="1"/>
      <dgm:spPr/>
      <dgm:t>
        <a:bodyPr/>
        <a:lstStyle/>
        <a:p>
          <a:pPr rtl="0"/>
          <a:r>
            <a:rPr lang="en-US" sz="1400" dirty="0" smtClean="0"/>
            <a:t>The package is queued to be installed on a number of vehicles</a:t>
          </a:r>
          <a:endParaRPr lang="en-US" sz="1400" dirty="0"/>
        </a:p>
      </dgm:t>
    </dgm:pt>
    <dgm:pt modelId="{73F65232-322B-40CD-BBDF-7273336DAF9F}" type="sibTrans" cxnId="{2CCE0249-E9CA-4BE2-9E2C-9A28D5EA90B3}">
      <dgm:prSet custT="1"/>
      <dgm:spPr/>
      <dgm:t>
        <a:bodyPr/>
        <a:lstStyle/>
        <a:p>
          <a:endParaRPr lang="en-US" sz="1600"/>
        </a:p>
      </dgm:t>
    </dgm:pt>
    <dgm:pt modelId="{2960610A-232F-417D-8BEC-CB2837ABD618}" type="parTrans" cxnId="{2CCE0249-E9CA-4BE2-9E2C-9A28D5EA90B3}">
      <dgm:prSet/>
      <dgm:spPr/>
      <dgm:t>
        <a:bodyPr/>
        <a:lstStyle/>
        <a:p>
          <a:endParaRPr lang="en-US" sz="2400"/>
        </a:p>
      </dgm:t>
    </dgm:pt>
    <dgm:pt modelId="{A28522D9-D29E-4404-8DB3-C04171445AA5}">
      <dgm:prSet custT="1"/>
      <dgm:spPr/>
      <dgm:t>
        <a:bodyPr/>
        <a:lstStyle/>
        <a:p>
          <a:pPr rtl="0"/>
          <a:r>
            <a:rPr lang="en-US" sz="1400" dirty="0" smtClean="0"/>
            <a:t>For each receiving vehicle, additional dependent-upon packages may be included as required</a:t>
          </a:r>
          <a:endParaRPr lang="en-US" sz="1400" dirty="0"/>
        </a:p>
      </dgm:t>
    </dgm:pt>
    <dgm:pt modelId="{6E3CA8DE-8CCA-4869-AE79-A0E1F7D4F6B6}" type="parTrans" cxnId="{A4D49EAA-186B-4671-8E6E-BCFB2F3F6B1B}">
      <dgm:prSet/>
      <dgm:spPr/>
      <dgm:t>
        <a:bodyPr/>
        <a:lstStyle/>
        <a:p>
          <a:endParaRPr lang="en-US"/>
        </a:p>
      </dgm:t>
    </dgm:pt>
    <dgm:pt modelId="{116B9D47-9488-4AB4-A17C-EDE91C0EDEE5}" type="sibTrans" cxnId="{A4D49EAA-186B-4671-8E6E-BCFB2F3F6B1B}">
      <dgm:prSet/>
      <dgm:spPr/>
      <dgm:t>
        <a:bodyPr/>
        <a:lstStyle/>
        <a:p>
          <a:endParaRPr lang="en-US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B7CF10F5-B093-4C0C-ABE7-C51DD8F444E6}" type="pres">
      <dgm:prSet presAssocID="{A7532719-EC9D-46EF-BE64-765673BB52E8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216CAD-F109-45BC-986A-101E506D6D1C}" type="pres">
      <dgm:prSet presAssocID="{A7532719-EC9D-46EF-BE64-765673BB52E8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F21E8-7021-4814-A95E-5B43AD1E3B79}" type="pres">
      <dgm:prSet presAssocID="{A7532719-EC9D-46EF-BE64-765673BB52E8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9E58-F7E2-4E40-AC88-54232D44E060}" type="pres">
      <dgm:prSet presAssocID="{A7532719-EC9D-46EF-BE64-765673BB52E8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5D2E2-9429-4E42-AAAA-29B2A7428537}" type="pres">
      <dgm:prSet presAssocID="{A7532719-EC9D-46EF-BE64-765673BB52E8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06825-AE36-4821-997C-72C230E94334}" type="pres">
      <dgm:prSet presAssocID="{A7532719-EC9D-46EF-BE64-765673BB52E8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82949E-D6C5-47EC-A4B7-81881A79634B}" type="pres">
      <dgm:prSet presAssocID="{A7532719-EC9D-46EF-BE64-765673BB52E8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DD778-125B-429B-A82A-F41BDAA8EF77}" type="pres">
      <dgm:prSet presAssocID="{A7532719-EC9D-46EF-BE64-765673BB52E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34E02-3489-4AFE-BE52-6093286453E9}" type="pres">
      <dgm:prSet presAssocID="{A7532719-EC9D-46EF-BE64-765673BB52E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F0B84-9427-460E-A924-3A4CD5747635}" type="pres">
      <dgm:prSet presAssocID="{A7532719-EC9D-46EF-BE64-765673BB52E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2D3CC-83DF-462A-AEA4-19723C5B9DF4}" type="pres">
      <dgm:prSet presAssocID="{A7532719-EC9D-46EF-BE64-765673BB52E8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610990-D55B-4678-8104-EB194D31E7A2}" type="presOf" srcId="{547C879B-BD89-47DA-974B-BF8F03511315}" destId="{1B6DD778-125B-429B-A82A-F41BDAA8EF77}" srcOrd="1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6E768751-1840-42EC-8AB9-827F8E9930A9}" type="presOf" srcId="{547C879B-BD89-47DA-974B-BF8F03511315}" destId="{B7CF10F5-B093-4C0C-ABE7-C51DD8F444E6}" srcOrd="0" destOrd="0" presId="urn:microsoft.com/office/officeart/2005/8/layout/vProcess5"/>
    <dgm:cxn modelId="{A33E2592-184D-4A38-A279-0EDA17CCDE31}" type="presOf" srcId="{A28522D9-D29E-4404-8DB3-C04171445AA5}" destId="{1422D3CC-83DF-462A-AEA4-19723C5B9DF4}" srcOrd="1" destOrd="0" presId="urn:microsoft.com/office/officeart/2005/8/layout/vProcess5"/>
    <dgm:cxn modelId="{CE5E2546-27C9-496D-9A99-1685B0032ACA}" type="presOf" srcId="{56479D57-7864-4D00-9136-A23F7D891DF2}" destId="{C13F0B84-9427-460E-A924-3A4CD5747635}" srcOrd="1" destOrd="0" presId="urn:microsoft.com/office/officeart/2005/8/layout/vProcess5"/>
    <dgm:cxn modelId="{49FF9CEC-2376-4DC3-98F6-71E0151067A7}" type="presOf" srcId="{A28522D9-D29E-4404-8DB3-C04171445AA5}" destId="{442A9E58-F7E2-4E40-AC88-54232D44E060}" srcOrd="0" destOrd="0" presId="urn:microsoft.com/office/officeart/2005/8/layout/vProcess5"/>
    <dgm:cxn modelId="{2139EF16-9E02-454D-B9A0-A6C1528DA1EB}" type="presOf" srcId="{3AF7CB96-213C-4DD9-9D57-A92CD8350B17}" destId="{23216CAD-F109-45BC-986A-101E506D6D1C}" srcOrd="0" destOrd="0" presId="urn:microsoft.com/office/officeart/2005/8/layout/vProcess5"/>
    <dgm:cxn modelId="{2CCE0249-E9CA-4BE2-9E2C-9A28D5EA90B3}" srcId="{A7532719-EC9D-46EF-BE64-765673BB52E8}" destId="{56479D57-7864-4D00-9136-A23F7D891DF2}" srcOrd="2" destOrd="0" parTransId="{2960610A-232F-417D-8BEC-CB2837ABD618}" sibTransId="{73F65232-322B-40CD-BBDF-7273336DAF9F}"/>
    <dgm:cxn modelId="{F4EE00D1-5E72-4BD4-AA7A-D3270905CD71}" type="presOf" srcId="{A7532719-EC9D-46EF-BE64-765673BB52E8}" destId="{9C7AB830-D93E-4626-8F57-7BA94B1DED65}" srcOrd="0" destOrd="0" presId="urn:microsoft.com/office/officeart/2005/8/layout/vProcess5"/>
    <dgm:cxn modelId="{2B53954F-73A1-4EA3-9E06-846382E219A6}" type="presOf" srcId="{56479D57-7864-4D00-9136-A23F7D891DF2}" destId="{331F21E8-7021-4814-A95E-5B43AD1E3B79}" srcOrd="0" destOrd="0" presId="urn:microsoft.com/office/officeart/2005/8/layout/vProcess5"/>
    <dgm:cxn modelId="{AE3A31FF-2629-4820-964C-F9D975F202C9}" type="presOf" srcId="{73F65232-322B-40CD-BBDF-7273336DAF9F}" destId="{7782949E-D6C5-47EC-A4B7-81881A79634B}" srcOrd="0" destOrd="0" presId="urn:microsoft.com/office/officeart/2005/8/layout/vProcess5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728D911C-E937-496A-9827-16BF5D266F19}" type="presOf" srcId="{06D98CB0-8A81-40D2-BBBF-DD3886406BD5}" destId="{44406825-AE36-4821-997C-72C230E94334}" srcOrd="0" destOrd="0" presId="urn:microsoft.com/office/officeart/2005/8/layout/vProcess5"/>
    <dgm:cxn modelId="{A4D49EAA-186B-4671-8E6E-BCFB2F3F6B1B}" srcId="{A7532719-EC9D-46EF-BE64-765673BB52E8}" destId="{A28522D9-D29E-4404-8DB3-C04171445AA5}" srcOrd="3" destOrd="0" parTransId="{6E3CA8DE-8CCA-4869-AE79-A0E1F7D4F6B6}" sibTransId="{116B9D47-9488-4AB4-A17C-EDE91C0EDEE5}"/>
    <dgm:cxn modelId="{29C5B9FC-6CDC-4046-9EA3-4767B29FC9F7}" type="presOf" srcId="{B13F40A7-6F8A-4359-BAA9-CF8E5C37BEA9}" destId="{5FA5D2E2-9429-4E42-AAAA-29B2A7428537}" srcOrd="0" destOrd="0" presId="urn:microsoft.com/office/officeart/2005/8/layout/vProcess5"/>
    <dgm:cxn modelId="{DFC03D69-3F28-4782-82ED-3B162F7F48BA}" type="presOf" srcId="{3AF7CB96-213C-4DD9-9D57-A92CD8350B17}" destId="{D1F34E02-3489-4AFE-BE52-6093286453E9}" srcOrd="1" destOrd="0" presId="urn:microsoft.com/office/officeart/2005/8/layout/vProcess5"/>
    <dgm:cxn modelId="{08E93E60-5379-448C-984C-8208FAF15585}" type="presParOf" srcId="{9C7AB830-D93E-4626-8F57-7BA94B1DED65}" destId="{6D21DE12-9F9C-4DF3-AB64-147A987E9881}" srcOrd="0" destOrd="0" presId="urn:microsoft.com/office/officeart/2005/8/layout/vProcess5"/>
    <dgm:cxn modelId="{48E4EFF5-E02E-4F95-BFC1-988CD92C2746}" type="presParOf" srcId="{9C7AB830-D93E-4626-8F57-7BA94B1DED65}" destId="{B7CF10F5-B093-4C0C-ABE7-C51DD8F444E6}" srcOrd="1" destOrd="0" presId="urn:microsoft.com/office/officeart/2005/8/layout/vProcess5"/>
    <dgm:cxn modelId="{E4865469-4833-4628-A95E-26E1180499D8}" type="presParOf" srcId="{9C7AB830-D93E-4626-8F57-7BA94B1DED65}" destId="{23216CAD-F109-45BC-986A-101E506D6D1C}" srcOrd="2" destOrd="0" presId="urn:microsoft.com/office/officeart/2005/8/layout/vProcess5"/>
    <dgm:cxn modelId="{78EAA90B-E12A-4134-8B25-454AC57C6530}" type="presParOf" srcId="{9C7AB830-D93E-4626-8F57-7BA94B1DED65}" destId="{331F21E8-7021-4814-A95E-5B43AD1E3B79}" srcOrd="3" destOrd="0" presId="urn:microsoft.com/office/officeart/2005/8/layout/vProcess5"/>
    <dgm:cxn modelId="{628240BF-4D30-4430-BA36-A74F16163B79}" type="presParOf" srcId="{9C7AB830-D93E-4626-8F57-7BA94B1DED65}" destId="{442A9E58-F7E2-4E40-AC88-54232D44E060}" srcOrd="4" destOrd="0" presId="urn:microsoft.com/office/officeart/2005/8/layout/vProcess5"/>
    <dgm:cxn modelId="{4733CDF6-C3B3-43DB-B013-44C1792726D5}" type="presParOf" srcId="{9C7AB830-D93E-4626-8F57-7BA94B1DED65}" destId="{5FA5D2E2-9429-4E42-AAAA-29B2A7428537}" srcOrd="5" destOrd="0" presId="urn:microsoft.com/office/officeart/2005/8/layout/vProcess5"/>
    <dgm:cxn modelId="{3BE6F524-5FA3-4964-A3AB-C6479E80892C}" type="presParOf" srcId="{9C7AB830-D93E-4626-8F57-7BA94B1DED65}" destId="{44406825-AE36-4821-997C-72C230E94334}" srcOrd="6" destOrd="0" presId="urn:microsoft.com/office/officeart/2005/8/layout/vProcess5"/>
    <dgm:cxn modelId="{979D2304-D712-4D49-A472-4A615DE90817}" type="presParOf" srcId="{9C7AB830-D93E-4626-8F57-7BA94B1DED65}" destId="{7782949E-D6C5-47EC-A4B7-81881A79634B}" srcOrd="7" destOrd="0" presId="urn:microsoft.com/office/officeart/2005/8/layout/vProcess5"/>
    <dgm:cxn modelId="{0420C012-17D3-4E66-A380-30CC2E15C3A2}" type="presParOf" srcId="{9C7AB830-D93E-4626-8F57-7BA94B1DED65}" destId="{1B6DD778-125B-429B-A82A-F41BDAA8EF77}" srcOrd="8" destOrd="0" presId="urn:microsoft.com/office/officeart/2005/8/layout/vProcess5"/>
    <dgm:cxn modelId="{D77AFDC9-98A1-416E-9E17-E78E9AB5A7C4}" type="presParOf" srcId="{9C7AB830-D93E-4626-8F57-7BA94B1DED65}" destId="{D1F34E02-3489-4AFE-BE52-6093286453E9}" srcOrd="9" destOrd="0" presId="urn:microsoft.com/office/officeart/2005/8/layout/vProcess5"/>
    <dgm:cxn modelId="{15A22F3F-62B3-4DC7-A039-C2A3D17F14B5}" type="presParOf" srcId="{9C7AB830-D93E-4626-8F57-7BA94B1DED65}" destId="{C13F0B84-9427-460E-A924-3A4CD5747635}" srcOrd="10" destOrd="0" presId="urn:microsoft.com/office/officeart/2005/8/layout/vProcess5"/>
    <dgm:cxn modelId="{8DC7334D-102F-4A53-BCBE-A3A206F81CEE}" type="presParOf" srcId="{9C7AB830-D93E-4626-8F57-7BA94B1DED65}" destId="{1422D3CC-83DF-462A-AEA4-19723C5B9DF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SOTA Client validates packages received from SOTA Server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Packages forwarded to local package manager for installation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56479D57-7864-4D00-9136-A23F7D891DF2}">
      <dgm:prSet custT="1"/>
      <dgm:spPr/>
      <dgm:t>
        <a:bodyPr/>
        <a:lstStyle/>
        <a:p>
          <a:pPr rtl="0"/>
          <a:r>
            <a:rPr lang="en-US" sz="1400" dirty="0" smtClean="0"/>
            <a:t>Target software (Media Player) updated in Head Unit</a:t>
          </a:r>
          <a:endParaRPr lang="en-US" sz="1400" dirty="0"/>
        </a:p>
      </dgm:t>
    </dgm:pt>
    <dgm:pt modelId="{2960610A-232F-417D-8BEC-CB2837ABD618}" type="parTrans" cxnId="{2CCE0249-E9CA-4BE2-9E2C-9A28D5EA90B3}">
      <dgm:prSet/>
      <dgm:spPr/>
      <dgm:t>
        <a:bodyPr/>
        <a:lstStyle/>
        <a:p>
          <a:endParaRPr lang="en-US" sz="2400"/>
        </a:p>
      </dgm:t>
    </dgm:pt>
    <dgm:pt modelId="{73F65232-322B-40CD-BBDF-7273336DAF9F}" type="sibTrans" cxnId="{2CCE0249-E9CA-4BE2-9E2C-9A28D5EA90B3}">
      <dgm:prSet custT="1"/>
      <dgm:spPr/>
      <dgm:t>
        <a:bodyPr/>
        <a:lstStyle/>
        <a:p>
          <a:endParaRPr lang="en-US" sz="1600"/>
        </a:p>
      </dgm:t>
    </dgm:pt>
    <dgm:pt modelId="{2F3DA42D-9988-4925-B752-DFE70EE908C3}">
      <dgm:prSet custT="1"/>
      <dgm:spPr/>
      <dgm:t>
        <a:bodyPr/>
        <a:lstStyle/>
        <a:p>
          <a:pPr rtl="0"/>
          <a:r>
            <a:rPr lang="en-US" sz="1400" dirty="0" smtClean="0"/>
            <a:t>Installation</a:t>
          </a:r>
          <a:r>
            <a:rPr lang="en-US" sz="1400" baseline="0" dirty="0" smtClean="0"/>
            <a:t> report sent back to SOTA Server</a:t>
          </a:r>
          <a:endParaRPr lang="en-US" sz="1400" dirty="0" smtClean="0"/>
        </a:p>
      </dgm:t>
    </dgm:pt>
    <dgm:pt modelId="{E8F08568-CF88-4DF1-A686-AEC9AA820CE7}" type="parTrans" cxnId="{F7F9FD9F-9F7D-42B6-BFD8-0C54710CBC3D}">
      <dgm:prSet/>
      <dgm:spPr/>
      <dgm:t>
        <a:bodyPr/>
        <a:lstStyle/>
        <a:p>
          <a:endParaRPr lang="en-US" sz="2400"/>
        </a:p>
      </dgm:t>
    </dgm:pt>
    <dgm:pt modelId="{63C7D4BF-1513-4895-9CCE-713F43A0C9CA}" type="sibTrans" cxnId="{F7F9FD9F-9F7D-42B6-BFD8-0C54710CBC3D}">
      <dgm:prSet/>
      <dgm:spPr/>
      <dgm:t>
        <a:bodyPr/>
        <a:lstStyle/>
        <a:p>
          <a:endParaRPr lang="en-US" sz="2400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EE03F3B0-6498-4680-B8CF-325D02533194}" type="pres">
      <dgm:prSet presAssocID="{A7532719-EC9D-46EF-BE64-765673BB52E8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86090D-0686-45AA-8AF0-3BC0BC99FCE8}" type="pres">
      <dgm:prSet presAssocID="{A7532719-EC9D-46EF-BE64-765673BB52E8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5F189-6906-4830-8D02-E04CF27B8131}" type="pres">
      <dgm:prSet presAssocID="{A7532719-EC9D-46EF-BE64-765673BB52E8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4E6174-D850-4114-B312-072EA82F7567}" type="pres">
      <dgm:prSet presAssocID="{A7532719-EC9D-46EF-BE64-765673BB52E8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A7238-93DA-450E-829F-843A5B5EA66A}" type="pres">
      <dgm:prSet presAssocID="{A7532719-EC9D-46EF-BE64-765673BB52E8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3B705-0C12-4670-A228-C7E8AC709F82}" type="pres">
      <dgm:prSet presAssocID="{A7532719-EC9D-46EF-BE64-765673BB52E8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C3AD4-0119-4CEC-8186-03ED7B25C9D9}" type="pres">
      <dgm:prSet presAssocID="{A7532719-EC9D-46EF-BE64-765673BB52E8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00B44-B267-4164-B01D-BD00650F118F}" type="pres">
      <dgm:prSet presAssocID="{A7532719-EC9D-46EF-BE64-765673BB52E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07DFA-E948-4D80-BCDB-31A1D195FDA4}" type="pres">
      <dgm:prSet presAssocID="{A7532719-EC9D-46EF-BE64-765673BB52E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71BC3-B1EB-47EB-8763-C18DB61A41D4}" type="pres">
      <dgm:prSet presAssocID="{A7532719-EC9D-46EF-BE64-765673BB52E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B527A-3FED-4AEC-8204-3193789D6365}" type="pres">
      <dgm:prSet presAssocID="{A7532719-EC9D-46EF-BE64-765673BB52E8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D76450-FA48-4CD9-9C28-87B976B94D5D}" type="presOf" srcId="{2F3DA42D-9988-4925-B752-DFE70EE908C3}" destId="{225B527A-3FED-4AEC-8204-3193789D6365}" srcOrd="1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F7F9FD9F-9F7D-42B6-BFD8-0C54710CBC3D}" srcId="{A7532719-EC9D-46EF-BE64-765673BB52E8}" destId="{2F3DA42D-9988-4925-B752-DFE70EE908C3}" srcOrd="3" destOrd="0" parTransId="{E8F08568-CF88-4DF1-A686-AEC9AA820CE7}" sibTransId="{63C7D4BF-1513-4895-9CCE-713F43A0C9CA}"/>
    <dgm:cxn modelId="{977BD7CF-82D7-4533-9F60-90AA44D8193A}" type="presOf" srcId="{2F3DA42D-9988-4925-B752-DFE70EE908C3}" destId="{544E6174-D850-4114-B312-072EA82F7567}" srcOrd="0" destOrd="0" presId="urn:microsoft.com/office/officeart/2005/8/layout/vProcess5"/>
    <dgm:cxn modelId="{52880EC1-445C-4191-9412-86A44CA31A71}" type="presOf" srcId="{3AF7CB96-213C-4DD9-9D57-A92CD8350B17}" destId="{1AA07DFA-E948-4D80-BCDB-31A1D195FDA4}" srcOrd="1" destOrd="0" presId="urn:microsoft.com/office/officeart/2005/8/layout/vProcess5"/>
    <dgm:cxn modelId="{5E5CFB7C-A450-4E68-8163-CA91C2ED9987}" type="presOf" srcId="{547C879B-BD89-47DA-974B-BF8F03511315}" destId="{8AA00B44-B267-4164-B01D-BD00650F118F}" srcOrd="1" destOrd="0" presId="urn:microsoft.com/office/officeart/2005/8/layout/vProcess5"/>
    <dgm:cxn modelId="{2A0F380E-966A-4764-923C-7F564C36D69A}" type="presOf" srcId="{547C879B-BD89-47DA-974B-BF8F03511315}" destId="{EE03F3B0-6498-4680-B8CF-325D02533194}" srcOrd="0" destOrd="0" presId="urn:microsoft.com/office/officeart/2005/8/layout/vProcess5"/>
    <dgm:cxn modelId="{2CCE0249-E9CA-4BE2-9E2C-9A28D5EA90B3}" srcId="{A7532719-EC9D-46EF-BE64-765673BB52E8}" destId="{56479D57-7864-4D00-9136-A23F7D891DF2}" srcOrd="2" destOrd="0" parTransId="{2960610A-232F-417D-8BEC-CB2837ABD618}" sibTransId="{73F65232-322B-40CD-BBDF-7273336DAF9F}"/>
    <dgm:cxn modelId="{FFB26CC3-6DB8-4C01-A702-F2A24DD217BB}" type="presOf" srcId="{A7532719-EC9D-46EF-BE64-765673BB52E8}" destId="{9C7AB830-D93E-4626-8F57-7BA94B1DED65}" srcOrd="0" destOrd="0" presId="urn:microsoft.com/office/officeart/2005/8/layout/vProcess5"/>
    <dgm:cxn modelId="{2CEA835E-BFF1-4FF4-8C1B-E20A23C2107C}" type="presOf" srcId="{B13F40A7-6F8A-4359-BAA9-CF8E5C37BEA9}" destId="{8E8A7238-93DA-450E-829F-843A5B5EA66A}" srcOrd="0" destOrd="0" presId="urn:microsoft.com/office/officeart/2005/8/layout/vProcess5"/>
    <dgm:cxn modelId="{DB9C1906-94F2-4350-A69D-6CDED995867C}" type="presOf" srcId="{73F65232-322B-40CD-BBDF-7273336DAF9F}" destId="{851C3AD4-0119-4CEC-8186-03ED7B25C9D9}" srcOrd="0" destOrd="0" presId="urn:microsoft.com/office/officeart/2005/8/layout/vProcess5"/>
    <dgm:cxn modelId="{E66087A8-B4A6-4FB8-A1A7-EA6CDA19475E}" type="presOf" srcId="{56479D57-7864-4D00-9136-A23F7D891DF2}" destId="{07E5F189-6906-4830-8D02-E04CF27B8131}" srcOrd="0" destOrd="0" presId="urn:microsoft.com/office/officeart/2005/8/layout/vProcess5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6F60B1F8-E7CE-4ADA-A882-3F6FCFE13585}" type="presOf" srcId="{56479D57-7864-4D00-9136-A23F7D891DF2}" destId="{08771BC3-B1EB-47EB-8763-C18DB61A41D4}" srcOrd="1" destOrd="0" presId="urn:microsoft.com/office/officeart/2005/8/layout/vProcess5"/>
    <dgm:cxn modelId="{92D0D774-3BA2-4780-983A-084B4E1D560E}" type="presOf" srcId="{3AF7CB96-213C-4DD9-9D57-A92CD8350B17}" destId="{A786090D-0686-45AA-8AF0-3BC0BC99FCE8}" srcOrd="0" destOrd="0" presId="urn:microsoft.com/office/officeart/2005/8/layout/vProcess5"/>
    <dgm:cxn modelId="{D432C4D0-FC9A-4842-9B46-676C6DBF2B3A}" type="presOf" srcId="{06D98CB0-8A81-40D2-BBBF-DD3886406BD5}" destId="{EFE3B705-0C12-4670-A228-C7E8AC709F82}" srcOrd="0" destOrd="0" presId="urn:microsoft.com/office/officeart/2005/8/layout/vProcess5"/>
    <dgm:cxn modelId="{3693BA5C-2D1C-49B0-96AC-3CCBA2725FE3}" type="presParOf" srcId="{9C7AB830-D93E-4626-8F57-7BA94B1DED65}" destId="{6D21DE12-9F9C-4DF3-AB64-147A987E9881}" srcOrd="0" destOrd="0" presId="urn:microsoft.com/office/officeart/2005/8/layout/vProcess5"/>
    <dgm:cxn modelId="{62D065C5-2E10-41A1-900F-54015FD23927}" type="presParOf" srcId="{9C7AB830-D93E-4626-8F57-7BA94B1DED65}" destId="{EE03F3B0-6498-4680-B8CF-325D02533194}" srcOrd="1" destOrd="0" presId="urn:microsoft.com/office/officeart/2005/8/layout/vProcess5"/>
    <dgm:cxn modelId="{275E0197-C8FC-4B50-B0EA-BD4567D0837F}" type="presParOf" srcId="{9C7AB830-D93E-4626-8F57-7BA94B1DED65}" destId="{A786090D-0686-45AA-8AF0-3BC0BC99FCE8}" srcOrd="2" destOrd="0" presId="urn:microsoft.com/office/officeart/2005/8/layout/vProcess5"/>
    <dgm:cxn modelId="{72502936-531A-4783-9231-9213377E5A3A}" type="presParOf" srcId="{9C7AB830-D93E-4626-8F57-7BA94B1DED65}" destId="{07E5F189-6906-4830-8D02-E04CF27B8131}" srcOrd="3" destOrd="0" presId="urn:microsoft.com/office/officeart/2005/8/layout/vProcess5"/>
    <dgm:cxn modelId="{577A33E0-DE6E-4A5E-B830-CD4F4DA053C1}" type="presParOf" srcId="{9C7AB830-D93E-4626-8F57-7BA94B1DED65}" destId="{544E6174-D850-4114-B312-072EA82F7567}" srcOrd="4" destOrd="0" presId="urn:microsoft.com/office/officeart/2005/8/layout/vProcess5"/>
    <dgm:cxn modelId="{7ED0BDFF-4674-4F8C-81EF-6706F759E299}" type="presParOf" srcId="{9C7AB830-D93E-4626-8F57-7BA94B1DED65}" destId="{8E8A7238-93DA-450E-829F-843A5B5EA66A}" srcOrd="5" destOrd="0" presId="urn:microsoft.com/office/officeart/2005/8/layout/vProcess5"/>
    <dgm:cxn modelId="{CCF8B607-782A-4A62-A1E1-F5058946267B}" type="presParOf" srcId="{9C7AB830-D93E-4626-8F57-7BA94B1DED65}" destId="{EFE3B705-0C12-4670-A228-C7E8AC709F82}" srcOrd="6" destOrd="0" presId="urn:microsoft.com/office/officeart/2005/8/layout/vProcess5"/>
    <dgm:cxn modelId="{BFEF3B44-F1CB-4F32-BC6A-94536ABD1B53}" type="presParOf" srcId="{9C7AB830-D93E-4626-8F57-7BA94B1DED65}" destId="{851C3AD4-0119-4CEC-8186-03ED7B25C9D9}" srcOrd="7" destOrd="0" presId="urn:microsoft.com/office/officeart/2005/8/layout/vProcess5"/>
    <dgm:cxn modelId="{F0DB3188-2D7D-421F-8D94-5FA5373A24E2}" type="presParOf" srcId="{9C7AB830-D93E-4626-8F57-7BA94B1DED65}" destId="{8AA00B44-B267-4164-B01D-BD00650F118F}" srcOrd="8" destOrd="0" presId="urn:microsoft.com/office/officeart/2005/8/layout/vProcess5"/>
    <dgm:cxn modelId="{0DB71B21-526B-44D2-AC4D-32BBF15B6EB1}" type="presParOf" srcId="{9C7AB830-D93E-4626-8F57-7BA94B1DED65}" destId="{1AA07DFA-E948-4D80-BCDB-31A1D195FDA4}" srcOrd="9" destOrd="0" presId="urn:microsoft.com/office/officeart/2005/8/layout/vProcess5"/>
    <dgm:cxn modelId="{27FFDF7E-6BC4-4084-AAB8-29A47A83C90A}" type="presParOf" srcId="{9C7AB830-D93E-4626-8F57-7BA94B1DED65}" destId="{08771BC3-B1EB-47EB-8763-C18DB61A41D4}" srcOrd="10" destOrd="0" presId="urn:microsoft.com/office/officeart/2005/8/layout/vProcess5"/>
    <dgm:cxn modelId="{D7DAEC9A-1448-4F67-B977-E8FCC76995A4}" type="presParOf" srcId="{9C7AB830-D93E-4626-8F57-7BA94B1DED65}" destId="{225B527A-3FED-4AEC-8204-3193789D636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9E9D7-4285-439B-AEEC-FCC78C7EFD18}">
      <dsp:nvSpPr>
        <dsp:cNvPr id="0" name=""/>
        <dsp:cNvSpPr/>
      </dsp:nvSpPr>
      <dsp:spPr>
        <a:xfrm rot="10800000">
          <a:off x="1435570" y="279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Use the cloud</a:t>
          </a:r>
          <a:endParaRPr lang="en-US" sz="3000" kern="1200" dirty="0"/>
        </a:p>
      </dsp:txBody>
      <dsp:txXfrm rot="10800000">
        <a:off x="1599191" y="279"/>
        <a:ext cx="4886206" cy="654484"/>
      </dsp:txXfrm>
    </dsp:sp>
    <dsp:sp modelId="{42D4BAC1-AAB6-4E4C-A51D-8CB2487B2623}">
      <dsp:nvSpPr>
        <dsp:cNvPr id="0" name=""/>
        <dsp:cNvSpPr/>
      </dsp:nvSpPr>
      <dsp:spPr>
        <a:xfrm>
          <a:off x="651124" y="279"/>
          <a:ext cx="654484" cy="65448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5CA4F-B995-47CC-9F25-DC0C3574F3D8}">
      <dsp:nvSpPr>
        <dsp:cNvPr id="0" name=""/>
        <dsp:cNvSpPr/>
      </dsp:nvSpPr>
      <dsp:spPr>
        <a:xfrm rot="10800000">
          <a:off x="1435570" y="818385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 install software</a:t>
          </a:r>
          <a:endParaRPr lang="en-US" sz="3000" kern="1200" dirty="0"/>
        </a:p>
      </dsp:txBody>
      <dsp:txXfrm rot="10800000">
        <a:off x="1599191" y="818385"/>
        <a:ext cx="4886206" cy="654484"/>
      </dsp:txXfrm>
    </dsp:sp>
    <dsp:sp modelId="{536AEDA1-0432-40A4-91AD-3420519EF0FC}">
      <dsp:nvSpPr>
        <dsp:cNvPr id="0" name=""/>
        <dsp:cNvSpPr/>
      </dsp:nvSpPr>
      <dsp:spPr>
        <a:xfrm>
          <a:off x="651124" y="818385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70401-0C59-4F00-B65F-E243B19DA876}">
      <dsp:nvSpPr>
        <dsp:cNvPr id="0" name=""/>
        <dsp:cNvSpPr/>
      </dsp:nvSpPr>
      <dsp:spPr>
        <a:xfrm rot="10800000">
          <a:off x="1435570" y="1636490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on any vehicle</a:t>
          </a:r>
          <a:endParaRPr lang="en-US" sz="3000" kern="1200" dirty="0"/>
        </a:p>
      </dsp:txBody>
      <dsp:txXfrm rot="10800000">
        <a:off x="1599191" y="1636490"/>
        <a:ext cx="4886206" cy="654484"/>
      </dsp:txXfrm>
    </dsp:sp>
    <dsp:sp modelId="{DC472189-0B36-4342-935A-88B8B527CF22}">
      <dsp:nvSpPr>
        <dsp:cNvPr id="0" name=""/>
        <dsp:cNvSpPr/>
      </dsp:nvSpPr>
      <dsp:spPr>
        <a:xfrm>
          <a:off x="651124" y="1636490"/>
          <a:ext cx="654484" cy="65448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4930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SOTA Server [Cloud]</a:t>
          </a:r>
          <a:br>
            <a:rPr lang="en-GB" sz="1900" b="1" kern="1200" dirty="0" smtClean="0"/>
          </a:br>
          <a:r>
            <a:rPr lang="en-GB" sz="1900" b="0" kern="1200" dirty="0" smtClean="0"/>
            <a:t>Manages software images and vehicle database</a:t>
          </a:r>
        </a:p>
      </dsp:txBody>
      <dsp:txXfrm>
        <a:off x="36896" y="86203"/>
        <a:ext cx="7961506" cy="682028"/>
      </dsp:txXfrm>
    </dsp:sp>
    <dsp:sp modelId="{38F37F46-9478-4A22-8B4F-64FC6E8315DB}">
      <dsp:nvSpPr>
        <dsp:cNvPr id="0" name=""/>
        <dsp:cNvSpPr/>
      </dsp:nvSpPr>
      <dsp:spPr>
        <a:xfrm>
          <a:off x="0" y="85984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SOTA Client [Head Unit]</a:t>
          </a:r>
          <a:br>
            <a:rPr lang="en-GB" sz="1900" b="1" kern="1200" dirty="0" smtClean="0"/>
          </a:br>
          <a:r>
            <a:rPr lang="en-GB" sz="1900" kern="1200" dirty="0" smtClean="0"/>
            <a:t>Validates and installs software received from SOTA Server</a:t>
          </a:r>
          <a:endParaRPr lang="en-US" sz="1900" kern="1200" dirty="0"/>
        </a:p>
      </dsp:txBody>
      <dsp:txXfrm>
        <a:off x="36896" y="896743"/>
        <a:ext cx="7961506" cy="682028"/>
      </dsp:txXfrm>
    </dsp:sp>
    <dsp:sp modelId="{522008EA-06B2-4A8A-BB28-3F80C63DEF38}">
      <dsp:nvSpPr>
        <dsp:cNvPr id="0" name=""/>
        <dsp:cNvSpPr/>
      </dsp:nvSpPr>
      <dsp:spPr>
        <a:xfrm>
          <a:off x="0" y="167038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Electronic Control Units</a:t>
          </a:r>
          <a:br>
            <a:rPr lang="en-GB" sz="1900" b="1" kern="1200" dirty="0" smtClean="0"/>
          </a:br>
          <a:r>
            <a:rPr lang="en-GB" sz="1900" b="0" kern="1200" dirty="0" smtClean="0"/>
            <a:t>Validates and installs software received from Install Manager</a:t>
          </a:r>
          <a:endParaRPr lang="en-US" sz="1900" b="0" kern="1200" dirty="0"/>
        </a:p>
      </dsp:txBody>
      <dsp:txXfrm>
        <a:off x="36896" y="1707283"/>
        <a:ext cx="7961506" cy="682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39499-0C72-4F07-95F8-3851F84F04FE}">
      <dsp:nvSpPr>
        <dsp:cNvPr id="0" name=""/>
        <dsp:cNvSpPr/>
      </dsp:nvSpPr>
      <dsp:spPr>
        <a:xfrm>
          <a:off x="580181" y="0"/>
          <a:ext cx="6575390" cy="175432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0C598-C9C5-4EE6-A6FF-EC1706EE431D}">
      <dsp:nvSpPr>
        <dsp:cNvPr id="0" name=""/>
        <dsp:cNvSpPr/>
      </dsp:nvSpPr>
      <dsp:spPr>
        <a:xfrm>
          <a:off x="3871" y="526297"/>
          <a:ext cx="1862171" cy="70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Queue software update in the cloud</a:t>
          </a:r>
          <a:endParaRPr lang="en-US" sz="1600" kern="1200" dirty="0"/>
        </a:p>
      </dsp:txBody>
      <dsp:txXfrm>
        <a:off x="38127" y="560553"/>
        <a:ext cx="1793659" cy="633218"/>
      </dsp:txXfrm>
    </dsp:sp>
    <dsp:sp modelId="{77727374-ADD9-4DA7-901B-A3D7BCE2B8EB}">
      <dsp:nvSpPr>
        <dsp:cNvPr id="0" name=""/>
        <dsp:cNvSpPr/>
      </dsp:nvSpPr>
      <dsp:spPr>
        <a:xfrm>
          <a:off x="1959151" y="526297"/>
          <a:ext cx="1862171" cy="70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Transmit software to vehicle</a:t>
          </a:r>
          <a:endParaRPr lang="en-US" sz="1600" kern="1200" dirty="0"/>
        </a:p>
      </dsp:txBody>
      <dsp:txXfrm>
        <a:off x="1993407" y="560553"/>
        <a:ext cx="1793659" cy="633218"/>
      </dsp:txXfrm>
    </dsp:sp>
    <dsp:sp modelId="{95F48FA8-4853-4174-A8DD-FC12C9E6B104}">
      <dsp:nvSpPr>
        <dsp:cNvPr id="0" name=""/>
        <dsp:cNvSpPr/>
      </dsp:nvSpPr>
      <dsp:spPr>
        <a:xfrm>
          <a:off x="3914430" y="526297"/>
          <a:ext cx="1862171" cy="70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Validate received software</a:t>
          </a:r>
          <a:endParaRPr lang="en-US" sz="1600" kern="1200" dirty="0"/>
        </a:p>
      </dsp:txBody>
      <dsp:txXfrm>
        <a:off x="3948686" y="560553"/>
        <a:ext cx="1793659" cy="633218"/>
      </dsp:txXfrm>
    </dsp:sp>
    <dsp:sp modelId="{0461BAD7-66BD-4070-A7E3-3A5F75D3236F}">
      <dsp:nvSpPr>
        <dsp:cNvPr id="0" name=""/>
        <dsp:cNvSpPr/>
      </dsp:nvSpPr>
      <dsp:spPr>
        <a:xfrm>
          <a:off x="5869710" y="526297"/>
          <a:ext cx="1862171" cy="70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Install software in Head Unit or ECUs</a:t>
          </a:r>
          <a:endParaRPr lang="en-US" sz="1600" kern="1200" dirty="0"/>
        </a:p>
      </dsp:txBody>
      <dsp:txXfrm>
        <a:off x="5903966" y="560553"/>
        <a:ext cx="1793659" cy="6332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F10F5-B093-4C0C-ABE7-C51DD8F444E6}">
      <dsp:nvSpPr>
        <dsp:cNvPr id="0" name=""/>
        <dsp:cNvSpPr/>
      </dsp:nvSpPr>
      <dsp:spPr>
        <a:xfrm>
          <a:off x="0" y="0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 software package is uploaded to the SOTA Server</a:t>
          </a:r>
          <a:endParaRPr lang="en-US" sz="1400" kern="1200" dirty="0"/>
        </a:p>
      </dsp:txBody>
      <dsp:txXfrm>
        <a:off x="20917" y="20917"/>
        <a:ext cx="3121013" cy="672332"/>
      </dsp:txXfrm>
    </dsp:sp>
    <dsp:sp modelId="{23216CAD-F109-45BC-986A-101E506D6D1C}">
      <dsp:nvSpPr>
        <dsp:cNvPr id="0" name=""/>
        <dsp:cNvSpPr/>
      </dsp:nvSpPr>
      <dsp:spPr>
        <a:xfrm>
          <a:off x="330980" y="844014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The RVI Server stores the package in its repository</a:t>
          </a:r>
          <a:endParaRPr lang="en-US" sz="1400" kern="1200" dirty="0"/>
        </a:p>
      </dsp:txBody>
      <dsp:txXfrm>
        <a:off x="351897" y="864931"/>
        <a:ext cx="3114978" cy="672332"/>
      </dsp:txXfrm>
    </dsp:sp>
    <dsp:sp modelId="{331F21E8-7021-4814-A95E-5B43AD1E3B79}">
      <dsp:nvSpPr>
        <dsp:cNvPr id="0" name=""/>
        <dsp:cNvSpPr/>
      </dsp:nvSpPr>
      <dsp:spPr>
        <a:xfrm>
          <a:off x="657020" y="1688029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The package is queued to be installed on a number of vehicles</a:t>
          </a:r>
          <a:endParaRPr lang="en-US" sz="1400" kern="1200" dirty="0"/>
        </a:p>
      </dsp:txBody>
      <dsp:txXfrm>
        <a:off x="677937" y="1708946"/>
        <a:ext cx="3119918" cy="672332"/>
      </dsp:txXfrm>
    </dsp:sp>
    <dsp:sp modelId="{442A9E58-F7E2-4E40-AC88-54232D44E060}">
      <dsp:nvSpPr>
        <dsp:cNvPr id="0" name=""/>
        <dsp:cNvSpPr/>
      </dsp:nvSpPr>
      <dsp:spPr>
        <a:xfrm>
          <a:off x="988000" y="2532043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For each receiving vehicle, additional dependent-upon packages may be included as required</a:t>
          </a:r>
          <a:endParaRPr lang="en-US" sz="1400" kern="1200" dirty="0"/>
        </a:p>
      </dsp:txBody>
      <dsp:txXfrm>
        <a:off x="1008917" y="2552960"/>
        <a:ext cx="3114978" cy="672332"/>
      </dsp:txXfrm>
    </dsp:sp>
    <dsp:sp modelId="{5FA5D2E2-9429-4E42-AAAA-29B2A7428537}">
      <dsp:nvSpPr>
        <dsp:cNvPr id="0" name=""/>
        <dsp:cNvSpPr/>
      </dsp:nvSpPr>
      <dsp:spPr>
        <a:xfrm>
          <a:off x="3487792" y="546986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592239" y="546986"/>
        <a:ext cx="255314" cy="349317"/>
      </dsp:txXfrm>
    </dsp:sp>
    <dsp:sp modelId="{44406825-AE36-4821-997C-72C230E94334}">
      <dsp:nvSpPr>
        <dsp:cNvPr id="0" name=""/>
        <dsp:cNvSpPr/>
      </dsp:nvSpPr>
      <dsp:spPr>
        <a:xfrm>
          <a:off x="3818772" y="1391000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23219" y="1391000"/>
        <a:ext cx="255314" cy="349317"/>
      </dsp:txXfrm>
    </dsp:sp>
    <dsp:sp modelId="{7782949E-D6C5-47EC-A4B7-81881A79634B}">
      <dsp:nvSpPr>
        <dsp:cNvPr id="0" name=""/>
        <dsp:cNvSpPr/>
      </dsp:nvSpPr>
      <dsp:spPr>
        <a:xfrm>
          <a:off x="4144812" y="2235015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49259" y="2235015"/>
        <a:ext cx="255314" cy="3493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3F3B0-6498-4680-B8CF-325D02533194}">
      <dsp:nvSpPr>
        <dsp:cNvPr id="0" name=""/>
        <dsp:cNvSpPr/>
      </dsp:nvSpPr>
      <dsp:spPr>
        <a:xfrm>
          <a:off x="0" y="0"/>
          <a:ext cx="4260368" cy="72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SOTA Client validates packages received from SOTA Server</a:t>
          </a:r>
          <a:endParaRPr lang="en-US" sz="1400" kern="1200" dirty="0"/>
        </a:p>
      </dsp:txBody>
      <dsp:txXfrm>
        <a:off x="21333" y="21333"/>
        <a:ext cx="3412858" cy="685699"/>
      </dsp:txXfrm>
    </dsp:sp>
    <dsp:sp modelId="{A786090D-0686-45AA-8AF0-3BC0BC99FCE8}">
      <dsp:nvSpPr>
        <dsp:cNvPr id="0" name=""/>
        <dsp:cNvSpPr/>
      </dsp:nvSpPr>
      <dsp:spPr>
        <a:xfrm>
          <a:off x="356805" y="860795"/>
          <a:ext cx="4260368" cy="72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Packages forwarded to local package manager for installation</a:t>
          </a:r>
          <a:endParaRPr lang="en-US" sz="1400" kern="1200" dirty="0"/>
        </a:p>
      </dsp:txBody>
      <dsp:txXfrm>
        <a:off x="378138" y="882128"/>
        <a:ext cx="3387459" cy="685699"/>
      </dsp:txXfrm>
    </dsp:sp>
    <dsp:sp modelId="{07E5F189-6906-4830-8D02-E04CF27B8131}">
      <dsp:nvSpPr>
        <dsp:cNvPr id="0" name=""/>
        <dsp:cNvSpPr/>
      </dsp:nvSpPr>
      <dsp:spPr>
        <a:xfrm>
          <a:off x="708286" y="1721591"/>
          <a:ext cx="4260368" cy="72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Target software (Media Player) updated in Head Unit</a:t>
          </a:r>
          <a:endParaRPr lang="en-US" sz="1400" kern="1200" dirty="0"/>
        </a:p>
      </dsp:txBody>
      <dsp:txXfrm>
        <a:off x="729619" y="1742924"/>
        <a:ext cx="3392784" cy="685699"/>
      </dsp:txXfrm>
    </dsp:sp>
    <dsp:sp modelId="{544E6174-D850-4114-B312-072EA82F7567}">
      <dsp:nvSpPr>
        <dsp:cNvPr id="0" name=""/>
        <dsp:cNvSpPr/>
      </dsp:nvSpPr>
      <dsp:spPr>
        <a:xfrm>
          <a:off x="1065092" y="2582387"/>
          <a:ext cx="4260368" cy="72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Installation</a:t>
          </a:r>
          <a:r>
            <a:rPr lang="en-US" sz="1400" kern="1200" baseline="0" dirty="0" smtClean="0"/>
            <a:t> report sent back to SOTA Server</a:t>
          </a:r>
          <a:endParaRPr lang="en-US" sz="1400" kern="1200" dirty="0" smtClean="0"/>
        </a:p>
      </dsp:txBody>
      <dsp:txXfrm>
        <a:off x="1086425" y="2603720"/>
        <a:ext cx="3387459" cy="685699"/>
      </dsp:txXfrm>
    </dsp:sp>
    <dsp:sp modelId="{8E8A7238-93DA-450E-829F-843A5B5EA66A}">
      <dsp:nvSpPr>
        <dsp:cNvPr id="0" name=""/>
        <dsp:cNvSpPr/>
      </dsp:nvSpPr>
      <dsp:spPr>
        <a:xfrm>
          <a:off x="3786931" y="557861"/>
          <a:ext cx="473437" cy="4734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893454" y="557861"/>
        <a:ext cx="260391" cy="356261"/>
      </dsp:txXfrm>
    </dsp:sp>
    <dsp:sp modelId="{EFE3B705-0C12-4670-A228-C7E8AC709F82}">
      <dsp:nvSpPr>
        <dsp:cNvPr id="0" name=""/>
        <dsp:cNvSpPr/>
      </dsp:nvSpPr>
      <dsp:spPr>
        <a:xfrm>
          <a:off x="4143737" y="1418657"/>
          <a:ext cx="473437" cy="4734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50260" y="1418657"/>
        <a:ext cx="260391" cy="356261"/>
      </dsp:txXfrm>
    </dsp:sp>
    <dsp:sp modelId="{851C3AD4-0119-4CEC-8186-03ED7B25C9D9}">
      <dsp:nvSpPr>
        <dsp:cNvPr id="0" name=""/>
        <dsp:cNvSpPr/>
      </dsp:nvSpPr>
      <dsp:spPr>
        <a:xfrm>
          <a:off x="4495217" y="2279453"/>
          <a:ext cx="473437" cy="4734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601740" y="2279453"/>
        <a:ext cx="260391" cy="356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C909BB8-CB8A-42E9-B128-10668A00B68F}" type="datetimeFigureOut">
              <a:rPr lang="en-GB"/>
              <a:pPr>
                <a:defRPr/>
              </a:pPr>
              <a:t>05/08/2015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AFD9337-F8E7-4F94-BB6C-144D039FEC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655F52A-4D2E-40B1-A643-08495881EB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72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1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42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71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00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328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1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 baseline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53420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0950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30330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04856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 b="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2701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6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266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583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30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933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7582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919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40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2800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602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97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629854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150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13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3064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6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662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513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132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06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1377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2219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123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0369830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986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06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6770164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2207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98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235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9953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4488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66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68342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1273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111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4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35647958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227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654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42E6F-F5CD-4578-9698-F408BF3A4B3E}" type="datetimeFigureOut">
              <a:rPr lang="en-US"/>
              <a:pPr>
                <a:defRPr/>
              </a:pPr>
              <a:t>8/5/2015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FEB8-B0D0-4FD7-8B46-7352095B4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9" name="Rectangle 8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522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B2F6D-1575-48C6-A9D6-EC3627811935}" type="datetimeFigureOut">
              <a:rPr lang="en-US"/>
              <a:pPr>
                <a:defRPr/>
              </a:pPr>
              <a:t>8/5/2015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686DB-7D3E-42E5-A71A-5ECFD8F55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46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0810B-5CD5-4E6F-81AB-CCE6CAF6EE18}" type="datetimeFigureOut">
              <a:rPr lang="en-US"/>
              <a:pPr>
                <a:defRPr/>
              </a:pPr>
              <a:t>8/5/2015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8159D-FF30-4219-ADC0-6529B9F4C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89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2FCF4-E6FD-4BA3-ABE7-070153E73577}" type="datetimeFigureOut">
              <a:rPr lang="en-US"/>
              <a:pPr>
                <a:defRPr/>
              </a:pPr>
              <a:t>8/5/2015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651A-AF1E-40E4-8BB4-20B531AC6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8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BCB44-7125-46FF-B4EB-9E14CA2320D8}" type="datetimeFigureOut">
              <a:rPr lang="en-US"/>
              <a:pPr>
                <a:defRPr/>
              </a:pPr>
              <a:t>8/5/2015</a:t>
            </a:fld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7590E-D795-4955-A8ED-E88D071FB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47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7" name="Rectangle 6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8053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CF10E-7355-47FE-9CF3-2C551B26867D}" type="datetimeFigureOut">
              <a:rPr lang="en-US"/>
              <a:pPr>
                <a:defRPr/>
              </a:pPr>
              <a:t>8/5/2015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E030F-5F93-42E1-9308-D32B5CC15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97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EC8A2-23C3-46DE-B6C9-FD48B992E600}" type="datetimeFigureOut">
              <a:rPr lang="en-US"/>
              <a:pPr>
                <a:defRPr/>
              </a:pPr>
              <a:t>8/5/2015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84ED8-824D-4666-9687-2F204856D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614334" indent="-342900">
              <a:buFont typeface="Arial" pitchFamily="34" charset="0"/>
              <a:buChar char="&gt;"/>
              <a:defRPr sz="2000" b="0"/>
            </a:lvl2pPr>
            <a:lvl3pPr marL="878627" indent="-342900">
              <a:buFont typeface="Arial" pitchFamily="34" charset="0"/>
              <a:buChar char="&gt;"/>
              <a:defRPr sz="2000" b="0"/>
            </a:lvl3pPr>
            <a:lvl4pPr marL="1150062" indent="-342900">
              <a:buFont typeface="Arial" pitchFamily="34" charset="0"/>
              <a:buChar char="&gt;"/>
              <a:defRPr sz="2000" b="0"/>
            </a:lvl4pPr>
            <a:lvl5pPr marL="1421498" indent="-342900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1899702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CB448-AF6E-4FAB-AE06-D658F69FA7F5}" type="datetimeFigureOut">
              <a:rPr lang="en-US"/>
              <a:pPr>
                <a:defRPr/>
              </a:pPr>
              <a:t>8/5/2015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78B30-BE1A-401D-B4E3-65A526609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2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68910-3345-4232-B26A-95977AA3BE02}" type="datetimeFigureOut">
              <a:rPr lang="en-US"/>
              <a:pPr>
                <a:defRPr/>
              </a:pPr>
              <a:t>8/5/2015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D0576-64B3-43F6-A908-0C9798A82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96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7449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5283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65113"/>
            <a:ext cx="8239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676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85778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20164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3315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8C2AB31B-3BD7-4741-8EE0-129B4184ABA6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1029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1033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1050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1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2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3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4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5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6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7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8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9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0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1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2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3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4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034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1035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6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7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8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9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0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1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2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3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4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5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6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7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8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9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030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22" r:id="rId2"/>
    <p:sldLayoutId id="2147484057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2052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2056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073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4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5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6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7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8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9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0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1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2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3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4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5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6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7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2057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2058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59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0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1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2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3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4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5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6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7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8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9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0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1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2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2053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E851FF58-EE97-44AC-AEC4-CD216B328F4B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3077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3079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3096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7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8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9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0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1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2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3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4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5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6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7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8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9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10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3080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3081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2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3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4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5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6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7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8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9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0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1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2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3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4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5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3078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4100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4102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4119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0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1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3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4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5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6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7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8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9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0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1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2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3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4103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4104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7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0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3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6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7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8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4101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grpSp>
        <p:nvGrpSpPr>
          <p:cNvPr id="5123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124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5141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2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3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4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5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6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7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8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9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0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1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2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3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4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5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5125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5126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7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8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9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0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1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2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3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4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5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7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8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9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0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2pPr>
      <a:lvl3pPr marL="534988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3pPr>
      <a:lvl4pPr marL="806450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4pPr>
      <a:lvl5pPr marL="1077913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4AE6237A-D7AC-4329-A84E-1B113FFD419A}" type="datetimeFigureOut">
              <a:rPr lang="en-US"/>
              <a:pPr>
                <a:defRPr/>
              </a:pPr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591B3C66-7353-48DC-BD91-AE5F3656E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362" y="1703440"/>
            <a:ext cx="1428460" cy="1428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658" y="292753"/>
            <a:ext cx="6346825" cy="9969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/>
              <a:t>SOTA</a:t>
            </a:r>
            <a:br>
              <a:rPr lang="en-GB" b="1" dirty="0" smtClean="0"/>
            </a:br>
            <a:r>
              <a:rPr lang="en-GB" b="1" dirty="0" smtClean="0"/>
              <a:t>Software Over The Air</a:t>
            </a:r>
            <a:endParaRPr lang="en-GB" b="1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12320" y="2353786"/>
            <a:ext cx="3909848" cy="22055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GB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4955460" y="2417670"/>
            <a:ext cx="1429902" cy="6323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3"/>
            <a:endCxn id="4" idx="1"/>
          </p:cNvCxnSpPr>
          <p:nvPr/>
        </p:nvCxnSpPr>
        <p:spPr>
          <a:xfrm flipV="1">
            <a:off x="2438132" y="2423993"/>
            <a:ext cx="1076222" cy="1296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71" y="1711058"/>
            <a:ext cx="1428461" cy="14284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54" y="1703440"/>
            <a:ext cx="1441106" cy="1441106"/>
          </a:xfrm>
          <a:prstGeom prst="rect">
            <a:avLst/>
          </a:prstGeom>
        </p:spPr>
      </p:pic>
      <p:pic>
        <p:nvPicPr>
          <p:cNvPr id="3076" name="Picture 4" descr="http://thumb7.shutterstock.com/display_pic_with_logo/1971698/277917809/stock-vector-cpu-microchip-icon-vector-277917809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2" t="58511" r="60962" b="18510"/>
          <a:stretch/>
        </p:blipFill>
        <p:spPr bwMode="auto">
          <a:xfrm>
            <a:off x="6877256" y="2250398"/>
            <a:ext cx="304972" cy="29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91204"/>
      </p:ext>
    </p:extLst>
  </p:cSld>
  <p:clrMapOvr>
    <a:masterClrMapping/>
  </p:clrMapOvr>
  <p:transition spd="slow" advTm="1646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Purpose</a:t>
            </a:r>
            <a:endParaRPr lang="en-US" sz="3600" kern="0" dirty="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574169372"/>
              </p:ext>
            </p:extLst>
          </p:nvPr>
        </p:nvGraphicFramePr>
        <p:xfrm>
          <a:off x="877613" y="1413640"/>
          <a:ext cx="7593725" cy="229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8286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4902200" y="825935"/>
            <a:ext cx="393835" cy="3938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Overview</a:t>
            </a:r>
            <a:endParaRPr lang="en-US" sz="3600" kern="0" dirty="0"/>
          </a:p>
        </p:txBody>
      </p:sp>
      <p:sp>
        <p:nvSpPr>
          <p:cNvPr id="3" name="Rounded Rectangle 2"/>
          <p:cNvSpPr/>
          <p:nvPr/>
        </p:nvSpPr>
        <p:spPr>
          <a:xfrm>
            <a:off x="888502" y="1022850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SOTA Server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3779999" y="1022853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Head Unit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SOTA Client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6671497" y="1375258"/>
            <a:ext cx="1387920" cy="3928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 2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18971750"/>
              </p:ext>
            </p:extLst>
          </p:nvPr>
        </p:nvGraphicFramePr>
        <p:xfrm>
          <a:off x="478081" y="209105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6221437" y="1170232"/>
            <a:ext cx="45006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8" idx="6"/>
            <a:endCxn id="75" idx="1"/>
          </p:cNvCxnSpPr>
          <p:nvPr/>
        </p:nvCxnSpPr>
        <p:spPr>
          <a:xfrm>
            <a:off x="5927991" y="1571686"/>
            <a:ext cx="74350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3" idx="1"/>
          </p:cNvCxnSpPr>
          <p:nvPr/>
        </p:nvCxnSpPr>
        <p:spPr>
          <a:xfrm>
            <a:off x="3246445" y="1415701"/>
            <a:ext cx="533554" cy="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" idx="3"/>
          </p:cNvCxnSpPr>
          <p:nvPr/>
        </p:nvCxnSpPr>
        <p:spPr>
          <a:xfrm flipH="1">
            <a:off x="2276422" y="1415701"/>
            <a:ext cx="55491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671497" y="961911"/>
            <a:ext cx="1387920" cy="4133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184" y="1192201"/>
            <a:ext cx="446999" cy="446999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4895057" y="978694"/>
            <a:ext cx="15271" cy="4415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230963" y="1168584"/>
            <a:ext cx="0" cy="40310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12" y="1412135"/>
            <a:ext cx="277660" cy="2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Oval 37"/>
          <p:cNvSpPr/>
          <p:nvPr/>
        </p:nvSpPr>
        <p:spPr>
          <a:xfrm>
            <a:off x="5497093" y="1356237"/>
            <a:ext cx="430898" cy="4308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8" idx="2"/>
          </p:cNvCxnSpPr>
          <p:nvPr/>
        </p:nvCxnSpPr>
        <p:spPr>
          <a:xfrm>
            <a:off x="5167919" y="1571686"/>
            <a:ext cx="3291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08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Use Case</a:t>
            </a:r>
            <a:endParaRPr lang="en-US" sz="3600" kern="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37228715"/>
              </p:ext>
            </p:extLst>
          </p:nvPr>
        </p:nvGraphicFramePr>
        <p:xfrm>
          <a:off x="493847" y="1141228"/>
          <a:ext cx="7735753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74266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6244923" y="2694188"/>
            <a:ext cx="889001" cy="12644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VIN1</a:t>
            </a: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4179061444"/>
              </p:ext>
            </p:extLst>
          </p:nvPr>
        </p:nvGraphicFramePr>
        <p:xfrm>
          <a:off x="493847" y="1113007"/>
          <a:ext cx="4940001" cy="324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Software Management</a:t>
            </a:r>
            <a:endParaRPr lang="en-US" sz="3600" kern="0" dirty="0"/>
          </a:p>
        </p:txBody>
      </p:sp>
      <p:sp>
        <p:nvSpPr>
          <p:cNvPr id="17" name="Rounded Rectangle 16"/>
          <p:cNvSpPr/>
          <p:nvPr/>
        </p:nvSpPr>
        <p:spPr>
          <a:xfrm>
            <a:off x="6125762" y="1983462"/>
            <a:ext cx="2486610" cy="4485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Package Repo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949565" y="1752601"/>
            <a:ext cx="2812494" cy="2614604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540276" y="3982247"/>
            <a:ext cx="1526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SOTA Server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897503" y="411693"/>
            <a:ext cx="2916620" cy="982703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44406" y="411693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Build Server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117161" y="771910"/>
            <a:ext cx="2495211" cy="448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Package 1</a:t>
            </a:r>
          </a:p>
        </p:txBody>
      </p:sp>
      <p:cxnSp>
        <p:nvCxnSpPr>
          <p:cNvPr id="20" name="Straight Connector 19"/>
          <p:cNvCxnSpPr>
            <a:stCxn id="19" idx="2"/>
            <a:endCxn id="17" idx="0"/>
          </p:cNvCxnSpPr>
          <p:nvPr/>
        </p:nvCxnSpPr>
        <p:spPr>
          <a:xfrm>
            <a:off x="7364767" y="1220387"/>
            <a:ext cx="4300" cy="76307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308542" y="3035321"/>
            <a:ext cx="761761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Pkg1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08543" y="3584975"/>
            <a:ext cx="761760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Pkg7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08543" y="3310148"/>
            <a:ext cx="761760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Pkg3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622731" y="2694189"/>
            <a:ext cx="889001" cy="12644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VIN2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686350" y="3035322"/>
            <a:ext cx="761761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Pkg1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686351" y="3584976"/>
            <a:ext cx="761760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Pkg6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686351" y="3310149"/>
            <a:ext cx="761760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Pkg4</a:t>
            </a:r>
          </a:p>
        </p:txBody>
      </p:sp>
      <p:cxnSp>
        <p:nvCxnSpPr>
          <p:cNvPr id="28" name="Straight Connector 27"/>
          <p:cNvCxnSpPr>
            <a:endCxn id="41" idx="0"/>
          </p:cNvCxnSpPr>
          <p:nvPr/>
        </p:nvCxnSpPr>
        <p:spPr>
          <a:xfrm>
            <a:off x="6689422" y="2432050"/>
            <a:ext cx="2" cy="26213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3" idx="0"/>
          </p:cNvCxnSpPr>
          <p:nvPr/>
        </p:nvCxnSpPr>
        <p:spPr>
          <a:xfrm>
            <a:off x="8067230" y="2432050"/>
            <a:ext cx="2" cy="26213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9715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1781285673"/>
              </p:ext>
            </p:extLst>
          </p:nvPr>
        </p:nvGraphicFramePr>
        <p:xfrm>
          <a:off x="472827" y="1108847"/>
          <a:ext cx="5325461" cy="3310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Vehicle Installation</a:t>
            </a:r>
            <a:endParaRPr lang="en-US" sz="3600" kern="0" dirty="0"/>
          </a:p>
        </p:txBody>
      </p:sp>
      <p:sp>
        <p:nvSpPr>
          <p:cNvPr id="64" name="Rounded Rectangle 63"/>
          <p:cNvSpPr/>
          <p:nvPr/>
        </p:nvSpPr>
        <p:spPr>
          <a:xfrm>
            <a:off x="6354549" y="889379"/>
            <a:ext cx="2244958" cy="3244946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986348" y="860154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4F81BD"/>
                </a:solidFill>
              </a:rPr>
              <a:t>Head Unit</a:t>
            </a:r>
            <a:endParaRPr lang="en-US" sz="1400" dirty="0">
              <a:solidFill>
                <a:srgbClr val="4F81BD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608549" y="1241307"/>
            <a:ext cx="1727200" cy="105600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SOTA Client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707167" y="1593313"/>
            <a:ext cx="761761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Pkg1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088049" y="1868140"/>
            <a:ext cx="761760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Pkg7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468929" y="1593314"/>
            <a:ext cx="761760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Pkg3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980618" y="3359628"/>
            <a:ext cx="976620" cy="4953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 anchorCtr="0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Media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Player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980618" y="2572126"/>
            <a:ext cx="976620" cy="4953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 anchorCtr="0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Package Manager</a:t>
            </a:r>
          </a:p>
        </p:txBody>
      </p:sp>
      <p:cxnSp>
        <p:nvCxnSpPr>
          <p:cNvPr id="36" name="Straight Arrow Connector 35"/>
          <p:cNvCxnSpPr>
            <a:stCxn id="17" idx="2"/>
            <a:endCxn id="35" idx="0"/>
          </p:cNvCxnSpPr>
          <p:nvPr/>
        </p:nvCxnSpPr>
        <p:spPr>
          <a:xfrm flipH="1">
            <a:off x="7468928" y="2297310"/>
            <a:ext cx="3221" cy="27481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2"/>
            <a:endCxn id="34" idx="0"/>
          </p:cNvCxnSpPr>
          <p:nvPr/>
        </p:nvCxnSpPr>
        <p:spPr>
          <a:xfrm>
            <a:off x="7468928" y="3067426"/>
            <a:ext cx="0" cy="29220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699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tAGLAMM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go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ogo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ogo &amp; Page Number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se With Video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>
          <a:solidFill>
            <a:schemeClr val="tx1"/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30DDCC3B044AB0DD05419F32AF07" ma:contentTypeVersion="0" ma:contentTypeDescription="Create a new document." ma:contentTypeScope="" ma:versionID="c796420ab46c721f3d9f54c927237f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767AAE-5D94-4BE3-A8F5-4E0143AA02EC}">
  <ds:schemaRefs>
    <ds:schemaRef ds:uri="http://schemas.microsoft.com/office/infopath/2007/PartnerControls"/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0495DA5-DF89-4E06-BA8E-B42FD9C0B2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E04E63C-B728-465E-981E-EA4A59ADE1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MattAGLAMM</Template>
  <TotalTime>2</TotalTime>
  <Words>163</Words>
  <Application>Microsoft Office PowerPoint</Application>
  <PresentationFormat>On-screen Show (16:9)</PresentationFormat>
  <Paragraphs>48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MattAGLAMM</vt:lpstr>
      <vt:lpstr>Logo Only</vt:lpstr>
      <vt:lpstr>Logo Removed</vt:lpstr>
      <vt:lpstr>Logo &amp; Page Number Removed</vt:lpstr>
      <vt:lpstr>Use With Video</vt:lpstr>
      <vt:lpstr>Office Theme</vt:lpstr>
      <vt:lpstr>SOTA Software Over The Air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SOTA Software Over The Air</dc:title>
  <dc:creator>Windows User</dc:creator>
  <cp:lastModifiedBy>Windows User</cp:lastModifiedBy>
  <cp:revision>1</cp:revision>
  <cp:lastPrinted>2012-07-03T14:13:11Z</cp:lastPrinted>
  <dcterms:created xsi:type="dcterms:W3CDTF">2015-08-05T20:22:52Z</dcterms:created>
  <dcterms:modified xsi:type="dcterms:W3CDTF">2015-08-05T20:25:20Z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0x010100140A30DDCC3B044AB0DD05419F32AF07</vt:lpwstr>
  </property>
</Properties>
</file>