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4"/>
    <p:sldMasterId id="2147483785" r:id="rId5"/>
    <p:sldMasterId id="2147483811" r:id="rId6"/>
    <p:sldMasterId id="2147483798" r:id="rId7"/>
    <p:sldMasterId id="2147483837" r:id="rId8"/>
    <p:sldMasterId id="2147483886" r:id="rId9"/>
  </p:sldMasterIdLst>
  <p:notesMasterIdLst>
    <p:notesMasterId r:id="rId33"/>
  </p:notesMasterIdLst>
  <p:handoutMasterIdLst>
    <p:handoutMasterId r:id="rId34"/>
  </p:handoutMasterIdLst>
  <p:sldIdLst>
    <p:sldId id="512" r:id="rId10"/>
    <p:sldId id="637" r:id="rId11"/>
    <p:sldId id="639" r:id="rId12"/>
    <p:sldId id="640" r:id="rId13"/>
    <p:sldId id="642" r:id="rId14"/>
    <p:sldId id="641" r:id="rId15"/>
    <p:sldId id="638" r:id="rId16"/>
    <p:sldId id="621" r:id="rId17"/>
    <p:sldId id="624" r:id="rId18"/>
    <p:sldId id="625" r:id="rId19"/>
    <p:sldId id="623" r:id="rId20"/>
    <p:sldId id="622" r:id="rId21"/>
    <p:sldId id="626" r:id="rId22"/>
    <p:sldId id="627" r:id="rId23"/>
    <p:sldId id="628" r:id="rId24"/>
    <p:sldId id="629" r:id="rId25"/>
    <p:sldId id="630" r:id="rId26"/>
    <p:sldId id="631" r:id="rId27"/>
    <p:sldId id="632" r:id="rId28"/>
    <p:sldId id="633" r:id="rId29"/>
    <p:sldId id="634" r:id="rId30"/>
    <p:sldId id="635" r:id="rId31"/>
    <p:sldId id="636" r:id="rId32"/>
  </p:sldIdLst>
  <p:sldSz cx="9144000" cy="5143500" type="screen16x9"/>
  <p:notesSz cx="7010400" cy="92964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341313" indent="1158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684213" indent="2301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027113" indent="3444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370013" indent="4587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008000"/>
    <a:srgbClr val="0084D1"/>
    <a:srgbClr val="FFD420"/>
    <a:srgbClr val="242424"/>
    <a:srgbClr val="C7CBCF"/>
    <a:srgbClr val="7D7D7D"/>
    <a:srgbClr val="000000"/>
    <a:srgbClr val="CBCFD3"/>
    <a:srgbClr val="A7A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00" autoAdjust="0"/>
    <p:restoredTop sz="98744" autoAdjust="0"/>
  </p:normalViewPr>
  <p:slideViewPr>
    <p:cSldViewPr snapToGrid="0">
      <p:cViewPr varScale="1">
        <p:scale>
          <a:sx n="140" d="100"/>
          <a:sy n="140" d="100"/>
        </p:scale>
        <p:origin x="-120" y="-468"/>
      </p:cViewPr>
      <p:guideLst>
        <p:guide orient="horz" pos="1620"/>
        <p:guide orient="horz" pos="3035"/>
        <p:guide orient="horz" pos="899"/>
        <p:guide orient="horz" pos="760"/>
        <p:guide orient="horz" pos="2703"/>
        <p:guide orient="horz" pos="327"/>
        <p:guide orient="horz" pos="608"/>
        <p:guide orient="horz" pos="1919"/>
        <p:guide pos="2880"/>
        <p:guide pos="330"/>
        <p:guide pos="5508"/>
        <p:guide pos="2594"/>
        <p:guide pos="3032"/>
        <p:guide pos="42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-3306" y="-10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34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AB2605-3951-4F3F-B3C0-88112FF306F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906A74-EDE8-4D77-A977-7267C3F69843}">
      <dgm:prSet/>
      <dgm:spPr/>
      <dgm:t>
        <a:bodyPr/>
        <a:lstStyle/>
        <a:p>
          <a:pPr rtl="0"/>
          <a:r>
            <a:rPr lang="en-US" dirty="0" smtClean="0"/>
            <a:t>Use any smartphone</a:t>
          </a:r>
          <a:endParaRPr lang="en-US" dirty="0"/>
        </a:p>
      </dgm:t>
    </dgm:pt>
    <dgm:pt modelId="{491543E5-9446-4E98-8645-394DF4A07311}" type="parTrans" cxnId="{DAABB5F3-C48A-4D99-9552-CCC07A4D7461}">
      <dgm:prSet/>
      <dgm:spPr/>
      <dgm:t>
        <a:bodyPr/>
        <a:lstStyle/>
        <a:p>
          <a:endParaRPr lang="en-US"/>
        </a:p>
      </dgm:t>
    </dgm:pt>
    <dgm:pt modelId="{54B0D233-F012-4533-9D72-F13E3160CA8B}" type="sibTrans" cxnId="{DAABB5F3-C48A-4D99-9552-CCC07A4D7461}">
      <dgm:prSet/>
      <dgm:spPr/>
      <dgm:t>
        <a:bodyPr/>
        <a:lstStyle/>
        <a:p>
          <a:endParaRPr lang="en-US"/>
        </a:p>
      </dgm:t>
    </dgm:pt>
    <dgm:pt modelId="{4BD96E55-E231-4385-A363-C2668E368078}">
      <dgm:prSet/>
      <dgm:spPr/>
      <dgm:t>
        <a:bodyPr/>
        <a:lstStyle/>
        <a:p>
          <a:pPr rtl="0"/>
          <a:r>
            <a:rPr lang="en-US" dirty="0" smtClean="0"/>
            <a:t>to unlock</a:t>
          </a:r>
          <a:endParaRPr lang="en-US" dirty="0"/>
        </a:p>
      </dgm:t>
    </dgm:pt>
    <dgm:pt modelId="{57E92FA4-823C-48BF-96FF-681E42F7863D}" type="parTrans" cxnId="{980933E3-63DD-4D74-BA52-BD5FE5F72E55}">
      <dgm:prSet/>
      <dgm:spPr/>
      <dgm:t>
        <a:bodyPr/>
        <a:lstStyle/>
        <a:p>
          <a:endParaRPr lang="en-US"/>
        </a:p>
      </dgm:t>
    </dgm:pt>
    <dgm:pt modelId="{C65C6598-BD6A-45CC-8E3A-76F5702A951C}" type="sibTrans" cxnId="{980933E3-63DD-4D74-BA52-BD5FE5F72E55}">
      <dgm:prSet/>
      <dgm:spPr/>
      <dgm:t>
        <a:bodyPr/>
        <a:lstStyle/>
        <a:p>
          <a:endParaRPr lang="en-US"/>
        </a:p>
      </dgm:t>
    </dgm:pt>
    <dgm:pt modelId="{41EABD30-86A0-4D73-8461-0163E19E54B7}">
      <dgm:prSet/>
      <dgm:spPr/>
      <dgm:t>
        <a:bodyPr/>
        <a:lstStyle/>
        <a:p>
          <a:pPr rtl="0"/>
          <a:r>
            <a:rPr lang="en-US" dirty="0" smtClean="0"/>
            <a:t>any vehicle</a:t>
          </a:r>
          <a:endParaRPr lang="en-US" dirty="0"/>
        </a:p>
      </dgm:t>
    </dgm:pt>
    <dgm:pt modelId="{8AFD3467-B252-408A-A9A2-21C15014FD18}" type="parTrans" cxnId="{87944DC6-B85E-46A3-B6F6-E43BBF382D02}">
      <dgm:prSet/>
      <dgm:spPr/>
      <dgm:t>
        <a:bodyPr/>
        <a:lstStyle/>
        <a:p>
          <a:endParaRPr lang="en-US"/>
        </a:p>
      </dgm:t>
    </dgm:pt>
    <dgm:pt modelId="{A2FC3161-8608-4063-8463-4215DC327AB8}" type="sibTrans" cxnId="{87944DC6-B85E-46A3-B6F6-E43BBF382D02}">
      <dgm:prSet/>
      <dgm:spPr/>
      <dgm:t>
        <a:bodyPr/>
        <a:lstStyle/>
        <a:p>
          <a:endParaRPr lang="en-US"/>
        </a:p>
      </dgm:t>
    </dgm:pt>
    <dgm:pt modelId="{4AC41330-2F38-4921-B037-A562CB569434}" type="pres">
      <dgm:prSet presAssocID="{6DAB2605-3951-4F3F-B3C0-88112FF306F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26E4FD-3060-44A0-8993-E7D6F55DC589}" type="pres">
      <dgm:prSet presAssocID="{8F906A74-EDE8-4D77-A977-7267C3F69843}" presName="composite" presStyleCnt="0"/>
      <dgm:spPr/>
    </dgm:pt>
    <dgm:pt modelId="{42D4BAC1-AAB6-4E4C-A51D-8CB2487B2623}" type="pres">
      <dgm:prSet presAssocID="{8F906A74-EDE8-4D77-A977-7267C3F69843}" presName="imgShp" presStyleLbl="fgImgPlace1" presStyleIdx="0" presStyleCnt="3" custLinFactNeighborX="-6985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419E9D7-4285-439B-AEEC-FCC78C7EFD18}" type="pres">
      <dgm:prSet presAssocID="{8F906A74-EDE8-4D77-A977-7267C3F69843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A0FF1F-1856-4F98-8651-0F3ECD64818A}" type="pres">
      <dgm:prSet presAssocID="{54B0D233-F012-4533-9D72-F13E3160CA8B}" presName="spacing" presStyleCnt="0"/>
      <dgm:spPr/>
    </dgm:pt>
    <dgm:pt modelId="{F6A138F4-7B23-43D1-AD06-FFE0845FF5D7}" type="pres">
      <dgm:prSet presAssocID="{4BD96E55-E231-4385-A363-C2668E368078}" presName="composite" presStyleCnt="0"/>
      <dgm:spPr/>
    </dgm:pt>
    <dgm:pt modelId="{536AEDA1-0432-40A4-91AD-3420519EF0FC}" type="pres">
      <dgm:prSet presAssocID="{4BD96E55-E231-4385-A363-C2668E368078}" presName="imgShp" presStyleLbl="fgImgPlace1" presStyleIdx="1" presStyleCnt="3" custLinFactNeighborX="-69857"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18E5CA4F-B995-47CC-9F25-DC0C3574F3D8}" type="pres">
      <dgm:prSet presAssocID="{4BD96E55-E231-4385-A363-C2668E368078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19841-C046-4366-ADDE-DA2548BE4F50}" type="pres">
      <dgm:prSet presAssocID="{C65C6598-BD6A-45CC-8E3A-76F5702A951C}" presName="spacing" presStyleCnt="0"/>
      <dgm:spPr/>
    </dgm:pt>
    <dgm:pt modelId="{2DCBB59A-AAE0-45D7-A7A4-8865041F6C94}" type="pres">
      <dgm:prSet presAssocID="{41EABD30-86A0-4D73-8461-0163E19E54B7}" presName="composite" presStyleCnt="0"/>
      <dgm:spPr/>
    </dgm:pt>
    <dgm:pt modelId="{DC472189-0B36-4342-935A-88B8B527CF22}" type="pres">
      <dgm:prSet presAssocID="{41EABD30-86A0-4D73-8461-0163E19E54B7}" presName="imgShp" presStyleLbl="fgImgPlace1" presStyleIdx="2" presStyleCnt="3" custLinFactNeighborX="-69857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E7770401-0C59-4F00-B65F-E243B19DA876}" type="pres">
      <dgm:prSet presAssocID="{41EABD30-86A0-4D73-8461-0163E19E54B7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F28500-F110-40D7-8079-9197C0E48924}" type="presOf" srcId="{6DAB2605-3951-4F3F-B3C0-88112FF306FD}" destId="{4AC41330-2F38-4921-B037-A562CB569434}" srcOrd="0" destOrd="0" presId="urn:microsoft.com/office/officeart/2005/8/layout/vList3"/>
    <dgm:cxn modelId="{AB3D3EDE-E6FA-48FC-8E61-C569B9BB0CC0}" type="presOf" srcId="{41EABD30-86A0-4D73-8461-0163E19E54B7}" destId="{E7770401-0C59-4F00-B65F-E243B19DA876}" srcOrd="0" destOrd="0" presId="urn:microsoft.com/office/officeart/2005/8/layout/vList3"/>
    <dgm:cxn modelId="{980933E3-63DD-4D74-BA52-BD5FE5F72E55}" srcId="{6DAB2605-3951-4F3F-B3C0-88112FF306FD}" destId="{4BD96E55-E231-4385-A363-C2668E368078}" srcOrd="1" destOrd="0" parTransId="{57E92FA4-823C-48BF-96FF-681E42F7863D}" sibTransId="{C65C6598-BD6A-45CC-8E3A-76F5702A951C}"/>
    <dgm:cxn modelId="{DAABB5F3-C48A-4D99-9552-CCC07A4D7461}" srcId="{6DAB2605-3951-4F3F-B3C0-88112FF306FD}" destId="{8F906A74-EDE8-4D77-A977-7267C3F69843}" srcOrd="0" destOrd="0" parTransId="{491543E5-9446-4E98-8645-394DF4A07311}" sibTransId="{54B0D233-F012-4533-9D72-F13E3160CA8B}"/>
    <dgm:cxn modelId="{87944DC6-B85E-46A3-B6F6-E43BBF382D02}" srcId="{6DAB2605-3951-4F3F-B3C0-88112FF306FD}" destId="{41EABD30-86A0-4D73-8461-0163E19E54B7}" srcOrd="2" destOrd="0" parTransId="{8AFD3467-B252-408A-A9A2-21C15014FD18}" sibTransId="{A2FC3161-8608-4063-8463-4215DC327AB8}"/>
    <dgm:cxn modelId="{57BC46A0-49CD-4C15-9939-F70CF13F0EAC}" type="presOf" srcId="{4BD96E55-E231-4385-A363-C2668E368078}" destId="{18E5CA4F-B995-47CC-9F25-DC0C3574F3D8}" srcOrd="0" destOrd="0" presId="urn:microsoft.com/office/officeart/2005/8/layout/vList3"/>
    <dgm:cxn modelId="{FC8C2D25-F3D3-4D0F-81C5-AAA81A4DA24A}" type="presOf" srcId="{8F906A74-EDE8-4D77-A977-7267C3F69843}" destId="{9419E9D7-4285-439B-AEEC-FCC78C7EFD18}" srcOrd="0" destOrd="0" presId="urn:microsoft.com/office/officeart/2005/8/layout/vList3"/>
    <dgm:cxn modelId="{DFB6F3E1-B301-46AF-BCC5-7BE61EC512EA}" type="presParOf" srcId="{4AC41330-2F38-4921-B037-A562CB569434}" destId="{7A26E4FD-3060-44A0-8993-E7D6F55DC589}" srcOrd="0" destOrd="0" presId="urn:microsoft.com/office/officeart/2005/8/layout/vList3"/>
    <dgm:cxn modelId="{9A6AE74F-C934-43AD-8AB8-FC58E3E492D0}" type="presParOf" srcId="{7A26E4FD-3060-44A0-8993-E7D6F55DC589}" destId="{42D4BAC1-AAB6-4E4C-A51D-8CB2487B2623}" srcOrd="0" destOrd="0" presId="urn:microsoft.com/office/officeart/2005/8/layout/vList3"/>
    <dgm:cxn modelId="{A04E0400-BA2F-4E8F-824D-5F2B096F7E05}" type="presParOf" srcId="{7A26E4FD-3060-44A0-8993-E7D6F55DC589}" destId="{9419E9D7-4285-439B-AEEC-FCC78C7EFD18}" srcOrd="1" destOrd="0" presId="urn:microsoft.com/office/officeart/2005/8/layout/vList3"/>
    <dgm:cxn modelId="{1E2BF565-D299-44DD-A4C4-99BB0F70A6BD}" type="presParOf" srcId="{4AC41330-2F38-4921-B037-A562CB569434}" destId="{78A0FF1F-1856-4F98-8651-0F3ECD64818A}" srcOrd="1" destOrd="0" presId="urn:microsoft.com/office/officeart/2005/8/layout/vList3"/>
    <dgm:cxn modelId="{8E1B4621-FC60-4055-B2D6-A8D90CE86DAF}" type="presParOf" srcId="{4AC41330-2F38-4921-B037-A562CB569434}" destId="{F6A138F4-7B23-43D1-AD06-FFE0845FF5D7}" srcOrd="2" destOrd="0" presId="urn:microsoft.com/office/officeart/2005/8/layout/vList3"/>
    <dgm:cxn modelId="{A684FB98-2A65-49E5-A9FE-A54577842F5E}" type="presParOf" srcId="{F6A138F4-7B23-43D1-AD06-FFE0845FF5D7}" destId="{536AEDA1-0432-40A4-91AD-3420519EF0FC}" srcOrd="0" destOrd="0" presId="urn:microsoft.com/office/officeart/2005/8/layout/vList3"/>
    <dgm:cxn modelId="{C5622A06-E3F9-4E20-BF59-C2E62C80A4C7}" type="presParOf" srcId="{F6A138F4-7B23-43D1-AD06-FFE0845FF5D7}" destId="{18E5CA4F-B995-47CC-9F25-DC0C3574F3D8}" srcOrd="1" destOrd="0" presId="urn:microsoft.com/office/officeart/2005/8/layout/vList3"/>
    <dgm:cxn modelId="{1B3104B1-FA5B-4AC6-AB02-5ADC4F3D3FAC}" type="presParOf" srcId="{4AC41330-2F38-4921-B037-A562CB569434}" destId="{73619841-C046-4366-ADDE-DA2548BE4F50}" srcOrd="3" destOrd="0" presId="urn:microsoft.com/office/officeart/2005/8/layout/vList3"/>
    <dgm:cxn modelId="{EDD6A4EC-D4AF-4CAB-B73E-F2C2E6526296}" type="presParOf" srcId="{4AC41330-2F38-4921-B037-A562CB569434}" destId="{2DCBB59A-AAE0-45D7-A7A4-8865041F6C94}" srcOrd="4" destOrd="0" presId="urn:microsoft.com/office/officeart/2005/8/layout/vList3"/>
    <dgm:cxn modelId="{334830AE-39F8-46D9-AC11-04C10A2C468F}" type="presParOf" srcId="{2DCBB59A-AAE0-45D7-A7A4-8865041F6C94}" destId="{DC472189-0B36-4342-935A-88B8B527CF22}" srcOrd="0" destOrd="0" presId="urn:microsoft.com/office/officeart/2005/8/layout/vList3"/>
    <dgm:cxn modelId="{895A315F-0D20-46E9-B93B-0C498CCC3401}" type="presParOf" srcId="{2DCBB59A-AAE0-45D7-A7A4-8865041F6C94}" destId="{E7770401-0C59-4F00-B65F-E243B19DA87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DAB2605-3951-4F3F-B3C0-88112FF306F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906A74-EDE8-4D77-A977-7267C3F69843}">
      <dgm:prSet/>
      <dgm:spPr/>
      <dgm:t>
        <a:bodyPr/>
        <a:lstStyle/>
        <a:p>
          <a:pPr rtl="0"/>
          <a:r>
            <a:rPr lang="en-US" dirty="0" smtClean="0"/>
            <a:t>Use the cloud</a:t>
          </a:r>
          <a:endParaRPr lang="en-US" dirty="0"/>
        </a:p>
      </dgm:t>
    </dgm:pt>
    <dgm:pt modelId="{491543E5-9446-4E98-8645-394DF4A07311}" type="parTrans" cxnId="{DAABB5F3-C48A-4D99-9552-CCC07A4D7461}">
      <dgm:prSet/>
      <dgm:spPr/>
      <dgm:t>
        <a:bodyPr/>
        <a:lstStyle/>
        <a:p>
          <a:endParaRPr lang="en-US"/>
        </a:p>
      </dgm:t>
    </dgm:pt>
    <dgm:pt modelId="{54B0D233-F012-4533-9D72-F13E3160CA8B}" type="sibTrans" cxnId="{DAABB5F3-C48A-4D99-9552-CCC07A4D7461}">
      <dgm:prSet/>
      <dgm:spPr/>
      <dgm:t>
        <a:bodyPr/>
        <a:lstStyle/>
        <a:p>
          <a:endParaRPr lang="en-US"/>
        </a:p>
      </dgm:t>
    </dgm:pt>
    <dgm:pt modelId="{4BD96E55-E231-4385-A363-C2668E368078}">
      <dgm:prSet/>
      <dgm:spPr/>
      <dgm:t>
        <a:bodyPr/>
        <a:lstStyle/>
        <a:p>
          <a:pPr rtl="0"/>
          <a:r>
            <a:rPr lang="en-US" dirty="0" smtClean="0"/>
            <a:t>to install software</a:t>
          </a:r>
          <a:endParaRPr lang="en-US" dirty="0"/>
        </a:p>
      </dgm:t>
    </dgm:pt>
    <dgm:pt modelId="{57E92FA4-823C-48BF-96FF-681E42F7863D}" type="parTrans" cxnId="{980933E3-63DD-4D74-BA52-BD5FE5F72E55}">
      <dgm:prSet/>
      <dgm:spPr/>
      <dgm:t>
        <a:bodyPr/>
        <a:lstStyle/>
        <a:p>
          <a:endParaRPr lang="en-US"/>
        </a:p>
      </dgm:t>
    </dgm:pt>
    <dgm:pt modelId="{C65C6598-BD6A-45CC-8E3A-76F5702A951C}" type="sibTrans" cxnId="{980933E3-63DD-4D74-BA52-BD5FE5F72E55}">
      <dgm:prSet/>
      <dgm:spPr/>
      <dgm:t>
        <a:bodyPr/>
        <a:lstStyle/>
        <a:p>
          <a:endParaRPr lang="en-US"/>
        </a:p>
      </dgm:t>
    </dgm:pt>
    <dgm:pt modelId="{41EABD30-86A0-4D73-8461-0163E19E54B7}">
      <dgm:prSet/>
      <dgm:spPr/>
      <dgm:t>
        <a:bodyPr/>
        <a:lstStyle/>
        <a:p>
          <a:pPr rtl="0"/>
          <a:r>
            <a:rPr lang="en-US" dirty="0" smtClean="0"/>
            <a:t>on any vehicle</a:t>
          </a:r>
          <a:endParaRPr lang="en-US" dirty="0"/>
        </a:p>
      </dgm:t>
    </dgm:pt>
    <dgm:pt modelId="{8AFD3467-B252-408A-A9A2-21C15014FD18}" type="parTrans" cxnId="{87944DC6-B85E-46A3-B6F6-E43BBF382D02}">
      <dgm:prSet/>
      <dgm:spPr/>
      <dgm:t>
        <a:bodyPr/>
        <a:lstStyle/>
        <a:p>
          <a:endParaRPr lang="en-US"/>
        </a:p>
      </dgm:t>
    </dgm:pt>
    <dgm:pt modelId="{A2FC3161-8608-4063-8463-4215DC327AB8}" type="sibTrans" cxnId="{87944DC6-B85E-46A3-B6F6-E43BBF382D02}">
      <dgm:prSet/>
      <dgm:spPr/>
      <dgm:t>
        <a:bodyPr/>
        <a:lstStyle/>
        <a:p>
          <a:endParaRPr lang="en-US"/>
        </a:p>
      </dgm:t>
    </dgm:pt>
    <dgm:pt modelId="{4AC41330-2F38-4921-B037-A562CB569434}" type="pres">
      <dgm:prSet presAssocID="{6DAB2605-3951-4F3F-B3C0-88112FF306F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26E4FD-3060-44A0-8993-E7D6F55DC589}" type="pres">
      <dgm:prSet presAssocID="{8F906A74-EDE8-4D77-A977-7267C3F69843}" presName="composite" presStyleCnt="0"/>
      <dgm:spPr/>
    </dgm:pt>
    <dgm:pt modelId="{42D4BAC1-AAB6-4E4C-A51D-8CB2487B2623}" type="pres">
      <dgm:prSet presAssocID="{8F906A74-EDE8-4D77-A977-7267C3F69843}" presName="imgShp" presStyleLbl="fgImgPlace1" presStyleIdx="0" presStyleCnt="3" custLinFactNeighborX="-6985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419E9D7-4285-439B-AEEC-FCC78C7EFD18}" type="pres">
      <dgm:prSet presAssocID="{8F906A74-EDE8-4D77-A977-7267C3F69843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A0FF1F-1856-4F98-8651-0F3ECD64818A}" type="pres">
      <dgm:prSet presAssocID="{54B0D233-F012-4533-9D72-F13E3160CA8B}" presName="spacing" presStyleCnt="0"/>
      <dgm:spPr/>
    </dgm:pt>
    <dgm:pt modelId="{F6A138F4-7B23-43D1-AD06-FFE0845FF5D7}" type="pres">
      <dgm:prSet presAssocID="{4BD96E55-E231-4385-A363-C2668E368078}" presName="composite" presStyleCnt="0"/>
      <dgm:spPr/>
    </dgm:pt>
    <dgm:pt modelId="{536AEDA1-0432-40A4-91AD-3420519EF0FC}" type="pres">
      <dgm:prSet presAssocID="{4BD96E55-E231-4385-A363-C2668E368078}" presName="imgShp" presStyleLbl="fgImgPlace1" presStyleIdx="1" presStyleCnt="3" custLinFactNeighborX="-69857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18E5CA4F-B995-47CC-9F25-DC0C3574F3D8}" type="pres">
      <dgm:prSet presAssocID="{4BD96E55-E231-4385-A363-C2668E368078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19841-C046-4366-ADDE-DA2548BE4F50}" type="pres">
      <dgm:prSet presAssocID="{C65C6598-BD6A-45CC-8E3A-76F5702A951C}" presName="spacing" presStyleCnt="0"/>
      <dgm:spPr/>
    </dgm:pt>
    <dgm:pt modelId="{2DCBB59A-AAE0-45D7-A7A4-8865041F6C94}" type="pres">
      <dgm:prSet presAssocID="{41EABD30-86A0-4D73-8461-0163E19E54B7}" presName="composite" presStyleCnt="0"/>
      <dgm:spPr/>
    </dgm:pt>
    <dgm:pt modelId="{DC472189-0B36-4342-935A-88B8B527CF22}" type="pres">
      <dgm:prSet presAssocID="{41EABD30-86A0-4D73-8461-0163E19E54B7}" presName="imgShp" presStyleLbl="fgImgPlace1" presStyleIdx="2" presStyleCnt="3" custLinFactNeighborX="-69857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E7770401-0C59-4F00-B65F-E243B19DA876}" type="pres">
      <dgm:prSet presAssocID="{41EABD30-86A0-4D73-8461-0163E19E54B7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9C14B6-FB5E-4D5B-B211-32FB11FB3DE3}" type="presOf" srcId="{41EABD30-86A0-4D73-8461-0163E19E54B7}" destId="{E7770401-0C59-4F00-B65F-E243B19DA876}" srcOrd="0" destOrd="0" presId="urn:microsoft.com/office/officeart/2005/8/layout/vList3"/>
    <dgm:cxn modelId="{980933E3-63DD-4D74-BA52-BD5FE5F72E55}" srcId="{6DAB2605-3951-4F3F-B3C0-88112FF306FD}" destId="{4BD96E55-E231-4385-A363-C2668E368078}" srcOrd="1" destOrd="0" parTransId="{57E92FA4-823C-48BF-96FF-681E42F7863D}" sibTransId="{C65C6598-BD6A-45CC-8E3A-76F5702A951C}"/>
    <dgm:cxn modelId="{DAABB5F3-C48A-4D99-9552-CCC07A4D7461}" srcId="{6DAB2605-3951-4F3F-B3C0-88112FF306FD}" destId="{8F906A74-EDE8-4D77-A977-7267C3F69843}" srcOrd="0" destOrd="0" parTransId="{491543E5-9446-4E98-8645-394DF4A07311}" sibTransId="{54B0D233-F012-4533-9D72-F13E3160CA8B}"/>
    <dgm:cxn modelId="{87944DC6-B85E-46A3-B6F6-E43BBF382D02}" srcId="{6DAB2605-3951-4F3F-B3C0-88112FF306FD}" destId="{41EABD30-86A0-4D73-8461-0163E19E54B7}" srcOrd="2" destOrd="0" parTransId="{8AFD3467-B252-408A-A9A2-21C15014FD18}" sibTransId="{A2FC3161-8608-4063-8463-4215DC327AB8}"/>
    <dgm:cxn modelId="{A326F3CE-6D54-4036-8F2C-387F6FE61777}" type="presOf" srcId="{8F906A74-EDE8-4D77-A977-7267C3F69843}" destId="{9419E9D7-4285-439B-AEEC-FCC78C7EFD18}" srcOrd="0" destOrd="0" presId="urn:microsoft.com/office/officeart/2005/8/layout/vList3"/>
    <dgm:cxn modelId="{CE326AE8-3145-460D-96E4-8E5743596870}" type="presOf" srcId="{4BD96E55-E231-4385-A363-C2668E368078}" destId="{18E5CA4F-B995-47CC-9F25-DC0C3574F3D8}" srcOrd="0" destOrd="0" presId="urn:microsoft.com/office/officeart/2005/8/layout/vList3"/>
    <dgm:cxn modelId="{9EDA644B-2EC1-411C-AC25-B542941E7DAD}" type="presOf" srcId="{6DAB2605-3951-4F3F-B3C0-88112FF306FD}" destId="{4AC41330-2F38-4921-B037-A562CB569434}" srcOrd="0" destOrd="0" presId="urn:microsoft.com/office/officeart/2005/8/layout/vList3"/>
    <dgm:cxn modelId="{2923B678-6430-479D-92FD-E5BB48502845}" type="presParOf" srcId="{4AC41330-2F38-4921-B037-A562CB569434}" destId="{7A26E4FD-3060-44A0-8993-E7D6F55DC589}" srcOrd="0" destOrd="0" presId="urn:microsoft.com/office/officeart/2005/8/layout/vList3"/>
    <dgm:cxn modelId="{BB6097F2-2A25-4D09-87A7-223074AB89EE}" type="presParOf" srcId="{7A26E4FD-3060-44A0-8993-E7D6F55DC589}" destId="{42D4BAC1-AAB6-4E4C-A51D-8CB2487B2623}" srcOrd="0" destOrd="0" presId="urn:microsoft.com/office/officeart/2005/8/layout/vList3"/>
    <dgm:cxn modelId="{357EC464-171F-4095-B869-15CFC7FC92E7}" type="presParOf" srcId="{7A26E4FD-3060-44A0-8993-E7D6F55DC589}" destId="{9419E9D7-4285-439B-AEEC-FCC78C7EFD18}" srcOrd="1" destOrd="0" presId="urn:microsoft.com/office/officeart/2005/8/layout/vList3"/>
    <dgm:cxn modelId="{7AE5DBFE-42C7-4F41-9387-06A8D231A624}" type="presParOf" srcId="{4AC41330-2F38-4921-B037-A562CB569434}" destId="{78A0FF1F-1856-4F98-8651-0F3ECD64818A}" srcOrd="1" destOrd="0" presId="urn:microsoft.com/office/officeart/2005/8/layout/vList3"/>
    <dgm:cxn modelId="{9BBA7FC2-1100-465F-8361-E8D7CFB92218}" type="presParOf" srcId="{4AC41330-2F38-4921-B037-A562CB569434}" destId="{F6A138F4-7B23-43D1-AD06-FFE0845FF5D7}" srcOrd="2" destOrd="0" presId="urn:microsoft.com/office/officeart/2005/8/layout/vList3"/>
    <dgm:cxn modelId="{DF670E70-2DB7-4082-81A4-060E861A9466}" type="presParOf" srcId="{F6A138F4-7B23-43D1-AD06-FFE0845FF5D7}" destId="{536AEDA1-0432-40A4-91AD-3420519EF0FC}" srcOrd="0" destOrd="0" presId="urn:microsoft.com/office/officeart/2005/8/layout/vList3"/>
    <dgm:cxn modelId="{8DF63DEF-4062-4789-AC2E-88F815217E6C}" type="presParOf" srcId="{F6A138F4-7B23-43D1-AD06-FFE0845FF5D7}" destId="{18E5CA4F-B995-47CC-9F25-DC0C3574F3D8}" srcOrd="1" destOrd="0" presId="urn:microsoft.com/office/officeart/2005/8/layout/vList3"/>
    <dgm:cxn modelId="{EEF27355-AEAF-4D3E-B497-A2BA624555AD}" type="presParOf" srcId="{4AC41330-2F38-4921-B037-A562CB569434}" destId="{73619841-C046-4366-ADDE-DA2548BE4F50}" srcOrd="3" destOrd="0" presId="urn:microsoft.com/office/officeart/2005/8/layout/vList3"/>
    <dgm:cxn modelId="{E8788361-D6DA-4FF3-A6AF-4A432B2C8CD0}" type="presParOf" srcId="{4AC41330-2F38-4921-B037-A562CB569434}" destId="{2DCBB59A-AAE0-45D7-A7A4-8865041F6C94}" srcOrd="4" destOrd="0" presId="urn:microsoft.com/office/officeart/2005/8/layout/vList3"/>
    <dgm:cxn modelId="{CBE337BE-2B25-4AE7-8A72-D86588218CCE}" type="presParOf" srcId="{2DCBB59A-AAE0-45D7-A7A4-8865041F6C94}" destId="{DC472189-0B36-4342-935A-88B8B527CF22}" srcOrd="0" destOrd="0" presId="urn:microsoft.com/office/officeart/2005/8/layout/vList3"/>
    <dgm:cxn modelId="{C8B42498-FCB4-49D1-A31E-6FCC9F84F6F8}" type="presParOf" srcId="{2DCBB59A-AAE0-45D7-A7A4-8865041F6C94}" destId="{E7770401-0C59-4F00-B65F-E243B19DA87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0F1C16-1B3B-4FEE-BB02-0BF2A025B36E}">
      <dgm:prSet/>
      <dgm:spPr/>
      <dgm:t>
        <a:bodyPr/>
        <a:lstStyle/>
        <a:p>
          <a:pPr rtl="0"/>
          <a:r>
            <a:rPr lang="en-GB" b="1" dirty="0" smtClean="0"/>
            <a:t>SOTA Server [Cloud]</a:t>
          </a:r>
          <a:br>
            <a:rPr lang="en-GB" b="1" dirty="0" smtClean="0"/>
          </a:br>
          <a:r>
            <a:rPr lang="en-GB" b="0" dirty="0" smtClean="0"/>
            <a:t>Manages software images and vehicle database</a:t>
          </a:r>
          <a:endParaRPr lang="en-GB" b="0" dirty="0" smtClean="0"/>
        </a:p>
      </dgm:t>
    </dgm:pt>
    <dgm:pt modelId="{F1AA863E-E904-4398-84B8-3A5731F42B12}" type="parTrans" cxnId="{C9C43419-BD59-42A7-BE3C-B777B86B54F7}">
      <dgm:prSet/>
      <dgm:spPr/>
      <dgm:t>
        <a:bodyPr/>
        <a:lstStyle/>
        <a:p>
          <a:endParaRPr lang="en-US"/>
        </a:p>
      </dgm:t>
    </dgm:pt>
    <dgm:pt modelId="{8F0B9E16-4140-4F04-B143-77017B8D5B93}" type="sibTrans" cxnId="{C9C43419-BD59-42A7-BE3C-B777B86B54F7}">
      <dgm:prSet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smtClean="0"/>
            <a:t>SOTA Client [Head Unit]</a:t>
          </a:r>
          <a:r>
            <a:rPr lang="en-GB" b="1" dirty="0" smtClean="0"/>
            <a:t/>
          </a:r>
          <a:br>
            <a:rPr lang="en-GB" b="1" dirty="0" smtClean="0"/>
          </a:br>
          <a:r>
            <a:rPr lang="en-GB" dirty="0" smtClean="0"/>
            <a:t>Validates and installs software received from SOTA Server</a:t>
          </a:r>
          <a:endParaRPr lang="en-US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Electronic Control Units</a:t>
          </a:r>
          <a:br>
            <a:rPr lang="en-GB" b="1" dirty="0" smtClean="0"/>
          </a:br>
          <a:r>
            <a:rPr lang="en-GB" b="0" dirty="0" smtClean="0"/>
            <a:t>Validates and installs software received from Install Manager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A0E871-7486-4F1B-922E-0B14257D93B3}" type="pres">
      <dgm:prSet presAssocID="{E30F1C16-1B3B-4FEE-BB02-0BF2A025B36E}" presName="parentText" presStyleLbl="node1" presStyleIdx="0" presStyleCnt="3" custLinFactNeighborX="19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BAA29-2411-4C1C-9B11-6E4F9EDCE3A2}" type="pres">
      <dgm:prSet presAssocID="{8F0B9E16-4140-4F04-B143-77017B8D5B93}" presName="spacer" presStyleCnt="0"/>
      <dgm:spPr/>
    </dgm:pt>
    <dgm:pt modelId="{38F37F46-9478-4A22-8B4F-64FC6E8315DB}" type="pres">
      <dgm:prSet presAssocID="{FB4B0BB7-9A87-404D-86F3-4A3EA072622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522008EA-06B2-4A8A-BB28-3F80C63DEF38}" type="pres">
      <dgm:prSet presAssocID="{B3986340-38B8-4950-BDD5-851386A11D9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8BDD38-F028-4F75-8F91-4E64A9AC80E9}" type="presOf" srcId="{B3986340-38B8-4950-BDD5-851386A11D97}" destId="{522008EA-06B2-4A8A-BB28-3F80C63DEF38}" srcOrd="0" destOrd="0" presId="urn:microsoft.com/office/officeart/2005/8/layout/vList2"/>
    <dgm:cxn modelId="{B6EE088C-7BA2-4A37-A71B-B5474D600F29}" type="presOf" srcId="{0A296DC2-6585-4E07-9809-EE01D5052765}" destId="{32200411-A8EF-40C8-8AF3-0D627E2AEA2D}" srcOrd="0" destOrd="0" presId="urn:microsoft.com/office/officeart/2005/8/layout/vList2"/>
    <dgm:cxn modelId="{2682F4E7-D3EC-4E2C-8542-A75D3B74F5F8}" srcId="{0A296DC2-6585-4E07-9809-EE01D5052765}" destId="{B3986340-38B8-4950-BDD5-851386A11D97}" srcOrd="2" destOrd="0" parTransId="{8CCCE0B6-3756-4733-8F77-8609D1BA6BA7}" sibTransId="{D1325056-51F3-463A-922C-600A1109C641}"/>
    <dgm:cxn modelId="{62A2B506-649D-429B-A4BE-EB27E4D65BD6}" type="presOf" srcId="{FB4B0BB7-9A87-404D-86F3-4A3EA0726227}" destId="{38F37F46-9478-4A22-8B4F-64FC6E8315DB}" srcOrd="0" destOrd="0" presId="urn:microsoft.com/office/officeart/2005/8/layout/vList2"/>
    <dgm:cxn modelId="{C9C43419-BD59-42A7-BE3C-B777B86B54F7}" srcId="{0A296DC2-6585-4E07-9809-EE01D5052765}" destId="{E30F1C16-1B3B-4FEE-BB02-0BF2A025B36E}" srcOrd="0" destOrd="0" parTransId="{F1AA863E-E904-4398-84B8-3A5731F42B12}" sibTransId="{8F0B9E16-4140-4F04-B143-77017B8D5B93}"/>
    <dgm:cxn modelId="{2C70E6C2-43D0-4EB1-BE1A-A0243CAE55F2}" type="presOf" srcId="{E30F1C16-1B3B-4FEE-BB02-0BF2A025B36E}" destId="{5BA0E871-7486-4F1B-922E-0B14257D93B3}" srcOrd="0" destOrd="0" presId="urn:microsoft.com/office/officeart/2005/8/layout/vList2"/>
    <dgm:cxn modelId="{CFC808D0-F393-4E3C-8EF3-A07CE41C2C24}" srcId="{0A296DC2-6585-4E07-9809-EE01D5052765}" destId="{FB4B0BB7-9A87-404D-86F3-4A3EA0726227}" srcOrd="1" destOrd="0" parTransId="{175914EC-2AF5-4E95-A546-C0BA0893F4E3}" sibTransId="{73BC26EA-164A-4CF3-9956-2D5DF188C051}"/>
    <dgm:cxn modelId="{7944B04B-097B-4DA7-90A9-B4E50D16130F}" type="presParOf" srcId="{32200411-A8EF-40C8-8AF3-0D627E2AEA2D}" destId="{5BA0E871-7486-4F1B-922E-0B14257D93B3}" srcOrd="0" destOrd="0" presId="urn:microsoft.com/office/officeart/2005/8/layout/vList2"/>
    <dgm:cxn modelId="{32BD0401-E020-43C0-8B7C-CDB8C4F02220}" type="presParOf" srcId="{32200411-A8EF-40C8-8AF3-0D627E2AEA2D}" destId="{978BAA29-2411-4C1C-9B11-6E4F9EDCE3A2}" srcOrd="1" destOrd="0" presId="urn:microsoft.com/office/officeart/2005/8/layout/vList2"/>
    <dgm:cxn modelId="{F520D76D-1F34-48F6-A74B-C07B3248A262}" type="presParOf" srcId="{32200411-A8EF-40C8-8AF3-0D627E2AEA2D}" destId="{38F37F46-9478-4A22-8B4F-64FC6E8315DB}" srcOrd="2" destOrd="0" presId="urn:microsoft.com/office/officeart/2005/8/layout/vList2"/>
    <dgm:cxn modelId="{62268553-BB47-4836-BFE4-C322542A4C25}" type="presParOf" srcId="{32200411-A8EF-40C8-8AF3-0D627E2AEA2D}" destId="{C5900B56-537F-45F1-AF90-F74B3C6EC459}" srcOrd="3" destOrd="0" presId="urn:microsoft.com/office/officeart/2005/8/layout/vList2"/>
    <dgm:cxn modelId="{51D4D17F-3F7B-4431-AFA8-179CA0D44D24}" type="presParOf" srcId="{32200411-A8EF-40C8-8AF3-0D627E2AEA2D}" destId="{522008EA-06B2-4A8A-BB28-3F80C63DEF3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87F0EB7-6736-4CED-80CC-62D43E0CB8A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D3AA4C-80E7-413C-97AC-57A172466FAA}">
      <dgm:prSet/>
      <dgm:spPr/>
      <dgm:t>
        <a:bodyPr/>
        <a:lstStyle/>
        <a:p>
          <a:pPr rtl="0"/>
          <a:r>
            <a:rPr lang="en-US" dirty="0" smtClean="0"/>
            <a:t>Queue software update in the cloud</a:t>
          </a:r>
          <a:endParaRPr lang="en-US" dirty="0"/>
        </a:p>
      </dgm:t>
    </dgm:pt>
    <dgm:pt modelId="{B2A8D6CD-DE32-49CB-9EB2-9706C314272B}" type="parTrans" cxnId="{08CBB0AD-9268-4D80-8967-67F3CEB2C466}">
      <dgm:prSet/>
      <dgm:spPr/>
      <dgm:t>
        <a:bodyPr/>
        <a:lstStyle/>
        <a:p>
          <a:endParaRPr lang="en-US"/>
        </a:p>
      </dgm:t>
    </dgm:pt>
    <dgm:pt modelId="{116D8249-FA67-4A07-8794-5A0FCF10C45E}" type="sibTrans" cxnId="{08CBB0AD-9268-4D80-8967-67F3CEB2C466}">
      <dgm:prSet/>
      <dgm:spPr/>
      <dgm:t>
        <a:bodyPr/>
        <a:lstStyle/>
        <a:p>
          <a:endParaRPr lang="en-US"/>
        </a:p>
      </dgm:t>
    </dgm:pt>
    <dgm:pt modelId="{21DBC432-1135-4A31-BFC8-CB48F69FA1CD}">
      <dgm:prSet/>
      <dgm:spPr/>
      <dgm:t>
        <a:bodyPr/>
        <a:lstStyle/>
        <a:p>
          <a:pPr rtl="0"/>
          <a:r>
            <a:rPr lang="en-US" dirty="0" smtClean="0"/>
            <a:t>Transmit software to vehicle</a:t>
          </a:r>
          <a:endParaRPr lang="en-US" dirty="0"/>
        </a:p>
      </dgm:t>
    </dgm:pt>
    <dgm:pt modelId="{8588B213-1C57-41A4-9CE8-FD872A17A097}" type="parTrans" cxnId="{C1DD4AD8-8A73-4E4A-93CC-F6425153C738}">
      <dgm:prSet/>
      <dgm:spPr/>
      <dgm:t>
        <a:bodyPr/>
        <a:lstStyle/>
        <a:p>
          <a:endParaRPr lang="en-US"/>
        </a:p>
      </dgm:t>
    </dgm:pt>
    <dgm:pt modelId="{7F340B14-69B4-4D73-9181-9545C5D67DA9}" type="sibTrans" cxnId="{C1DD4AD8-8A73-4E4A-93CC-F6425153C738}">
      <dgm:prSet/>
      <dgm:spPr/>
      <dgm:t>
        <a:bodyPr/>
        <a:lstStyle/>
        <a:p>
          <a:endParaRPr lang="en-US"/>
        </a:p>
      </dgm:t>
    </dgm:pt>
    <dgm:pt modelId="{A79060C6-ABDB-4529-AADC-09C05A97D750}">
      <dgm:prSet/>
      <dgm:spPr/>
      <dgm:t>
        <a:bodyPr/>
        <a:lstStyle/>
        <a:p>
          <a:pPr rtl="0"/>
          <a:r>
            <a:rPr lang="en-US" dirty="0" smtClean="0"/>
            <a:t>Validate received software</a:t>
          </a:r>
          <a:endParaRPr lang="en-US" dirty="0"/>
        </a:p>
      </dgm:t>
    </dgm:pt>
    <dgm:pt modelId="{382FF517-B317-4633-A89A-C7E26978FAFE}" type="parTrans" cxnId="{0D6B37E6-7219-4BD2-B122-42C3300CF3AD}">
      <dgm:prSet/>
      <dgm:spPr/>
      <dgm:t>
        <a:bodyPr/>
        <a:lstStyle/>
        <a:p>
          <a:endParaRPr lang="en-US"/>
        </a:p>
      </dgm:t>
    </dgm:pt>
    <dgm:pt modelId="{E5BD9194-B9CA-463D-8548-4657B5C515F3}" type="sibTrans" cxnId="{0D6B37E6-7219-4BD2-B122-42C3300CF3AD}">
      <dgm:prSet/>
      <dgm:spPr/>
      <dgm:t>
        <a:bodyPr/>
        <a:lstStyle/>
        <a:p>
          <a:endParaRPr lang="en-US"/>
        </a:p>
      </dgm:t>
    </dgm:pt>
    <dgm:pt modelId="{0350E1DF-3359-4B32-9F80-6BBBFE874C95}">
      <dgm:prSet/>
      <dgm:spPr/>
      <dgm:t>
        <a:bodyPr/>
        <a:lstStyle/>
        <a:p>
          <a:pPr rtl="0"/>
          <a:r>
            <a:rPr lang="en-US" dirty="0" smtClean="0"/>
            <a:t>Install software in Head Unit or ECUs</a:t>
          </a:r>
          <a:endParaRPr lang="en-US" dirty="0"/>
        </a:p>
      </dgm:t>
    </dgm:pt>
    <dgm:pt modelId="{6C3155C6-DCA2-4BCC-AB30-D5BBC72F4924}" type="parTrans" cxnId="{4579942F-E45D-43FC-A360-3E66C5DAF05E}">
      <dgm:prSet/>
      <dgm:spPr/>
      <dgm:t>
        <a:bodyPr/>
        <a:lstStyle/>
        <a:p>
          <a:endParaRPr lang="en-US"/>
        </a:p>
      </dgm:t>
    </dgm:pt>
    <dgm:pt modelId="{33FCFBB5-E6AB-489D-A9E4-0DD3265ECC48}" type="sibTrans" cxnId="{4579942F-E45D-43FC-A360-3E66C5DAF05E}">
      <dgm:prSet/>
      <dgm:spPr/>
      <dgm:t>
        <a:bodyPr/>
        <a:lstStyle/>
        <a:p>
          <a:endParaRPr lang="en-US"/>
        </a:p>
      </dgm:t>
    </dgm:pt>
    <dgm:pt modelId="{7E923BAB-2489-4392-96E0-2E37E0DE5B3A}" type="pres">
      <dgm:prSet presAssocID="{287F0EB7-6736-4CED-80CC-62D43E0CB8A0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839499-0C72-4F07-95F8-3851F84F04FE}" type="pres">
      <dgm:prSet presAssocID="{287F0EB7-6736-4CED-80CC-62D43E0CB8A0}" presName="arrow" presStyleLbl="bgShp" presStyleIdx="0" presStyleCnt="1"/>
      <dgm:spPr/>
    </dgm:pt>
    <dgm:pt modelId="{D2166449-AD27-48D5-8EDF-441C15A0FC48}" type="pres">
      <dgm:prSet presAssocID="{287F0EB7-6736-4CED-80CC-62D43E0CB8A0}" presName="linearProcess" presStyleCnt="0"/>
      <dgm:spPr/>
    </dgm:pt>
    <dgm:pt modelId="{A4A0C598-C9C5-4EE6-A6FF-EC1706EE431D}" type="pres">
      <dgm:prSet presAssocID="{30D3AA4C-80E7-413C-97AC-57A172466FAA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50BF63-0F8B-4E66-A398-1D1D55AF62A7}" type="pres">
      <dgm:prSet presAssocID="{116D8249-FA67-4A07-8794-5A0FCF10C45E}" presName="sibTrans" presStyleCnt="0"/>
      <dgm:spPr/>
    </dgm:pt>
    <dgm:pt modelId="{77727374-ADD9-4DA7-901B-A3D7BCE2B8EB}" type="pres">
      <dgm:prSet presAssocID="{21DBC432-1135-4A31-BFC8-CB48F69FA1CD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021EB4-2A4F-4303-BC0C-909FA99AF002}" type="pres">
      <dgm:prSet presAssocID="{7F340B14-69B4-4D73-9181-9545C5D67DA9}" presName="sibTrans" presStyleCnt="0"/>
      <dgm:spPr/>
    </dgm:pt>
    <dgm:pt modelId="{95F48FA8-4853-4174-A8DD-FC12C9E6B104}" type="pres">
      <dgm:prSet presAssocID="{A79060C6-ABDB-4529-AADC-09C05A97D750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6B60AD-E050-484C-9177-D515C83C4C4C}" type="pres">
      <dgm:prSet presAssocID="{E5BD9194-B9CA-463D-8548-4657B5C515F3}" presName="sibTrans" presStyleCnt="0"/>
      <dgm:spPr/>
    </dgm:pt>
    <dgm:pt modelId="{0461BAD7-66BD-4070-A7E3-3A5F75D3236F}" type="pres">
      <dgm:prSet presAssocID="{0350E1DF-3359-4B32-9F80-6BBBFE874C95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79942F-E45D-43FC-A360-3E66C5DAF05E}" srcId="{287F0EB7-6736-4CED-80CC-62D43E0CB8A0}" destId="{0350E1DF-3359-4B32-9F80-6BBBFE874C95}" srcOrd="3" destOrd="0" parTransId="{6C3155C6-DCA2-4BCC-AB30-D5BBC72F4924}" sibTransId="{33FCFBB5-E6AB-489D-A9E4-0DD3265ECC48}"/>
    <dgm:cxn modelId="{08CBB0AD-9268-4D80-8967-67F3CEB2C466}" srcId="{287F0EB7-6736-4CED-80CC-62D43E0CB8A0}" destId="{30D3AA4C-80E7-413C-97AC-57A172466FAA}" srcOrd="0" destOrd="0" parTransId="{B2A8D6CD-DE32-49CB-9EB2-9706C314272B}" sibTransId="{116D8249-FA67-4A07-8794-5A0FCF10C45E}"/>
    <dgm:cxn modelId="{C1DD4AD8-8A73-4E4A-93CC-F6425153C738}" srcId="{287F0EB7-6736-4CED-80CC-62D43E0CB8A0}" destId="{21DBC432-1135-4A31-BFC8-CB48F69FA1CD}" srcOrd="1" destOrd="0" parTransId="{8588B213-1C57-41A4-9CE8-FD872A17A097}" sibTransId="{7F340B14-69B4-4D73-9181-9545C5D67DA9}"/>
    <dgm:cxn modelId="{1ADF6F09-230B-4E73-9078-779B346E9533}" type="presOf" srcId="{287F0EB7-6736-4CED-80CC-62D43E0CB8A0}" destId="{7E923BAB-2489-4392-96E0-2E37E0DE5B3A}" srcOrd="0" destOrd="0" presId="urn:microsoft.com/office/officeart/2005/8/layout/hProcess9"/>
    <dgm:cxn modelId="{D6B279B6-9197-4956-A813-7D4463D23BE0}" type="presOf" srcId="{30D3AA4C-80E7-413C-97AC-57A172466FAA}" destId="{A4A0C598-C9C5-4EE6-A6FF-EC1706EE431D}" srcOrd="0" destOrd="0" presId="urn:microsoft.com/office/officeart/2005/8/layout/hProcess9"/>
    <dgm:cxn modelId="{7AF610CB-6899-49B7-8449-0A2217198226}" type="presOf" srcId="{A79060C6-ABDB-4529-AADC-09C05A97D750}" destId="{95F48FA8-4853-4174-A8DD-FC12C9E6B104}" srcOrd="0" destOrd="0" presId="urn:microsoft.com/office/officeart/2005/8/layout/hProcess9"/>
    <dgm:cxn modelId="{0D6B37E6-7219-4BD2-B122-42C3300CF3AD}" srcId="{287F0EB7-6736-4CED-80CC-62D43E0CB8A0}" destId="{A79060C6-ABDB-4529-AADC-09C05A97D750}" srcOrd="2" destOrd="0" parTransId="{382FF517-B317-4633-A89A-C7E26978FAFE}" sibTransId="{E5BD9194-B9CA-463D-8548-4657B5C515F3}"/>
    <dgm:cxn modelId="{15AE932E-1D8C-4D05-861C-9E9C8B2440F9}" type="presOf" srcId="{21DBC432-1135-4A31-BFC8-CB48F69FA1CD}" destId="{77727374-ADD9-4DA7-901B-A3D7BCE2B8EB}" srcOrd="0" destOrd="0" presId="urn:microsoft.com/office/officeart/2005/8/layout/hProcess9"/>
    <dgm:cxn modelId="{3CE52FB5-03C1-4C9F-AF38-BFA61B8B89B2}" type="presOf" srcId="{0350E1DF-3359-4B32-9F80-6BBBFE874C95}" destId="{0461BAD7-66BD-4070-A7E3-3A5F75D3236F}" srcOrd="0" destOrd="0" presId="urn:microsoft.com/office/officeart/2005/8/layout/hProcess9"/>
    <dgm:cxn modelId="{E6785005-7B57-4D59-B99F-59C37FB100D9}" type="presParOf" srcId="{7E923BAB-2489-4392-96E0-2E37E0DE5B3A}" destId="{44839499-0C72-4F07-95F8-3851F84F04FE}" srcOrd="0" destOrd="0" presId="urn:microsoft.com/office/officeart/2005/8/layout/hProcess9"/>
    <dgm:cxn modelId="{612C0D10-7D22-40F3-A850-EE150B514512}" type="presParOf" srcId="{7E923BAB-2489-4392-96E0-2E37E0DE5B3A}" destId="{D2166449-AD27-48D5-8EDF-441C15A0FC48}" srcOrd="1" destOrd="0" presId="urn:microsoft.com/office/officeart/2005/8/layout/hProcess9"/>
    <dgm:cxn modelId="{7B69CA52-B75A-4FEB-A305-2D437D12C0CA}" type="presParOf" srcId="{D2166449-AD27-48D5-8EDF-441C15A0FC48}" destId="{A4A0C598-C9C5-4EE6-A6FF-EC1706EE431D}" srcOrd="0" destOrd="0" presId="urn:microsoft.com/office/officeart/2005/8/layout/hProcess9"/>
    <dgm:cxn modelId="{4A15CC3C-752A-48B6-A6EB-0C83D857871B}" type="presParOf" srcId="{D2166449-AD27-48D5-8EDF-441C15A0FC48}" destId="{1850BF63-0F8B-4E66-A398-1D1D55AF62A7}" srcOrd="1" destOrd="0" presId="urn:microsoft.com/office/officeart/2005/8/layout/hProcess9"/>
    <dgm:cxn modelId="{E4667C45-4EED-4CDF-BD61-C2D3045C20D5}" type="presParOf" srcId="{D2166449-AD27-48D5-8EDF-441C15A0FC48}" destId="{77727374-ADD9-4DA7-901B-A3D7BCE2B8EB}" srcOrd="2" destOrd="0" presId="urn:microsoft.com/office/officeart/2005/8/layout/hProcess9"/>
    <dgm:cxn modelId="{2462C8F6-13BE-4EBA-94DF-C3066A6EE840}" type="presParOf" srcId="{D2166449-AD27-48D5-8EDF-441C15A0FC48}" destId="{15021EB4-2A4F-4303-BC0C-909FA99AF002}" srcOrd="3" destOrd="0" presId="urn:microsoft.com/office/officeart/2005/8/layout/hProcess9"/>
    <dgm:cxn modelId="{7FF244BB-10CF-4A56-BBCA-B27345D615CA}" type="presParOf" srcId="{D2166449-AD27-48D5-8EDF-441C15A0FC48}" destId="{95F48FA8-4853-4174-A8DD-FC12C9E6B104}" srcOrd="4" destOrd="0" presId="urn:microsoft.com/office/officeart/2005/8/layout/hProcess9"/>
    <dgm:cxn modelId="{5BB8ECE9-B163-465D-9BD2-D29C5417ED70}" type="presParOf" srcId="{D2166449-AD27-48D5-8EDF-441C15A0FC48}" destId="{7A6B60AD-E050-484C-9177-D515C83C4C4C}" srcOrd="5" destOrd="0" presId="urn:microsoft.com/office/officeart/2005/8/layout/hProcess9"/>
    <dgm:cxn modelId="{4DA012C1-44AC-4BB1-948E-E424BE2C4B5F}" type="presParOf" srcId="{D2166449-AD27-48D5-8EDF-441C15A0FC48}" destId="{0461BAD7-66BD-4070-A7E3-3A5F75D3236F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7532719-EC9D-46EF-BE64-765673BB52E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7C879B-BD89-47DA-974B-BF8F03511315}">
      <dgm:prSet custT="1"/>
      <dgm:spPr/>
      <dgm:t>
        <a:bodyPr/>
        <a:lstStyle/>
        <a:p>
          <a:pPr rtl="0"/>
          <a:r>
            <a:rPr lang="en-US" sz="1400" dirty="0" smtClean="0"/>
            <a:t>A software package is uploaded to the SOTA Server</a:t>
          </a:r>
          <a:endParaRPr lang="en-US" sz="1400" dirty="0"/>
        </a:p>
      </dgm:t>
    </dgm:pt>
    <dgm:pt modelId="{13D55E8A-3BA0-4851-9A41-183481721714}" type="parTrans" cxnId="{D592B9F8-D4F2-4C0A-9925-4F4E6E714C4A}">
      <dgm:prSet/>
      <dgm:spPr/>
      <dgm:t>
        <a:bodyPr/>
        <a:lstStyle/>
        <a:p>
          <a:endParaRPr lang="en-US" sz="2400"/>
        </a:p>
      </dgm:t>
    </dgm:pt>
    <dgm:pt modelId="{B13F40A7-6F8A-4359-BAA9-CF8E5C37BEA9}" type="sibTrans" cxnId="{D592B9F8-D4F2-4C0A-9925-4F4E6E714C4A}">
      <dgm:prSet custT="1"/>
      <dgm:spPr/>
      <dgm:t>
        <a:bodyPr/>
        <a:lstStyle/>
        <a:p>
          <a:endParaRPr lang="en-US" sz="1600"/>
        </a:p>
      </dgm:t>
    </dgm:pt>
    <dgm:pt modelId="{3AF7CB96-213C-4DD9-9D57-A92CD8350B17}">
      <dgm:prSet custT="1"/>
      <dgm:spPr/>
      <dgm:t>
        <a:bodyPr/>
        <a:lstStyle/>
        <a:p>
          <a:pPr rtl="0"/>
          <a:r>
            <a:rPr lang="en-US" sz="1400" dirty="0" smtClean="0"/>
            <a:t>The RVI Server stores the package in its repository</a:t>
          </a:r>
          <a:endParaRPr lang="en-US" sz="1400" dirty="0"/>
        </a:p>
      </dgm:t>
    </dgm:pt>
    <dgm:pt modelId="{5E464D2D-F10F-4F8E-A15D-459FDFFC4BB2}" type="parTrans" cxnId="{6C499022-15C1-4ED8-959C-766604EFD036}">
      <dgm:prSet/>
      <dgm:spPr/>
      <dgm:t>
        <a:bodyPr/>
        <a:lstStyle/>
        <a:p>
          <a:endParaRPr lang="en-US" sz="2400"/>
        </a:p>
      </dgm:t>
    </dgm:pt>
    <dgm:pt modelId="{06D98CB0-8A81-40D2-BBBF-DD3886406BD5}" type="sibTrans" cxnId="{6C499022-15C1-4ED8-959C-766604EFD036}">
      <dgm:prSet custT="1"/>
      <dgm:spPr/>
      <dgm:t>
        <a:bodyPr/>
        <a:lstStyle/>
        <a:p>
          <a:endParaRPr lang="en-US" sz="1600"/>
        </a:p>
      </dgm:t>
    </dgm:pt>
    <dgm:pt modelId="{56479D57-7864-4D00-9136-A23F7D891DF2}">
      <dgm:prSet custT="1"/>
      <dgm:spPr/>
      <dgm:t>
        <a:bodyPr/>
        <a:lstStyle/>
        <a:p>
          <a:pPr rtl="0"/>
          <a:r>
            <a:rPr lang="en-US" sz="1400" dirty="0" smtClean="0"/>
            <a:t>The package is queued to be installed on a number of vehicles</a:t>
          </a:r>
          <a:endParaRPr lang="en-US" sz="1400" dirty="0"/>
        </a:p>
      </dgm:t>
    </dgm:pt>
    <dgm:pt modelId="{73F65232-322B-40CD-BBDF-7273336DAF9F}" type="sibTrans" cxnId="{2CCE0249-E9CA-4BE2-9E2C-9A28D5EA90B3}">
      <dgm:prSet custT="1"/>
      <dgm:spPr/>
      <dgm:t>
        <a:bodyPr/>
        <a:lstStyle/>
        <a:p>
          <a:endParaRPr lang="en-US" sz="1600"/>
        </a:p>
      </dgm:t>
    </dgm:pt>
    <dgm:pt modelId="{2960610A-232F-417D-8BEC-CB2837ABD618}" type="parTrans" cxnId="{2CCE0249-E9CA-4BE2-9E2C-9A28D5EA90B3}">
      <dgm:prSet/>
      <dgm:spPr/>
      <dgm:t>
        <a:bodyPr/>
        <a:lstStyle/>
        <a:p>
          <a:endParaRPr lang="en-US" sz="2400"/>
        </a:p>
      </dgm:t>
    </dgm:pt>
    <dgm:pt modelId="{A28522D9-D29E-4404-8DB3-C04171445AA5}">
      <dgm:prSet custT="1"/>
      <dgm:spPr/>
      <dgm:t>
        <a:bodyPr/>
        <a:lstStyle/>
        <a:p>
          <a:pPr rtl="0"/>
          <a:r>
            <a:rPr lang="en-US" sz="1400" dirty="0" smtClean="0"/>
            <a:t>For each receiving vehicle, additional dependent-upon packages may be included as required</a:t>
          </a:r>
          <a:endParaRPr lang="en-US" sz="1400" dirty="0"/>
        </a:p>
      </dgm:t>
    </dgm:pt>
    <dgm:pt modelId="{6E3CA8DE-8CCA-4869-AE79-A0E1F7D4F6B6}" type="parTrans" cxnId="{A4D49EAA-186B-4671-8E6E-BCFB2F3F6B1B}">
      <dgm:prSet/>
      <dgm:spPr/>
      <dgm:t>
        <a:bodyPr/>
        <a:lstStyle/>
        <a:p>
          <a:endParaRPr lang="en-US"/>
        </a:p>
      </dgm:t>
    </dgm:pt>
    <dgm:pt modelId="{116B9D47-9488-4AB4-A17C-EDE91C0EDEE5}" type="sibTrans" cxnId="{A4D49EAA-186B-4671-8E6E-BCFB2F3F6B1B}">
      <dgm:prSet/>
      <dgm:spPr/>
      <dgm:t>
        <a:bodyPr/>
        <a:lstStyle/>
        <a:p>
          <a:endParaRPr lang="en-US"/>
        </a:p>
      </dgm:t>
    </dgm:pt>
    <dgm:pt modelId="{9C7AB830-D93E-4626-8F57-7BA94B1DED65}" type="pres">
      <dgm:prSet presAssocID="{A7532719-EC9D-46EF-BE64-765673BB52E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21DE12-9F9C-4DF3-AB64-147A987E9881}" type="pres">
      <dgm:prSet presAssocID="{A7532719-EC9D-46EF-BE64-765673BB52E8}" presName="dummyMaxCanvas" presStyleCnt="0">
        <dgm:presLayoutVars/>
      </dgm:prSet>
      <dgm:spPr/>
    </dgm:pt>
    <dgm:pt modelId="{B7CF10F5-B093-4C0C-ABE7-C51DD8F444E6}" type="pres">
      <dgm:prSet presAssocID="{A7532719-EC9D-46EF-BE64-765673BB52E8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216CAD-F109-45BC-986A-101E506D6D1C}" type="pres">
      <dgm:prSet presAssocID="{A7532719-EC9D-46EF-BE64-765673BB52E8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1F21E8-7021-4814-A95E-5B43AD1E3B79}" type="pres">
      <dgm:prSet presAssocID="{A7532719-EC9D-46EF-BE64-765673BB52E8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A9E58-F7E2-4E40-AC88-54232D44E060}" type="pres">
      <dgm:prSet presAssocID="{A7532719-EC9D-46EF-BE64-765673BB52E8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A5D2E2-9429-4E42-AAAA-29B2A7428537}" type="pres">
      <dgm:prSet presAssocID="{A7532719-EC9D-46EF-BE64-765673BB52E8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406825-AE36-4821-997C-72C230E94334}" type="pres">
      <dgm:prSet presAssocID="{A7532719-EC9D-46EF-BE64-765673BB52E8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82949E-D6C5-47EC-A4B7-81881A79634B}" type="pres">
      <dgm:prSet presAssocID="{A7532719-EC9D-46EF-BE64-765673BB52E8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6DD778-125B-429B-A82A-F41BDAA8EF77}" type="pres">
      <dgm:prSet presAssocID="{A7532719-EC9D-46EF-BE64-765673BB52E8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F34E02-3489-4AFE-BE52-6093286453E9}" type="pres">
      <dgm:prSet presAssocID="{A7532719-EC9D-46EF-BE64-765673BB52E8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3F0B84-9427-460E-A924-3A4CD5747635}" type="pres">
      <dgm:prSet presAssocID="{A7532719-EC9D-46EF-BE64-765673BB52E8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22D3CC-83DF-462A-AEA4-19723C5B9DF4}" type="pres">
      <dgm:prSet presAssocID="{A7532719-EC9D-46EF-BE64-765673BB52E8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39EF16-9E02-454D-B9A0-A6C1528DA1EB}" type="presOf" srcId="{3AF7CB96-213C-4DD9-9D57-A92CD8350B17}" destId="{23216CAD-F109-45BC-986A-101E506D6D1C}" srcOrd="0" destOrd="0" presId="urn:microsoft.com/office/officeart/2005/8/layout/vProcess5"/>
    <dgm:cxn modelId="{A33E2592-184D-4A38-A279-0EDA17CCDE31}" type="presOf" srcId="{A28522D9-D29E-4404-8DB3-C04171445AA5}" destId="{1422D3CC-83DF-462A-AEA4-19723C5B9DF4}" srcOrd="1" destOrd="0" presId="urn:microsoft.com/office/officeart/2005/8/layout/vProcess5"/>
    <dgm:cxn modelId="{CE5E2546-27C9-496D-9A99-1685B0032ACA}" type="presOf" srcId="{56479D57-7864-4D00-9136-A23F7D891DF2}" destId="{C13F0B84-9427-460E-A924-3A4CD5747635}" srcOrd="1" destOrd="0" presId="urn:microsoft.com/office/officeart/2005/8/layout/vProcess5"/>
    <dgm:cxn modelId="{6C499022-15C1-4ED8-959C-766604EFD036}" srcId="{A7532719-EC9D-46EF-BE64-765673BB52E8}" destId="{3AF7CB96-213C-4DD9-9D57-A92CD8350B17}" srcOrd="1" destOrd="0" parTransId="{5E464D2D-F10F-4F8E-A15D-459FDFFC4BB2}" sibTransId="{06D98CB0-8A81-40D2-BBBF-DD3886406BD5}"/>
    <dgm:cxn modelId="{728D911C-E937-496A-9827-16BF5D266F19}" type="presOf" srcId="{06D98CB0-8A81-40D2-BBBF-DD3886406BD5}" destId="{44406825-AE36-4821-997C-72C230E94334}" srcOrd="0" destOrd="0" presId="urn:microsoft.com/office/officeart/2005/8/layout/vProcess5"/>
    <dgm:cxn modelId="{29C5B9FC-6CDC-4046-9EA3-4767B29FC9F7}" type="presOf" srcId="{B13F40A7-6F8A-4359-BAA9-CF8E5C37BEA9}" destId="{5FA5D2E2-9429-4E42-AAAA-29B2A7428537}" srcOrd="0" destOrd="0" presId="urn:microsoft.com/office/officeart/2005/8/layout/vProcess5"/>
    <dgm:cxn modelId="{F4EE00D1-5E72-4BD4-AA7A-D3270905CD71}" type="presOf" srcId="{A7532719-EC9D-46EF-BE64-765673BB52E8}" destId="{9C7AB830-D93E-4626-8F57-7BA94B1DED65}" srcOrd="0" destOrd="0" presId="urn:microsoft.com/office/officeart/2005/8/layout/vProcess5"/>
    <dgm:cxn modelId="{2B53954F-73A1-4EA3-9E06-846382E219A6}" type="presOf" srcId="{56479D57-7864-4D00-9136-A23F7D891DF2}" destId="{331F21E8-7021-4814-A95E-5B43AD1E3B79}" srcOrd="0" destOrd="0" presId="urn:microsoft.com/office/officeart/2005/8/layout/vProcess5"/>
    <dgm:cxn modelId="{49FF9CEC-2376-4DC3-98F6-71E0151067A7}" type="presOf" srcId="{A28522D9-D29E-4404-8DB3-C04171445AA5}" destId="{442A9E58-F7E2-4E40-AC88-54232D44E060}" srcOrd="0" destOrd="0" presId="urn:microsoft.com/office/officeart/2005/8/layout/vProcess5"/>
    <dgm:cxn modelId="{A4D49EAA-186B-4671-8E6E-BCFB2F3F6B1B}" srcId="{A7532719-EC9D-46EF-BE64-765673BB52E8}" destId="{A28522D9-D29E-4404-8DB3-C04171445AA5}" srcOrd="3" destOrd="0" parTransId="{6E3CA8DE-8CCA-4869-AE79-A0E1F7D4F6B6}" sibTransId="{116B9D47-9488-4AB4-A17C-EDE91C0EDEE5}"/>
    <dgm:cxn modelId="{D592B9F8-D4F2-4C0A-9925-4F4E6E714C4A}" srcId="{A7532719-EC9D-46EF-BE64-765673BB52E8}" destId="{547C879B-BD89-47DA-974B-BF8F03511315}" srcOrd="0" destOrd="0" parTransId="{13D55E8A-3BA0-4851-9A41-183481721714}" sibTransId="{B13F40A7-6F8A-4359-BAA9-CF8E5C37BEA9}"/>
    <dgm:cxn modelId="{2CCE0249-E9CA-4BE2-9E2C-9A28D5EA90B3}" srcId="{A7532719-EC9D-46EF-BE64-765673BB52E8}" destId="{56479D57-7864-4D00-9136-A23F7D891DF2}" srcOrd="2" destOrd="0" parTransId="{2960610A-232F-417D-8BEC-CB2837ABD618}" sibTransId="{73F65232-322B-40CD-BBDF-7273336DAF9F}"/>
    <dgm:cxn modelId="{DFC03D69-3F28-4782-82ED-3B162F7F48BA}" type="presOf" srcId="{3AF7CB96-213C-4DD9-9D57-A92CD8350B17}" destId="{D1F34E02-3489-4AFE-BE52-6093286453E9}" srcOrd="1" destOrd="0" presId="urn:microsoft.com/office/officeart/2005/8/layout/vProcess5"/>
    <dgm:cxn modelId="{AE3A31FF-2629-4820-964C-F9D975F202C9}" type="presOf" srcId="{73F65232-322B-40CD-BBDF-7273336DAF9F}" destId="{7782949E-D6C5-47EC-A4B7-81881A79634B}" srcOrd="0" destOrd="0" presId="urn:microsoft.com/office/officeart/2005/8/layout/vProcess5"/>
    <dgm:cxn modelId="{B1610990-D55B-4678-8104-EB194D31E7A2}" type="presOf" srcId="{547C879B-BD89-47DA-974B-BF8F03511315}" destId="{1B6DD778-125B-429B-A82A-F41BDAA8EF77}" srcOrd="1" destOrd="0" presId="urn:microsoft.com/office/officeart/2005/8/layout/vProcess5"/>
    <dgm:cxn modelId="{6E768751-1840-42EC-8AB9-827F8E9930A9}" type="presOf" srcId="{547C879B-BD89-47DA-974B-BF8F03511315}" destId="{B7CF10F5-B093-4C0C-ABE7-C51DD8F444E6}" srcOrd="0" destOrd="0" presId="urn:microsoft.com/office/officeart/2005/8/layout/vProcess5"/>
    <dgm:cxn modelId="{08E93E60-5379-448C-984C-8208FAF15585}" type="presParOf" srcId="{9C7AB830-D93E-4626-8F57-7BA94B1DED65}" destId="{6D21DE12-9F9C-4DF3-AB64-147A987E9881}" srcOrd="0" destOrd="0" presId="urn:microsoft.com/office/officeart/2005/8/layout/vProcess5"/>
    <dgm:cxn modelId="{48E4EFF5-E02E-4F95-BFC1-988CD92C2746}" type="presParOf" srcId="{9C7AB830-D93E-4626-8F57-7BA94B1DED65}" destId="{B7CF10F5-B093-4C0C-ABE7-C51DD8F444E6}" srcOrd="1" destOrd="0" presId="urn:microsoft.com/office/officeart/2005/8/layout/vProcess5"/>
    <dgm:cxn modelId="{E4865469-4833-4628-A95E-26E1180499D8}" type="presParOf" srcId="{9C7AB830-D93E-4626-8F57-7BA94B1DED65}" destId="{23216CAD-F109-45BC-986A-101E506D6D1C}" srcOrd="2" destOrd="0" presId="urn:microsoft.com/office/officeart/2005/8/layout/vProcess5"/>
    <dgm:cxn modelId="{78EAA90B-E12A-4134-8B25-454AC57C6530}" type="presParOf" srcId="{9C7AB830-D93E-4626-8F57-7BA94B1DED65}" destId="{331F21E8-7021-4814-A95E-5B43AD1E3B79}" srcOrd="3" destOrd="0" presId="urn:microsoft.com/office/officeart/2005/8/layout/vProcess5"/>
    <dgm:cxn modelId="{628240BF-4D30-4430-BA36-A74F16163B79}" type="presParOf" srcId="{9C7AB830-D93E-4626-8F57-7BA94B1DED65}" destId="{442A9E58-F7E2-4E40-AC88-54232D44E060}" srcOrd="4" destOrd="0" presId="urn:microsoft.com/office/officeart/2005/8/layout/vProcess5"/>
    <dgm:cxn modelId="{4733CDF6-C3B3-43DB-B013-44C1792726D5}" type="presParOf" srcId="{9C7AB830-D93E-4626-8F57-7BA94B1DED65}" destId="{5FA5D2E2-9429-4E42-AAAA-29B2A7428537}" srcOrd="5" destOrd="0" presId="urn:microsoft.com/office/officeart/2005/8/layout/vProcess5"/>
    <dgm:cxn modelId="{3BE6F524-5FA3-4964-A3AB-C6479E80892C}" type="presParOf" srcId="{9C7AB830-D93E-4626-8F57-7BA94B1DED65}" destId="{44406825-AE36-4821-997C-72C230E94334}" srcOrd="6" destOrd="0" presId="urn:microsoft.com/office/officeart/2005/8/layout/vProcess5"/>
    <dgm:cxn modelId="{979D2304-D712-4D49-A472-4A615DE90817}" type="presParOf" srcId="{9C7AB830-D93E-4626-8F57-7BA94B1DED65}" destId="{7782949E-D6C5-47EC-A4B7-81881A79634B}" srcOrd="7" destOrd="0" presId="urn:microsoft.com/office/officeart/2005/8/layout/vProcess5"/>
    <dgm:cxn modelId="{0420C012-17D3-4E66-A380-30CC2E15C3A2}" type="presParOf" srcId="{9C7AB830-D93E-4626-8F57-7BA94B1DED65}" destId="{1B6DD778-125B-429B-A82A-F41BDAA8EF77}" srcOrd="8" destOrd="0" presId="urn:microsoft.com/office/officeart/2005/8/layout/vProcess5"/>
    <dgm:cxn modelId="{D77AFDC9-98A1-416E-9E17-E78E9AB5A7C4}" type="presParOf" srcId="{9C7AB830-D93E-4626-8F57-7BA94B1DED65}" destId="{D1F34E02-3489-4AFE-BE52-6093286453E9}" srcOrd="9" destOrd="0" presId="urn:microsoft.com/office/officeart/2005/8/layout/vProcess5"/>
    <dgm:cxn modelId="{15A22F3F-62B3-4DC7-A039-C2A3D17F14B5}" type="presParOf" srcId="{9C7AB830-D93E-4626-8F57-7BA94B1DED65}" destId="{C13F0B84-9427-460E-A924-3A4CD5747635}" srcOrd="10" destOrd="0" presId="urn:microsoft.com/office/officeart/2005/8/layout/vProcess5"/>
    <dgm:cxn modelId="{8DC7334D-102F-4A53-BCBE-A3A206F81CEE}" type="presParOf" srcId="{9C7AB830-D93E-4626-8F57-7BA94B1DED65}" destId="{1422D3CC-83DF-462A-AEA4-19723C5B9DF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7532719-EC9D-46EF-BE64-765673BB52E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7C879B-BD89-47DA-974B-BF8F03511315}">
      <dgm:prSet custT="1"/>
      <dgm:spPr/>
      <dgm:t>
        <a:bodyPr/>
        <a:lstStyle/>
        <a:p>
          <a:pPr rtl="0"/>
          <a:r>
            <a:rPr lang="en-US" sz="1400" dirty="0" smtClean="0"/>
            <a:t>SOTA Client validates packages received from SOTA Server</a:t>
          </a:r>
          <a:endParaRPr lang="en-US" sz="1400" dirty="0"/>
        </a:p>
      </dgm:t>
    </dgm:pt>
    <dgm:pt modelId="{13D55E8A-3BA0-4851-9A41-183481721714}" type="parTrans" cxnId="{D592B9F8-D4F2-4C0A-9925-4F4E6E714C4A}">
      <dgm:prSet/>
      <dgm:spPr/>
      <dgm:t>
        <a:bodyPr/>
        <a:lstStyle/>
        <a:p>
          <a:endParaRPr lang="en-US" sz="2400"/>
        </a:p>
      </dgm:t>
    </dgm:pt>
    <dgm:pt modelId="{B13F40A7-6F8A-4359-BAA9-CF8E5C37BEA9}" type="sibTrans" cxnId="{D592B9F8-D4F2-4C0A-9925-4F4E6E714C4A}">
      <dgm:prSet custT="1"/>
      <dgm:spPr/>
      <dgm:t>
        <a:bodyPr/>
        <a:lstStyle/>
        <a:p>
          <a:endParaRPr lang="en-US" sz="1600"/>
        </a:p>
      </dgm:t>
    </dgm:pt>
    <dgm:pt modelId="{3AF7CB96-213C-4DD9-9D57-A92CD8350B17}">
      <dgm:prSet custT="1"/>
      <dgm:spPr/>
      <dgm:t>
        <a:bodyPr/>
        <a:lstStyle/>
        <a:p>
          <a:pPr rtl="0"/>
          <a:r>
            <a:rPr lang="en-US" sz="1400" dirty="0" smtClean="0"/>
            <a:t>Packages forwarded to local package manager for installation</a:t>
          </a:r>
          <a:endParaRPr lang="en-US" sz="1400" dirty="0"/>
        </a:p>
      </dgm:t>
    </dgm:pt>
    <dgm:pt modelId="{5E464D2D-F10F-4F8E-A15D-459FDFFC4BB2}" type="parTrans" cxnId="{6C499022-15C1-4ED8-959C-766604EFD036}">
      <dgm:prSet/>
      <dgm:spPr/>
      <dgm:t>
        <a:bodyPr/>
        <a:lstStyle/>
        <a:p>
          <a:endParaRPr lang="en-US" sz="2400"/>
        </a:p>
      </dgm:t>
    </dgm:pt>
    <dgm:pt modelId="{06D98CB0-8A81-40D2-BBBF-DD3886406BD5}" type="sibTrans" cxnId="{6C499022-15C1-4ED8-959C-766604EFD036}">
      <dgm:prSet custT="1"/>
      <dgm:spPr/>
      <dgm:t>
        <a:bodyPr/>
        <a:lstStyle/>
        <a:p>
          <a:endParaRPr lang="en-US" sz="1600"/>
        </a:p>
      </dgm:t>
    </dgm:pt>
    <dgm:pt modelId="{56479D57-7864-4D00-9136-A23F7D891DF2}">
      <dgm:prSet custT="1"/>
      <dgm:spPr/>
      <dgm:t>
        <a:bodyPr/>
        <a:lstStyle/>
        <a:p>
          <a:pPr rtl="0"/>
          <a:r>
            <a:rPr lang="en-US" sz="1400" dirty="0" smtClean="0"/>
            <a:t>Target software (Media Player) updated in Head Unit</a:t>
          </a:r>
          <a:endParaRPr lang="en-US" sz="1400" dirty="0"/>
        </a:p>
      </dgm:t>
    </dgm:pt>
    <dgm:pt modelId="{2960610A-232F-417D-8BEC-CB2837ABD618}" type="parTrans" cxnId="{2CCE0249-E9CA-4BE2-9E2C-9A28D5EA90B3}">
      <dgm:prSet/>
      <dgm:spPr/>
      <dgm:t>
        <a:bodyPr/>
        <a:lstStyle/>
        <a:p>
          <a:endParaRPr lang="en-US" sz="2400"/>
        </a:p>
      </dgm:t>
    </dgm:pt>
    <dgm:pt modelId="{73F65232-322B-40CD-BBDF-7273336DAF9F}" type="sibTrans" cxnId="{2CCE0249-E9CA-4BE2-9E2C-9A28D5EA90B3}">
      <dgm:prSet custT="1"/>
      <dgm:spPr/>
      <dgm:t>
        <a:bodyPr/>
        <a:lstStyle/>
        <a:p>
          <a:endParaRPr lang="en-US" sz="1600"/>
        </a:p>
      </dgm:t>
    </dgm:pt>
    <dgm:pt modelId="{2F3DA42D-9988-4925-B752-DFE70EE908C3}">
      <dgm:prSet custT="1"/>
      <dgm:spPr/>
      <dgm:t>
        <a:bodyPr/>
        <a:lstStyle/>
        <a:p>
          <a:pPr rtl="0"/>
          <a:r>
            <a:rPr lang="en-US" sz="1400" dirty="0" smtClean="0"/>
            <a:t>Installation</a:t>
          </a:r>
          <a:r>
            <a:rPr lang="en-US" sz="1400" baseline="0" dirty="0" smtClean="0"/>
            <a:t> report sent back to SOTA Server</a:t>
          </a:r>
          <a:endParaRPr lang="en-US" sz="1400" dirty="0" smtClean="0"/>
        </a:p>
      </dgm:t>
    </dgm:pt>
    <dgm:pt modelId="{E8F08568-CF88-4DF1-A686-AEC9AA820CE7}" type="parTrans" cxnId="{F7F9FD9F-9F7D-42B6-BFD8-0C54710CBC3D}">
      <dgm:prSet/>
      <dgm:spPr/>
      <dgm:t>
        <a:bodyPr/>
        <a:lstStyle/>
        <a:p>
          <a:endParaRPr lang="en-US" sz="2400"/>
        </a:p>
      </dgm:t>
    </dgm:pt>
    <dgm:pt modelId="{63C7D4BF-1513-4895-9CCE-713F43A0C9CA}" type="sibTrans" cxnId="{F7F9FD9F-9F7D-42B6-BFD8-0C54710CBC3D}">
      <dgm:prSet/>
      <dgm:spPr/>
      <dgm:t>
        <a:bodyPr/>
        <a:lstStyle/>
        <a:p>
          <a:endParaRPr lang="en-US" sz="2400"/>
        </a:p>
      </dgm:t>
    </dgm:pt>
    <dgm:pt modelId="{9C7AB830-D93E-4626-8F57-7BA94B1DED65}" type="pres">
      <dgm:prSet presAssocID="{A7532719-EC9D-46EF-BE64-765673BB52E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21DE12-9F9C-4DF3-AB64-147A987E9881}" type="pres">
      <dgm:prSet presAssocID="{A7532719-EC9D-46EF-BE64-765673BB52E8}" presName="dummyMaxCanvas" presStyleCnt="0">
        <dgm:presLayoutVars/>
      </dgm:prSet>
      <dgm:spPr/>
    </dgm:pt>
    <dgm:pt modelId="{EE03F3B0-6498-4680-B8CF-325D02533194}" type="pres">
      <dgm:prSet presAssocID="{A7532719-EC9D-46EF-BE64-765673BB52E8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86090D-0686-45AA-8AF0-3BC0BC99FCE8}" type="pres">
      <dgm:prSet presAssocID="{A7532719-EC9D-46EF-BE64-765673BB52E8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E5F189-6906-4830-8D02-E04CF27B8131}" type="pres">
      <dgm:prSet presAssocID="{A7532719-EC9D-46EF-BE64-765673BB52E8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4E6174-D850-4114-B312-072EA82F7567}" type="pres">
      <dgm:prSet presAssocID="{A7532719-EC9D-46EF-BE64-765673BB52E8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8A7238-93DA-450E-829F-843A5B5EA66A}" type="pres">
      <dgm:prSet presAssocID="{A7532719-EC9D-46EF-BE64-765673BB52E8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E3B705-0C12-4670-A228-C7E8AC709F82}" type="pres">
      <dgm:prSet presAssocID="{A7532719-EC9D-46EF-BE64-765673BB52E8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C3AD4-0119-4CEC-8186-03ED7B25C9D9}" type="pres">
      <dgm:prSet presAssocID="{A7532719-EC9D-46EF-BE64-765673BB52E8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A00B44-B267-4164-B01D-BD00650F118F}" type="pres">
      <dgm:prSet presAssocID="{A7532719-EC9D-46EF-BE64-765673BB52E8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A07DFA-E948-4D80-BCDB-31A1D195FDA4}" type="pres">
      <dgm:prSet presAssocID="{A7532719-EC9D-46EF-BE64-765673BB52E8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771BC3-B1EB-47EB-8763-C18DB61A41D4}" type="pres">
      <dgm:prSet presAssocID="{A7532719-EC9D-46EF-BE64-765673BB52E8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5B527A-3FED-4AEC-8204-3193789D6365}" type="pres">
      <dgm:prSet presAssocID="{A7532719-EC9D-46EF-BE64-765673BB52E8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6087A8-B4A6-4FB8-A1A7-EA6CDA19475E}" type="presOf" srcId="{56479D57-7864-4D00-9136-A23F7D891DF2}" destId="{07E5F189-6906-4830-8D02-E04CF27B8131}" srcOrd="0" destOrd="0" presId="urn:microsoft.com/office/officeart/2005/8/layout/vProcess5"/>
    <dgm:cxn modelId="{F7F9FD9F-9F7D-42B6-BFD8-0C54710CBC3D}" srcId="{A7532719-EC9D-46EF-BE64-765673BB52E8}" destId="{2F3DA42D-9988-4925-B752-DFE70EE908C3}" srcOrd="3" destOrd="0" parTransId="{E8F08568-CF88-4DF1-A686-AEC9AA820CE7}" sibTransId="{63C7D4BF-1513-4895-9CCE-713F43A0C9CA}"/>
    <dgm:cxn modelId="{6C499022-15C1-4ED8-959C-766604EFD036}" srcId="{A7532719-EC9D-46EF-BE64-765673BB52E8}" destId="{3AF7CB96-213C-4DD9-9D57-A92CD8350B17}" srcOrd="1" destOrd="0" parTransId="{5E464D2D-F10F-4F8E-A15D-459FDFFC4BB2}" sibTransId="{06D98CB0-8A81-40D2-BBBF-DD3886406BD5}"/>
    <dgm:cxn modelId="{D432C4D0-FC9A-4842-9B46-676C6DBF2B3A}" type="presOf" srcId="{06D98CB0-8A81-40D2-BBBF-DD3886406BD5}" destId="{EFE3B705-0C12-4670-A228-C7E8AC709F82}" srcOrd="0" destOrd="0" presId="urn:microsoft.com/office/officeart/2005/8/layout/vProcess5"/>
    <dgm:cxn modelId="{DB9C1906-94F2-4350-A69D-6CDED995867C}" type="presOf" srcId="{73F65232-322B-40CD-BBDF-7273336DAF9F}" destId="{851C3AD4-0119-4CEC-8186-03ED7B25C9D9}" srcOrd="0" destOrd="0" presId="urn:microsoft.com/office/officeart/2005/8/layout/vProcess5"/>
    <dgm:cxn modelId="{52880EC1-445C-4191-9412-86A44CA31A71}" type="presOf" srcId="{3AF7CB96-213C-4DD9-9D57-A92CD8350B17}" destId="{1AA07DFA-E948-4D80-BCDB-31A1D195FDA4}" srcOrd="1" destOrd="0" presId="urn:microsoft.com/office/officeart/2005/8/layout/vProcess5"/>
    <dgm:cxn modelId="{6F60B1F8-E7CE-4ADA-A882-3F6FCFE13585}" type="presOf" srcId="{56479D57-7864-4D00-9136-A23F7D891DF2}" destId="{08771BC3-B1EB-47EB-8763-C18DB61A41D4}" srcOrd="1" destOrd="0" presId="urn:microsoft.com/office/officeart/2005/8/layout/vProcess5"/>
    <dgm:cxn modelId="{FFB26CC3-6DB8-4C01-A702-F2A24DD217BB}" type="presOf" srcId="{A7532719-EC9D-46EF-BE64-765673BB52E8}" destId="{9C7AB830-D93E-4626-8F57-7BA94B1DED65}" srcOrd="0" destOrd="0" presId="urn:microsoft.com/office/officeart/2005/8/layout/vProcess5"/>
    <dgm:cxn modelId="{2CEA835E-BFF1-4FF4-8C1B-E20A23C2107C}" type="presOf" srcId="{B13F40A7-6F8A-4359-BAA9-CF8E5C37BEA9}" destId="{8E8A7238-93DA-450E-829F-843A5B5EA66A}" srcOrd="0" destOrd="0" presId="urn:microsoft.com/office/officeart/2005/8/layout/vProcess5"/>
    <dgm:cxn modelId="{92D0D774-3BA2-4780-983A-084B4E1D560E}" type="presOf" srcId="{3AF7CB96-213C-4DD9-9D57-A92CD8350B17}" destId="{A786090D-0686-45AA-8AF0-3BC0BC99FCE8}" srcOrd="0" destOrd="0" presId="urn:microsoft.com/office/officeart/2005/8/layout/vProcess5"/>
    <dgm:cxn modelId="{5E5CFB7C-A450-4E68-8163-CA91C2ED9987}" type="presOf" srcId="{547C879B-BD89-47DA-974B-BF8F03511315}" destId="{8AA00B44-B267-4164-B01D-BD00650F118F}" srcOrd="1" destOrd="0" presId="urn:microsoft.com/office/officeart/2005/8/layout/vProcess5"/>
    <dgm:cxn modelId="{D592B9F8-D4F2-4C0A-9925-4F4E6E714C4A}" srcId="{A7532719-EC9D-46EF-BE64-765673BB52E8}" destId="{547C879B-BD89-47DA-974B-BF8F03511315}" srcOrd="0" destOrd="0" parTransId="{13D55E8A-3BA0-4851-9A41-183481721714}" sibTransId="{B13F40A7-6F8A-4359-BAA9-CF8E5C37BEA9}"/>
    <dgm:cxn modelId="{2CCE0249-E9CA-4BE2-9E2C-9A28D5EA90B3}" srcId="{A7532719-EC9D-46EF-BE64-765673BB52E8}" destId="{56479D57-7864-4D00-9136-A23F7D891DF2}" srcOrd="2" destOrd="0" parTransId="{2960610A-232F-417D-8BEC-CB2837ABD618}" sibTransId="{73F65232-322B-40CD-BBDF-7273336DAF9F}"/>
    <dgm:cxn modelId="{2A0F380E-966A-4764-923C-7F564C36D69A}" type="presOf" srcId="{547C879B-BD89-47DA-974B-BF8F03511315}" destId="{EE03F3B0-6498-4680-B8CF-325D02533194}" srcOrd="0" destOrd="0" presId="urn:microsoft.com/office/officeart/2005/8/layout/vProcess5"/>
    <dgm:cxn modelId="{87D76450-FA48-4CD9-9C28-87B976B94D5D}" type="presOf" srcId="{2F3DA42D-9988-4925-B752-DFE70EE908C3}" destId="{225B527A-3FED-4AEC-8204-3193789D6365}" srcOrd="1" destOrd="0" presId="urn:microsoft.com/office/officeart/2005/8/layout/vProcess5"/>
    <dgm:cxn modelId="{977BD7CF-82D7-4533-9F60-90AA44D8193A}" type="presOf" srcId="{2F3DA42D-9988-4925-B752-DFE70EE908C3}" destId="{544E6174-D850-4114-B312-072EA82F7567}" srcOrd="0" destOrd="0" presId="urn:microsoft.com/office/officeart/2005/8/layout/vProcess5"/>
    <dgm:cxn modelId="{3693BA5C-2D1C-49B0-96AC-3CCBA2725FE3}" type="presParOf" srcId="{9C7AB830-D93E-4626-8F57-7BA94B1DED65}" destId="{6D21DE12-9F9C-4DF3-AB64-147A987E9881}" srcOrd="0" destOrd="0" presId="urn:microsoft.com/office/officeart/2005/8/layout/vProcess5"/>
    <dgm:cxn modelId="{62D065C5-2E10-41A1-900F-54015FD23927}" type="presParOf" srcId="{9C7AB830-D93E-4626-8F57-7BA94B1DED65}" destId="{EE03F3B0-6498-4680-B8CF-325D02533194}" srcOrd="1" destOrd="0" presId="urn:microsoft.com/office/officeart/2005/8/layout/vProcess5"/>
    <dgm:cxn modelId="{275E0197-C8FC-4B50-B0EA-BD4567D0837F}" type="presParOf" srcId="{9C7AB830-D93E-4626-8F57-7BA94B1DED65}" destId="{A786090D-0686-45AA-8AF0-3BC0BC99FCE8}" srcOrd="2" destOrd="0" presId="urn:microsoft.com/office/officeart/2005/8/layout/vProcess5"/>
    <dgm:cxn modelId="{72502936-531A-4783-9231-9213377E5A3A}" type="presParOf" srcId="{9C7AB830-D93E-4626-8F57-7BA94B1DED65}" destId="{07E5F189-6906-4830-8D02-E04CF27B8131}" srcOrd="3" destOrd="0" presId="urn:microsoft.com/office/officeart/2005/8/layout/vProcess5"/>
    <dgm:cxn modelId="{577A33E0-DE6E-4A5E-B830-CD4F4DA053C1}" type="presParOf" srcId="{9C7AB830-D93E-4626-8F57-7BA94B1DED65}" destId="{544E6174-D850-4114-B312-072EA82F7567}" srcOrd="4" destOrd="0" presId="urn:microsoft.com/office/officeart/2005/8/layout/vProcess5"/>
    <dgm:cxn modelId="{7ED0BDFF-4674-4F8C-81EF-6706F759E299}" type="presParOf" srcId="{9C7AB830-D93E-4626-8F57-7BA94B1DED65}" destId="{8E8A7238-93DA-450E-829F-843A5B5EA66A}" srcOrd="5" destOrd="0" presId="urn:microsoft.com/office/officeart/2005/8/layout/vProcess5"/>
    <dgm:cxn modelId="{CCF8B607-782A-4A62-A1E1-F5058946267B}" type="presParOf" srcId="{9C7AB830-D93E-4626-8F57-7BA94B1DED65}" destId="{EFE3B705-0C12-4670-A228-C7E8AC709F82}" srcOrd="6" destOrd="0" presId="urn:microsoft.com/office/officeart/2005/8/layout/vProcess5"/>
    <dgm:cxn modelId="{BFEF3B44-F1CB-4F32-BC6A-94536ABD1B53}" type="presParOf" srcId="{9C7AB830-D93E-4626-8F57-7BA94B1DED65}" destId="{851C3AD4-0119-4CEC-8186-03ED7B25C9D9}" srcOrd="7" destOrd="0" presId="urn:microsoft.com/office/officeart/2005/8/layout/vProcess5"/>
    <dgm:cxn modelId="{F0DB3188-2D7D-421F-8D94-5FA5373A24E2}" type="presParOf" srcId="{9C7AB830-D93E-4626-8F57-7BA94B1DED65}" destId="{8AA00B44-B267-4164-B01D-BD00650F118F}" srcOrd="8" destOrd="0" presId="urn:microsoft.com/office/officeart/2005/8/layout/vProcess5"/>
    <dgm:cxn modelId="{0DB71B21-526B-44D2-AC4D-32BBF15B6EB1}" type="presParOf" srcId="{9C7AB830-D93E-4626-8F57-7BA94B1DED65}" destId="{1AA07DFA-E948-4D80-BCDB-31A1D195FDA4}" srcOrd="9" destOrd="0" presId="urn:microsoft.com/office/officeart/2005/8/layout/vProcess5"/>
    <dgm:cxn modelId="{27FFDF7E-6BC4-4084-AAB8-29A47A83C90A}" type="presParOf" srcId="{9C7AB830-D93E-4626-8F57-7BA94B1DED65}" destId="{08771BC3-B1EB-47EB-8763-C18DB61A41D4}" srcOrd="10" destOrd="0" presId="urn:microsoft.com/office/officeart/2005/8/layout/vProcess5"/>
    <dgm:cxn modelId="{D7DAEC9A-1448-4F67-B977-E8FCC76995A4}" type="presParOf" srcId="{9C7AB830-D93E-4626-8F57-7BA94B1DED65}" destId="{225B527A-3FED-4AEC-8204-3193789D636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0F1C16-1B3B-4FEE-BB02-0BF2A025B36E}">
      <dgm:prSet/>
      <dgm:spPr/>
      <dgm:t>
        <a:bodyPr/>
        <a:lstStyle/>
        <a:p>
          <a:pPr rtl="0"/>
          <a:r>
            <a:rPr lang="en-GB" b="1" dirty="0" smtClean="0"/>
            <a:t>Key management website [Cloud]</a:t>
          </a:r>
          <a:br>
            <a:rPr lang="en-GB" b="1" dirty="0" smtClean="0"/>
          </a:br>
          <a:r>
            <a:rPr lang="en-GB" b="0" dirty="0" smtClean="0"/>
            <a:t>Allow vehicle owners to provision and transmit keys to any android app</a:t>
          </a:r>
        </a:p>
      </dgm:t>
    </dgm:pt>
    <dgm:pt modelId="{F1AA863E-E904-4398-84B8-3A5731F42B12}" type="parTrans" cxnId="{C9C43419-BD59-42A7-BE3C-B777B86B54F7}">
      <dgm:prSet/>
      <dgm:spPr/>
      <dgm:t>
        <a:bodyPr/>
        <a:lstStyle/>
        <a:p>
          <a:endParaRPr lang="en-US"/>
        </a:p>
      </dgm:t>
    </dgm:pt>
    <dgm:pt modelId="{8F0B9E16-4140-4F04-B143-77017B8D5B93}" type="sibTrans" cxnId="{C9C43419-BD59-42A7-BE3C-B777B86B54F7}">
      <dgm:prSet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smtClean="0"/>
            <a:t>Android unlock app [Mobile Device]</a:t>
          </a:r>
          <a:br>
            <a:rPr lang="en-GB" b="1" dirty="0" smtClean="0"/>
          </a:br>
          <a:r>
            <a:rPr lang="en-GB" dirty="0" smtClean="0"/>
            <a:t>Runs a background service using keys to lock/unlock select vehicles</a:t>
          </a:r>
          <a:endParaRPr lang="en-US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Unlock / </a:t>
          </a:r>
          <a:r>
            <a:rPr lang="en-GB" b="1" dirty="0" err="1" smtClean="0"/>
            <a:t>Keyfob</a:t>
          </a:r>
          <a:r>
            <a:rPr lang="en-GB" b="1" dirty="0" smtClean="0"/>
            <a:t> [Raspberry Pi]</a:t>
          </a:r>
          <a:br>
            <a:rPr lang="en-GB" b="1" dirty="0" smtClean="0"/>
          </a:br>
          <a:r>
            <a:rPr lang="en-GB" b="0" dirty="0" smtClean="0"/>
            <a:t>Receives, validates, and executes received lock/unlock command using a </a:t>
          </a:r>
          <a:r>
            <a:rPr lang="en-GB" b="0" dirty="0" err="1" smtClean="0"/>
            <a:t>keyfob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A0E871-7486-4F1B-922E-0B14257D93B3}" type="pres">
      <dgm:prSet presAssocID="{E30F1C16-1B3B-4FEE-BB02-0BF2A025B36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BAA29-2411-4C1C-9B11-6E4F9EDCE3A2}" type="pres">
      <dgm:prSet presAssocID="{8F0B9E16-4140-4F04-B143-77017B8D5B93}" presName="spacer" presStyleCnt="0"/>
      <dgm:spPr/>
    </dgm:pt>
    <dgm:pt modelId="{38F37F46-9478-4A22-8B4F-64FC6E8315DB}" type="pres">
      <dgm:prSet presAssocID="{FB4B0BB7-9A87-404D-86F3-4A3EA072622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522008EA-06B2-4A8A-BB28-3F80C63DEF38}" type="pres">
      <dgm:prSet presAssocID="{B3986340-38B8-4950-BDD5-851386A11D9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6F097D-206C-438E-81CF-7CB4C155C681}" type="presOf" srcId="{0A296DC2-6585-4E07-9809-EE01D5052765}" destId="{32200411-A8EF-40C8-8AF3-0D627E2AEA2D}" srcOrd="0" destOrd="0" presId="urn:microsoft.com/office/officeart/2005/8/layout/vList2"/>
    <dgm:cxn modelId="{2682F4E7-D3EC-4E2C-8542-A75D3B74F5F8}" srcId="{0A296DC2-6585-4E07-9809-EE01D5052765}" destId="{B3986340-38B8-4950-BDD5-851386A11D97}" srcOrd="2" destOrd="0" parTransId="{8CCCE0B6-3756-4733-8F77-8609D1BA6BA7}" sibTransId="{D1325056-51F3-463A-922C-600A1109C641}"/>
    <dgm:cxn modelId="{8FC60A8D-7D73-4446-B8A4-8B05E3A06683}" type="presOf" srcId="{FB4B0BB7-9A87-404D-86F3-4A3EA0726227}" destId="{38F37F46-9478-4A22-8B4F-64FC6E8315DB}" srcOrd="0" destOrd="0" presId="urn:microsoft.com/office/officeart/2005/8/layout/vList2"/>
    <dgm:cxn modelId="{C9C43419-BD59-42A7-BE3C-B777B86B54F7}" srcId="{0A296DC2-6585-4E07-9809-EE01D5052765}" destId="{E30F1C16-1B3B-4FEE-BB02-0BF2A025B36E}" srcOrd="0" destOrd="0" parTransId="{F1AA863E-E904-4398-84B8-3A5731F42B12}" sibTransId="{8F0B9E16-4140-4F04-B143-77017B8D5B93}"/>
    <dgm:cxn modelId="{DCE526E9-5261-44FF-A093-DD266B96984D}" type="presOf" srcId="{B3986340-38B8-4950-BDD5-851386A11D97}" destId="{522008EA-06B2-4A8A-BB28-3F80C63DEF38}" srcOrd="0" destOrd="0" presId="urn:microsoft.com/office/officeart/2005/8/layout/vList2"/>
    <dgm:cxn modelId="{21C959B2-B1D6-4108-A8C3-51781E9824C7}" type="presOf" srcId="{E30F1C16-1B3B-4FEE-BB02-0BF2A025B36E}" destId="{5BA0E871-7486-4F1B-922E-0B14257D93B3}" srcOrd="0" destOrd="0" presId="urn:microsoft.com/office/officeart/2005/8/layout/vList2"/>
    <dgm:cxn modelId="{CFC808D0-F393-4E3C-8EF3-A07CE41C2C24}" srcId="{0A296DC2-6585-4E07-9809-EE01D5052765}" destId="{FB4B0BB7-9A87-404D-86F3-4A3EA0726227}" srcOrd="1" destOrd="0" parTransId="{175914EC-2AF5-4E95-A546-C0BA0893F4E3}" sibTransId="{73BC26EA-164A-4CF3-9956-2D5DF188C051}"/>
    <dgm:cxn modelId="{BA542858-4411-49F3-A8C8-1F68AB78C119}" type="presParOf" srcId="{32200411-A8EF-40C8-8AF3-0D627E2AEA2D}" destId="{5BA0E871-7486-4F1B-922E-0B14257D93B3}" srcOrd="0" destOrd="0" presId="urn:microsoft.com/office/officeart/2005/8/layout/vList2"/>
    <dgm:cxn modelId="{1126333E-09D1-4E6F-9610-C8082CBBFC3C}" type="presParOf" srcId="{32200411-A8EF-40C8-8AF3-0D627E2AEA2D}" destId="{978BAA29-2411-4C1C-9B11-6E4F9EDCE3A2}" srcOrd="1" destOrd="0" presId="urn:microsoft.com/office/officeart/2005/8/layout/vList2"/>
    <dgm:cxn modelId="{66C8B265-8BA1-426F-9CD2-0C31952EDC1E}" type="presParOf" srcId="{32200411-A8EF-40C8-8AF3-0D627E2AEA2D}" destId="{38F37F46-9478-4A22-8B4F-64FC6E8315DB}" srcOrd="2" destOrd="0" presId="urn:microsoft.com/office/officeart/2005/8/layout/vList2"/>
    <dgm:cxn modelId="{35794DB8-88B9-4E75-BB28-24FF62E2B6E8}" type="presParOf" srcId="{32200411-A8EF-40C8-8AF3-0D627E2AEA2D}" destId="{C5900B56-537F-45F1-AF90-F74B3C6EC459}" srcOrd="3" destOrd="0" presId="urn:microsoft.com/office/officeart/2005/8/layout/vList2"/>
    <dgm:cxn modelId="{B667431D-EA08-4451-92CE-7B56FAA33009}" type="presParOf" srcId="{32200411-A8EF-40C8-8AF3-0D627E2AEA2D}" destId="{522008EA-06B2-4A8A-BB28-3F80C63DEF3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7F0EB7-6736-4CED-80CC-62D43E0CB8A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D3AA4C-80E7-413C-97AC-57A172466FAA}">
      <dgm:prSet/>
      <dgm:spPr/>
      <dgm:t>
        <a:bodyPr/>
        <a:lstStyle/>
        <a:p>
          <a:pPr rtl="0"/>
          <a:r>
            <a:rPr lang="en-US" smtClean="0"/>
            <a:t>Vehicle owner sends access rights to a mobile device</a:t>
          </a:r>
          <a:endParaRPr lang="en-US"/>
        </a:p>
      </dgm:t>
    </dgm:pt>
    <dgm:pt modelId="{B2A8D6CD-DE32-49CB-9EB2-9706C314272B}" type="parTrans" cxnId="{08CBB0AD-9268-4D80-8967-67F3CEB2C466}">
      <dgm:prSet/>
      <dgm:spPr/>
      <dgm:t>
        <a:bodyPr/>
        <a:lstStyle/>
        <a:p>
          <a:endParaRPr lang="en-US"/>
        </a:p>
      </dgm:t>
    </dgm:pt>
    <dgm:pt modelId="{116D8249-FA67-4A07-8794-5A0FCF10C45E}" type="sibTrans" cxnId="{08CBB0AD-9268-4D80-8967-67F3CEB2C466}">
      <dgm:prSet/>
      <dgm:spPr/>
      <dgm:t>
        <a:bodyPr/>
        <a:lstStyle/>
        <a:p>
          <a:endParaRPr lang="en-US"/>
        </a:p>
      </dgm:t>
    </dgm:pt>
    <dgm:pt modelId="{21DBC432-1135-4A31-BFC8-CB48F69FA1CD}">
      <dgm:prSet/>
      <dgm:spPr/>
      <dgm:t>
        <a:bodyPr/>
        <a:lstStyle/>
        <a:p>
          <a:pPr rtl="0"/>
          <a:r>
            <a:rPr lang="en-US" dirty="0" smtClean="0"/>
            <a:t>Mobile device receives and stores key</a:t>
          </a:r>
          <a:endParaRPr lang="en-US" dirty="0"/>
        </a:p>
      </dgm:t>
    </dgm:pt>
    <dgm:pt modelId="{8588B213-1C57-41A4-9CE8-FD872A17A097}" type="parTrans" cxnId="{C1DD4AD8-8A73-4E4A-93CC-F6425153C738}">
      <dgm:prSet/>
      <dgm:spPr/>
      <dgm:t>
        <a:bodyPr/>
        <a:lstStyle/>
        <a:p>
          <a:endParaRPr lang="en-US"/>
        </a:p>
      </dgm:t>
    </dgm:pt>
    <dgm:pt modelId="{7F340B14-69B4-4D73-9181-9545C5D67DA9}" type="sibTrans" cxnId="{C1DD4AD8-8A73-4E4A-93CC-F6425153C738}">
      <dgm:prSet/>
      <dgm:spPr/>
      <dgm:t>
        <a:bodyPr/>
        <a:lstStyle/>
        <a:p>
          <a:endParaRPr lang="en-US"/>
        </a:p>
      </dgm:t>
    </dgm:pt>
    <dgm:pt modelId="{A79060C6-ABDB-4529-AADC-09C05A97D750}">
      <dgm:prSet/>
      <dgm:spPr/>
      <dgm:t>
        <a:bodyPr/>
        <a:lstStyle/>
        <a:p>
          <a:pPr rtl="0"/>
          <a:r>
            <a:rPr lang="en-US" dirty="0" smtClean="0"/>
            <a:t>Subscriber walks up to vehicle</a:t>
          </a:r>
          <a:endParaRPr lang="en-US" dirty="0"/>
        </a:p>
      </dgm:t>
    </dgm:pt>
    <dgm:pt modelId="{382FF517-B317-4633-A89A-C7E26978FAFE}" type="parTrans" cxnId="{0D6B37E6-7219-4BD2-B122-42C3300CF3AD}">
      <dgm:prSet/>
      <dgm:spPr/>
      <dgm:t>
        <a:bodyPr/>
        <a:lstStyle/>
        <a:p>
          <a:endParaRPr lang="en-US"/>
        </a:p>
      </dgm:t>
    </dgm:pt>
    <dgm:pt modelId="{E5BD9194-B9CA-463D-8548-4657B5C515F3}" type="sibTrans" cxnId="{0D6B37E6-7219-4BD2-B122-42C3300CF3AD}">
      <dgm:prSet/>
      <dgm:spPr/>
      <dgm:t>
        <a:bodyPr/>
        <a:lstStyle/>
        <a:p>
          <a:endParaRPr lang="en-US"/>
        </a:p>
      </dgm:t>
    </dgm:pt>
    <dgm:pt modelId="{0350E1DF-3359-4B32-9F80-6BBBFE874C95}">
      <dgm:prSet/>
      <dgm:spPr/>
      <dgm:t>
        <a:bodyPr/>
        <a:lstStyle/>
        <a:p>
          <a:pPr rtl="0"/>
          <a:r>
            <a:rPr lang="en-US" dirty="0" smtClean="0"/>
            <a:t>Mobile device uses Bluetooth to unlock vehicle</a:t>
          </a:r>
          <a:endParaRPr lang="en-US" dirty="0"/>
        </a:p>
      </dgm:t>
    </dgm:pt>
    <dgm:pt modelId="{6C3155C6-DCA2-4BCC-AB30-D5BBC72F4924}" type="parTrans" cxnId="{4579942F-E45D-43FC-A360-3E66C5DAF05E}">
      <dgm:prSet/>
      <dgm:spPr/>
      <dgm:t>
        <a:bodyPr/>
        <a:lstStyle/>
        <a:p>
          <a:endParaRPr lang="en-US"/>
        </a:p>
      </dgm:t>
    </dgm:pt>
    <dgm:pt modelId="{33FCFBB5-E6AB-489D-A9E4-0DD3265ECC48}" type="sibTrans" cxnId="{4579942F-E45D-43FC-A360-3E66C5DAF05E}">
      <dgm:prSet/>
      <dgm:spPr/>
      <dgm:t>
        <a:bodyPr/>
        <a:lstStyle/>
        <a:p>
          <a:endParaRPr lang="en-US"/>
        </a:p>
      </dgm:t>
    </dgm:pt>
    <dgm:pt modelId="{7E923BAB-2489-4392-96E0-2E37E0DE5B3A}" type="pres">
      <dgm:prSet presAssocID="{287F0EB7-6736-4CED-80CC-62D43E0CB8A0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839499-0C72-4F07-95F8-3851F84F04FE}" type="pres">
      <dgm:prSet presAssocID="{287F0EB7-6736-4CED-80CC-62D43E0CB8A0}" presName="arrow" presStyleLbl="bgShp" presStyleIdx="0" presStyleCnt="1"/>
      <dgm:spPr/>
    </dgm:pt>
    <dgm:pt modelId="{D2166449-AD27-48D5-8EDF-441C15A0FC48}" type="pres">
      <dgm:prSet presAssocID="{287F0EB7-6736-4CED-80CC-62D43E0CB8A0}" presName="linearProcess" presStyleCnt="0"/>
      <dgm:spPr/>
    </dgm:pt>
    <dgm:pt modelId="{A4A0C598-C9C5-4EE6-A6FF-EC1706EE431D}" type="pres">
      <dgm:prSet presAssocID="{30D3AA4C-80E7-413C-97AC-57A172466FAA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50BF63-0F8B-4E66-A398-1D1D55AF62A7}" type="pres">
      <dgm:prSet presAssocID="{116D8249-FA67-4A07-8794-5A0FCF10C45E}" presName="sibTrans" presStyleCnt="0"/>
      <dgm:spPr/>
    </dgm:pt>
    <dgm:pt modelId="{77727374-ADD9-4DA7-901B-A3D7BCE2B8EB}" type="pres">
      <dgm:prSet presAssocID="{21DBC432-1135-4A31-BFC8-CB48F69FA1CD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021EB4-2A4F-4303-BC0C-909FA99AF002}" type="pres">
      <dgm:prSet presAssocID="{7F340B14-69B4-4D73-9181-9545C5D67DA9}" presName="sibTrans" presStyleCnt="0"/>
      <dgm:spPr/>
    </dgm:pt>
    <dgm:pt modelId="{95F48FA8-4853-4174-A8DD-FC12C9E6B104}" type="pres">
      <dgm:prSet presAssocID="{A79060C6-ABDB-4529-AADC-09C05A97D750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6B60AD-E050-484C-9177-D515C83C4C4C}" type="pres">
      <dgm:prSet presAssocID="{E5BD9194-B9CA-463D-8548-4657B5C515F3}" presName="sibTrans" presStyleCnt="0"/>
      <dgm:spPr/>
    </dgm:pt>
    <dgm:pt modelId="{0461BAD7-66BD-4070-A7E3-3A5F75D3236F}" type="pres">
      <dgm:prSet presAssocID="{0350E1DF-3359-4B32-9F80-6BBBFE874C95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79942F-E45D-43FC-A360-3E66C5DAF05E}" srcId="{287F0EB7-6736-4CED-80CC-62D43E0CB8A0}" destId="{0350E1DF-3359-4B32-9F80-6BBBFE874C95}" srcOrd="3" destOrd="0" parTransId="{6C3155C6-DCA2-4BCC-AB30-D5BBC72F4924}" sibTransId="{33FCFBB5-E6AB-489D-A9E4-0DD3265ECC48}"/>
    <dgm:cxn modelId="{C350DC69-FDC7-4E0F-8926-70AE1D8E9C5F}" type="presOf" srcId="{0350E1DF-3359-4B32-9F80-6BBBFE874C95}" destId="{0461BAD7-66BD-4070-A7E3-3A5F75D3236F}" srcOrd="0" destOrd="0" presId="urn:microsoft.com/office/officeart/2005/8/layout/hProcess9"/>
    <dgm:cxn modelId="{08CBB0AD-9268-4D80-8967-67F3CEB2C466}" srcId="{287F0EB7-6736-4CED-80CC-62D43E0CB8A0}" destId="{30D3AA4C-80E7-413C-97AC-57A172466FAA}" srcOrd="0" destOrd="0" parTransId="{B2A8D6CD-DE32-49CB-9EB2-9706C314272B}" sibTransId="{116D8249-FA67-4A07-8794-5A0FCF10C45E}"/>
    <dgm:cxn modelId="{C1DD4AD8-8A73-4E4A-93CC-F6425153C738}" srcId="{287F0EB7-6736-4CED-80CC-62D43E0CB8A0}" destId="{21DBC432-1135-4A31-BFC8-CB48F69FA1CD}" srcOrd="1" destOrd="0" parTransId="{8588B213-1C57-41A4-9CE8-FD872A17A097}" sibTransId="{7F340B14-69B4-4D73-9181-9545C5D67DA9}"/>
    <dgm:cxn modelId="{5E43D9D2-A3DF-4FFD-9C14-73DC17D2B148}" type="presOf" srcId="{21DBC432-1135-4A31-BFC8-CB48F69FA1CD}" destId="{77727374-ADD9-4DA7-901B-A3D7BCE2B8EB}" srcOrd="0" destOrd="0" presId="urn:microsoft.com/office/officeart/2005/8/layout/hProcess9"/>
    <dgm:cxn modelId="{0C855DC1-2455-494B-A870-6F4BFBAB2F2A}" type="presOf" srcId="{A79060C6-ABDB-4529-AADC-09C05A97D750}" destId="{95F48FA8-4853-4174-A8DD-FC12C9E6B104}" srcOrd="0" destOrd="0" presId="urn:microsoft.com/office/officeart/2005/8/layout/hProcess9"/>
    <dgm:cxn modelId="{0D6B37E6-7219-4BD2-B122-42C3300CF3AD}" srcId="{287F0EB7-6736-4CED-80CC-62D43E0CB8A0}" destId="{A79060C6-ABDB-4529-AADC-09C05A97D750}" srcOrd="2" destOrd="0" parTransId="{382FF517-B317-4633-A89A-C7E26978FAFE}" sibTransId="{E5BD9194-B9CA-463D-8548-4657B5C515F3}"/>
    <dgm:cxn modelId="{9D352625-71B8-4025-8B48-5274F6B9A324}" type="presOf" srcId="{287F0EB7-6736-4CED-80CC-62D43E0CB8A0}" destId="{7E923BAB-2489-4392-96E0-2E37E0DE5B3A}" srcOrd="0" destOrd="0" presId="urn:microsoft.com/office/officeart/2005/8/layout/hProcess9"/>
    <dgm:cxn modelId="{ADD36BCA-5E4C-492B-B97F-2624F46F7053}" type="presOf" srcId="{30D3AA4C-80E7-413C-97AC-57A172466FAA}" destId="{A4A0C598-C9C5-4EE6-A6FF-EC1706EE431D}" srcOrd="0" destOrd="0" presId="urn:microsoft.com/office/officeart/2005/8/layout/hProcess9"/>
    <dgm:cxn modelId="{F79DBFEB-6935-4427-BC12-4F367DFC7FA3}" type="presParOf" srcId="{7E923BAB-2489-4392-96E0-2E37E0DE5B3A}" destId="{44839499-0C72-4F07-95F8-3851F84F04FE}" srcOrd="0" destOrd="0" presId="urn:microsoft.com/office/officeart/2005/8/layout/hProcess9"/>
    <dgm:cxn modelId="{9F455A70-2F5C-4C14-9B91-07B740482E35}" type="presParOf" srcId="{7E923BAB-2489-4392-96E0-2E37E0DE5B3A}" destId="{D2166449-AD27-48D5-8EDF-441C15A0FC48}" srcOrd="1" destOrd="0" presId="urn:microsoft.com/office/officeart/2005/8/layout/hProcess9"/>
    <dgm:cxn modelId="{70950638-1EF3-4D78-A17B-CEC971742CFE}" type="presParOf" srcId="{D2166449-AD27-48D5-8EDF-441C15A0FC48}" destId="{A4A0C598-C9C5-4EE6-A6FF-EC1706EE431D}" srcOrd="0" destOrd="0" presId="urn:microsoft.com/office/officeart/2005/8/layout/hProcess9"/>
    <dgm:cxn modelId="{9456E36D-1E4C-4ADF-B0C8-5F74C457AD38}" type="presParOf" srcId="{D2166449-AD27-48D5-8EDF-441C15A0FC48}" destId="{1850BF63-0F8B-4E66-A398-1D1D55AF62A7}" srcOrd="1" destOrd="0" presId="urn:microsoft.com/office/officeart/2005/8/layout/hProcess9"/>
    <dgm:cxn modelId="{5DCC0FE9-5630-4DFC-86EE-CA1962453171}" type="presParOf" srcId="{D2166449-AD27-48D5-8EDF-441C15A0FC48}" destId="{77727374-ADD9-4DA7-901B-A3D7BCE2B8EB}" srcOrd="2" destOrd="0" presId="urn:microsoft.com/office/officeart/2005/8/layout/hProcess9"/>
    <dgm:cxn modelId="{32DE6D97-5C3F-4276-B2C8-F37694D3C63A}" type="presParOf" srcId="{D2166449-AD27-48D5-8EDF-441C15A0FC48}" destId="{15021EB4-2A4F-4303-BC0C-909FA99AF002}" srcOrd="3" destOrd="0" presId="urn:microsoft.com/office/officeart/2005/8/layout/hProcess9"/>
    <dgm:cxn modelId="{D9D99D44-7680-42EA-B4CF-347F30E8D46A}" type="presParOf" srcId="{D2166449-AD27-48D5-8EDF-441C15A0FC48}" destId="{95F48FA8-4853-4174-A8DD-FC12C9E6B104}" srcOrd="4" destOrd="0" presId="urn:microsoft.com/office/officeart/2005/8/layout/hProcess9"/>
    <dgm:cxn modelId="{AB128AB6-7FAE-47D5-9F04-0E266553BA49}" type="presParOf" srcId="{D2166449-AD27-48D5-8EDF-441C15A0FC48}" destId="{7A6B60AD-E050-484C-9177-D515C83C4C4C}" srcOrd="5" destOrd="0" presId="urn:microsoft.com/office/officeart/2005/8/layout/hProcess9"/>
    <dgm:cxn modelId="{F9BCEAF7-6280-4AC6-9C5F-3FFBAD515DA6}" type="presParOf" srcId="{D2166449-AD27-48D5-8EDF-441C15A0FC48}" destId="{0461BAD7-66BD-4070-A7E3-3A5F75D3236F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532719-EC9D-46EF-BE64-765673BB52E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7C879B-BD89-47DA-974B-BF8F03511315}">
      <dgm:prSet custT="1"/>
      <dgm:spPr/>
      <dgm:t>
        <a:bodyPr/>
        <a:lstStyle/>
        <a:p>
          <a:pPr rtl="0"/>
          <a:r>
            <a:rPr lang="en-US" sz="1400" dirty="0" smtClean="0"/>
            <a:t>A guest driver is provisioned with VIN and target Android device and google account</a:t>
          </a:r>
          <a:endParaRPr lang="en-US" sz="1400" dirty="0"/>
        </a:p>
      </dgm:t>
    </dgm:pt>
    <dgm:pt modelId="{13D55E8A-3BA0-4851-9A41-183481721714}" type="parTrans" cxnId="{D592B9F8-D4F2-4C0A-9925-4F4E6E714C4A}">
      <dgm:prSet/>
      <dgm:spPr/>
      <dgm:t>
        <a:bodyPr/>
        <a:lstStyle/>
        <a:p>
          <a:endParaRPr lang="en-US" sz="2400"/>
        </a:p>
      </dgm:t>
    </dgm:pt>
    <dgm:pt modelId="{B13F40A7-6F8A-4359-BAA9-CF8E5C37BEA9}" type="sibTrans" cxnId="{D592B9F8-D4F2-4C0A-9925-4F4E6E714C4A}">
      <dgm:prSet custT="1"/>
      <dgm:spPr/>
      <dgm:t>
        <a:bodyPr/>
        <a:lstStyle/>
        <a:p>
          <a:endParaRPr lang="en-US" sz="1600"/>
        </a:p>
      </dgm:t>
    </dgm:pt>
    <dgm:pt modelId="{3AF7CB96-213C-4DD9-9D57-A92CD8350B17}">
      <dgm:prSet custT="1"/>
      <dgm:spPr/>
      <dgm:t>
        <a:bodyPr/>
        <a:lstStyle/>
        <a:p>
          <a:pPr rtl="0"/>
          <a:r>
            <a:rPr lang="en-US" sz="1400" dirty="0" smtClean="0"/>
            <a:t>An RVI credential containing target service (jlr.com/[VIN]/unlock) is created and signed by the root certificate</a:t>
          </a:r>
          <a:endParaRPr lang="en-US" sz="1400" dirty="0"/>
        </a:p>
      </dgm:t>
    </dgm:pt>
    <dgm:pt modelId="{5E464D2D-F10F-4F8E-A15D-459FDFFC4BB2}" type="parTrans" cxnId="{6C499022-15C1-4ED8-959C-766604EFD036}">
      <dgm:prSet/>
      <dgm:spPr/>
      <dgm:t>
        <a:bodyPr/>
        <a:lstStyle/>
        <a:p>
          <a:endParaRPr lang="en-US" sz="2400"/>
        </a:p>
      </dgm:t>
    </dgm:pt>
    <dgm:pt modelId="{06D98CB0-8A81-40D2-BBBF-DD3886406BD5}" type="sibTrans" cxnId="{6C499022-15C1-4ED8-959C-766604EFD036}">
      <dgm:prSet custT="1"/>
      <dgm:spPr/>
      <dgm:t>
        <a:bodyPr/>
        <a:lstStyle/>
        <a:p>
          <a:endParaRPr lang="en-US" sz="1600"/>
        </a:p>
      </dgm:t>
    </dgm:pt>
    <dgm:pt modelId="{56479D57-7864-4D00-9136-A23F7D891DF2}">
      <dgm:prSet custT="1"/>
      <dgm:spPr/>
      <dgm:t>
        <a:bodyPr/>
        <a:lstStyle/>
        <a:p>
          <a:pPr rtl="0"/>
          <a:r>
            <a:rPr lang="en-US" sz="1400" dirty="0" smtClean="0"/>
            <a:t>RVI credential is transmitted from website to target Android device using Google Cloud Messaging</a:t>
          </a:r>
          <a:endParaRPr lang="en-US" sz="1400" dirty="0"/>
        </a:p>
      </dgm:t>
    </dgm:pt>
    <dgm:pt modelId="{73F65232-322B-40CD-BBDF-7273336DAF9F}" type="sibTrans" cxnId="{2CCE0249-E9CA-4BE2-9E2C-9A28D5EA90B3}">
      <dgm:prSet custT="1"/>
      <dgm:spPr/>
      <dgm:t>
        <a:bodyPr/>
        <a:lstStyle/>
        <a:p>
          <a:endParaRPr lang="en-US" sz="1600"/>
        </a:p>
      </dgm:t>
    </dgm:pt>
    <dgm:pt modelId="{2960610A-232F-417D-8BEC-CB2837ABD618}" type="parTrans" cxnId="{2CCE0249-E9CA-4BE2-9E2C-9A28D5EA90B3}">
      <dgm:prSet/>
      <dgm:spPr/>
      <dgm:t>
        <a:bodyPr/>
        <a:lstStyle/>
        <a:p>
          <a:endParaRPr lang="en-US" sz="2400"/>
        </a:p>
      </dgm:t>
    </dgm:pt>
    <dgm:pt modelId="{A28522D9-D29E-4404-8DB3-C04171445AA5}">
      <dgm:prSet custT="1"/>
      <dgm:spPr/>
      <dgm:t>
        <a:bodyPr/>
        <a:lstStyle/>
        <a:p>
          <a:pPr rtl="0"/>
          <a:r>
            <a:rPr lang="en-US" sz="1400" dirty="0" smtClean="0"/>
            <a:t>Unlock service on Android device receives credential and forwards it to the local RVI component</a:t>
          </a:r>
          <a:endParaRPr lang="en-US" sz="1400" dirty="0"/>
        </a:p>
      </dgm:t>
    </dgm:pt>
    <dgm:pt modelId="{6E3CA8DE-8CCA-4869-AE79-A0E1F7D4F6B6}" type="parTrans" cxnId="{A4D49EAA-186B-4671-8E6E-BCFB2F3F6B1B}">
      <dgm:prSet/>
      <dgm:spPr/>
      <dgm:t>
        <a:bodyPr/>
        <a:lstStyle/>
        <a:p>
          <a:endParaRPr lang="en-US"/>
        </a:p>
      </dgm:t>
    </dgm:pt>
    <dgm:pt modelId="{116B9D47-9488-4AB4-A17C-EDE91C0EDEE5}" type="sibTrans" cxnId="{A4D49EAA-186B-4671-8E6E-BCFB2F3F6B1B}">
      <dgm:prSet/>
      <dgm:spPr/>
      <dgm:t>
        <a:bodyPr/>
        <a:lstStyle/>
        <a:p>
          <a:endParaRPr lang="en-US"/>
        </a:p>
      </dgm:t>
    </dgm:pt>
    <dgm:pt modelId="{9C7AB830-D93E-4626-8F57-7BA94B1DED65}" type="pres">
      <dgm:prSet presAssocID="{A7532719-EC9D-46EF-BE64-765673BB52E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21DE12-9F9C-4DF3-AB64-147A987E9881}" type="pres">
      <dgm:prSet presAssocID="{A7532719-EC9D-46EF-BE64-765673BB52E8}" presName="dummyMaxCanvas" presStyleCnt="0">
        <dgm:presLayoutVars/>
      </dgm:prSet>
      <dgm:spPr/>
    </dgm:pt>
    <dgm:pt modelId="{B7CF10F5-B093-4C0C-ABE7-C51DD8F444E6}" type="pres">
      <dgm:prSet presAssocID="{A7532719-EC9D-46EF-BE64-765673BB52E8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216CAD-F109-45BC-986A-101E506D6D1C}" type="pres">
      <dgm:prSet presAssocID="{A7532719-EC9D-46EF-BE64-765673BB52E8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1F21E8-7021-4814-A95E-5B43AD1E3B79}" type="pres">
      <dgm:prSet presAssocID="{A7532719-EC9D-46EF-BE64-765673BB52E8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A9E58-F7E2-4E40-AC88-54232D44E060}" type="pres">
      <dgm:prSet presAssocID="{A7532719-EC9D-46EF-BE64-765673BB52E8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A5D2E2-9429-4E42-AAAA-29B2A7428537}" type="pres">
      <dgm:prSet presAssocID="{A7532719-EC9D-46EF-BE64-765673BB52E8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406825-AE36-4821-997C-72C230E94334}" type="pres">
      <dgm:prSet presAssocID="{A7532719-EC9D-46EF-BE64-765673BB52E8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82949E-D6C5-47EC-A4B7-81881A79634B}" type="pres">
      <dgm:prSet presAssocID="{A7532719-EC9D-46EF-BE64-765673BB52E8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6DD778-125B-429B-A82A-F41BDAA8EF77}" type="pres">
      <dgm:prSet presAssocID="{A7532719-EC9D-46EF-BE64-765673BB52E8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F34E02-3489-4AFE-BE52-6093286453E9}" type="pres">
      <dgm:prSet presAssocID="{A7532719-EC9D-46EF-BE64-765673BB52E8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3F0B84-9427-460E-A924-3A4CD5747635}" type="pres">
      <dgm:prSet presAssocID="{A7532719-EC9D-46EF-BE64-765673BB52E8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22D3CC-83DF-462A-AEA4-19723C5B9DF4}" type="pres">
      <dgm:prSet presAssocID="{A7532719-EC9D-46EF-BE64-765673BB52E8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C076CA-252C-4F58-865F-D7B243DC1D16}" type="presOf" srcId="{3AF7CB96-213C-4DD9-9D57-A92CD8350B17}" destId="{23216CAD-F109-45BC-986A-101E506D6D1C}" srcOrd="0" destOrd="0" presId="urn:microsoft.com/office/officeart/2005/8/layout/vProcess5"/>
    <dgm:cxn modelId="{6C499022-15C1-4ED8-959C-766604EFD036}" srcId="{A7532719-EC9D-46EF-BE64-765673BB52E8}" destId="{3AF7CB96-213C-4DD9-9D57-A92CD8350B17}" srcOrd="1" destOrd="0" parTransId="{5E464D2D-F10F-4F8E-A15D-459FDFFC4BB2}" sibTransId="{06D98CB0-8A81-40D2-BBBF-DD3886406BD5}"/>
    <dgm:cxn modelId="{53323799-97AB-4A6F-8EC3-EE84772112CF}" type="presOf" srcId="{3AF7CB96-213C-4DD9-9D57-A92CD8350B17}" destId="{D1F34E02-3489-4AFE-BE52-6093286453E9}" srcOrd="1" destOrd="0" presId="urn:microsoft.com/office/officeart/2005/8/layout/vProcess5"/>
    <dgm:cxn modelId="{BCBFD624-7562-405C-AD9C-00F1323FE7D7}" type="presOf" srcId="{A28522D9-D29E-4404-8DB3-C04171445AA5}" destId="{1422D3CC-83DF-462A-AEA4-19723C5B9DF4}" srcOrd="1" destOrd="0" presId="urn:microsoft.com/office/officeart/2005/8/layout/vProcess5"/>
    <dgm:cxn modelId="{53F5E5F2-9B39-46DC-AE28-00426036C5F9}" type="presOf" srcId="{547C879B-BD89-47DA-974B-BF8F03511315}" destId="{1B6DD778-125B-429B-A82A-F41BDAA8EF77}" srcOrd="1" destOrd="0" presId="urn:microsoft.com/office/officeart/2005/8/layout/vProcess5"/>
    <dgm:cxn modelId="{B55363D9-F8F9-45EE-AE9D-94DF539ABD39}" type="presOf" srcId="{06D98CB0-8A81-40D2-BBBF-DD3886406BD5}" destId="{44406825-AE36-4821-997C-72C230E94334}" srcOrd="0" destOrd="0" presId="urn:microsoft.com/office/officeart/2005/8/layout/vProcess5"/>
    <dgm:cxn modelId="{D2EEA61B-EB6A-4AF2-B499-DD515C6AFD79}" type="presOf" srcId="{B13F40A7-6F8A-4359-BAA9-CF8E5C37BEA9}" destId="{5FA5D2E2-9429-4E42-AAAA-29B2A7428537}" srcOrd="0" destOrd="0" presId="urn:microsoft.com/office/officeart/2005/8/layout/vProcess5"/>
    <dgm:cxn modelId="{9C1EF715-B155-4575-AF60-38A2E82FAC99}" type="presOf" srcId="{A7532719-EC9D-46EF-BE64-765673BB52E8}" destId="{9C7AB830-D93E-4626-8F57-7BA94B1DED65}" srcOrd="0" destOrd="0" presId="urn:microsoft.com/office/officeart/2005/8/layout/vProcess5"/>
    <dgm:cxn modelId="{A4D49EAA-186B-4671-8E6E-BCFB2F3F6B1B}" srcId="{A7532719-EC9D-46EF-BE64-765673BB52E8}" destId="{A28522D9-D29E-4404-8DB3-C04171445AA5}" srcOrd="3" destOrd="0" parTransId="{6E3CA8DE-8CCA-4869-AE79-A0E1F7D4F6B6}" sibTransId="{116B9D47-9488-4AB4-A17C-EDE91C0EDEE5}"/>
    <dgm:cxn modelId="{DDEC4479-FC06-471C-A4D1-987E5E4515E7}" type="presOf" srcId="{56479D57-7864-4D00-9136-A23F7D891DF2}" destId="{331F21E8-7021-4814-A95E-5B43AD1E3B79}" srcOrd="0" destOrd="0" presId="urn:microsoft.com/office/officeart/2005/8/layout/vProcess5"/>
    <dgm:cxn modelId="{D592B9F8-D4F2-4C0A-9925-4F4E6E714C4A}" srcId="{A7532719-EC9D-46EF-BE64-765673BB52E8}" destId="{547C879B-BD89-47DA-974B-BF8F03511315}" srcOrd="0" destOrd="0" parTransId="{13D55E8A-3BA0-4851-9A41-183481721714}" sibTransId="{B13F40A7-6F8A-4359-BAA9-CF8E5C37BEA9}"/>
    <dgm:cxn modelId="{2CCE0249-E9CA-4BE2-9E2C-9A28D5EA90B3}" srcId="{A7532719-EC9D-46EF-BE64-765673BB52E8}" destId="{56479D57-7864-4D00-9136-A23F7D891DF2}" srcOrd="2" destOrd="0" parTransId="{2960610A-232F-417D-8BEC-CB2837ABD618}" sibTransId="{73F65232-322B-40CD-BBDF-7273336DAF9F}"/>
    <dgm:cxn modelId="{AE0E3C96-8BC0-49D6-A5E8-F9010181377C}" type="presOf" srcId="{73F65232-322B-40CD-BBDF-7273336DAF9F}" destId="{7782949E-D6C5-47EC-A4B7-81881A79634B}" srcOrd="0" destOrd="0" presId="urn:microsoft.com/office/officeart/2005/8/layout/vProcess5"/>
    <dgm:cxn modelId="{905BC249-446E-440F-8CF9-E5FA89FC55E7}" type="presOf" srcId="{547C879B-BD89-47DA-974B-BF8F03511315}" destId="{B7CF10F5-B093-4C0C-ABE7-C51DD8F444E6}" srcOrd="0" destOrd="0" presId="urn:microsoft.com/office/officeart/2005/8/layout/vProcess5"/>
    <dgm:cxn modelId="{69A1257D-C3EF-4A73-97E8-B31DE708CB09}" type="presOf" srcId="{A28522D9-D29E-4404-8DB3-C04171445AA5}" destId="{442A9E58-F7E2-4E40-AC88-54232D44E060}" srcOrd="0" destOrd="0" presId="urn:microsoft.com/office/officeart/2005/8/layout/vProcess5"/>
    <dgm:cxn modelId="{F1231D0C-F0CA-4DD4-B702-40E9DACFB539}" type="presOf" srcId="{56479D57-7864-4D00-9136-A23F7D891DF2}" destId="{C13F0B84-9427-460E-A924-3A4CD5747635}" srcOrd="1" destOrd="0" presId="urn:microsoft.com/office/officeart/2005/8/layout/vProcess5"/>
    <dgm:cxn modelId="{51277F83-5D94-45D3-B916-E42CD2B2E6B3}" type="presParOf" srcId="{9C7AB830-D93E-4626-8F57-7BA94B1DED65}" destId="{6D21DE12-9F9C-4DF3-AB64-147A987E9881}" srcOrd="0" destOrd="0" presId="urn:microsoft.com/office/officeart/2005/8/layout/vProcess5"/>
    <dgm:cxn modelId="{B0B66DF8-48FC-49C5-AA7E-BA402378B091}" type="presParOf" srcId="{9C7AB830-D93E-4626-8F57-7BA94B1DED65}" destId="{B7CF10F5-B093-4C0C-ABE7-C51DD8F444E6}" srcOrd="1" destOrd="0" presId="urn:microsoft.com/office/officeart/2005/8/layout/vProcess5"/>
    <dgm:cxn modelId="{8208A4B7-AD00-48FE-B3D8-70328702E76B}" type="presParOf" srcId="{9C7AB830-D93E-4626-8F57-7BA94B1DED65}" destId="{23216CAD-F109-45BC-986A-101E506D6D1C}" srcOrd="2" destOrd="0" presId="urn:microsoft.com/office/officeart/2005/8/layout/vProcess5"/>
    <dgm:cxn modelId="{F22C481E-6FD2-4EA6-80F6-F614D27F8C5A}" type="presParOf" srcId="{9C7AB830-D93E-4626-8F57-7BA94B1DED65}" destId="{331F21E8-7021-4814-A95E-5B43AD1E3B79}" srcOrd="3" destOrd="0" presId="urn:microsoft.com/office/officeart/2005/8/layout/vProcess5"/>
    <dgm:cxn modelId="{ABBF7548-9006-412B-B341-E984CD58CB4F}" type="presParOf" srcId="{9C7AB830-D93E-4626-8F57-7BA94B1DED65}" destId="{442A9E58-F7E2-4E40-AC88-54232D44E060}" srcOrd="4" destOrd="0" presId="urn:microsoft.com/office/officeart/2005/8/layout/vProcess5"/>
    <dgm:cxn modelId="{7542F04F-3E75-452A-B8A8-C9EEA5F6B7AE}" type="presParOf" srcId="{9C7AB830-D93E-4626-8F57-7BA94B1DED65}" destId="{5FA5D2E2-9429-4E42-AAAA-29B2A7428537}" srcOrd="5" destOrd="0" presId="urn:microsoft.com/office/officeart/2005/8/layout/vProcess5"/>
    <dgm:cxn modelId="{8120A66C-A648-4744-892A-F8DB1D4CFD43}" type="presParOf" srcId="{9C7AB830-D93E-4626-8F57-7BA94B1DED65}" destId="{44406825-AE36-4821-997C-72C230E94334}" srcOrd="6" destOrd="0" presId="urn:microsoft.com/office/officeart/2005/8/layout/vProcess5"/>
    <dgm:cxn modelId="{283E1886-7544-4118-9801-6F01FB8AAB6F}" type="presParOf" srcId="{9C7AB830-D93E-4626-8F57-7BA94B1DED65}" destId="{7782949E-D6C5-47EC-A4B7-81881A79634B}" srcOrd="7" destOrd="0" presId="urn:microsoft.com/office/officeart/2005/8/layout/vProcess5"/>
    <dgm:cxn modelId="{7FF28983-E30B-47EB-B774-3B1396AFAF56}" type="presParOf" srcId="{9C7AB830-D93E-4626-8F57-7BA94B1DED65}" destId="{1B6DD778-125B-429B-A82A-F41BDAA8EF77}" srcOrd="8" destOrd="0" presId="urn:microsoft.com/office/officeart/2005/8/layout/vProcess5"/>
    <dgm:cxn modelId="{BEBD95E7-ABA3-4B96-B3A8-47A9A5CF083A}" type="presParOf" srcId="{9C7AB830-D93E-4626-8F57-7BA94B1DED65}" destId="{D1F34E02-3489-4AFE-BE52-6093286453E9}" srcOrd="9" destOrd="0" presId="urn:microsoft.com/office/officeart/2005/8/layout/vProcess5"/>
    <dgm:cxn modelId="{0925A437-1ABF-40C9-ACD1-7B92E0860BB4}" type="presParOf" srcId="{9C7AB830-D93E-4626-8F57-7BA94B1DED65}" destId="{C13F0B84-9427-460E-A924-3A4CD5747635}" srcOrd="10" destOrd="0" presId="urn:microsoft.com/office/officeart/2005/8/layout/vProcess5"/>
    <dgm:cxn modelId="{E48FFED2-C044-4400-ACF8-59527FF87EA2}" type="presParOf" srcId="{9C7AB830-D93E-4626-8F57-7BA94B1DED65}" destId="{1422D3CC-83DF-462A-AEA4-19723C5B9DF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532719-EC9D-46EF-BE64-765673BB52E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7C879B-BD89-47DA-974B-BF8F03511315}">
      <dgm:prSet custT="1"/>
      <dgm:spPr/>
      <dgm:t>
        <a:bodyPr/>
        <a:lstStyle/>
        <a:p>
          <a:pPr rtl="0"/>
          <a:r>
            <a:rPr lang="en-US" sz="1400" dirty="0" smtClean="0"/>
            <a:t>Unlock service detects vehicle presence</a:t>
          </a:r>
          <a:endParaRPr lang="en-US" sz="1400" dirty="0"/>
        </a:p>
      </dgm:t>
    </dgm:pt>
    <dgm:pt modelId="{13D55E8A-3BA0-4851-9A41-183481721714}" type="parTrans" cxnId="{D592B9F8-D4F2-4C0A-9925-4F4E6E714C4A}">
      <dgm:prSet/>
      <dgm:spPr/>
      <dgm:t>
        <a:bodyPr/>
        <a:lstStyle/>
        <a:p>
          <a:endParaRPr lang="en-US" sz="2400"/>
        </a:p>
      </dgm:t>
    </dgm:pt>
    <dgm:pt modelId="{B13F40A7-6F8A-4359-BAA9-CF8E5C37BEA9}" type="sibTrans" cxnId="{D592B9F8-D4F2-4C0A-9925-4F4E6E714C4A}">
      <dgm:prSet custT="1"/>
      <dgm:spPr/>
      <dgm:t>
        <a:bodyPr/>
        <a:lstStyle/>
        <a:p>
          <a:endParaRPr lang="en-US" sz="1600"/>
        </a:p>
      </dgm:t>
    </dgm:pt>
    <dgm:pt modelId="{3AF7CB96-213C-4DD9-9D57-A92CD8350B17}">
      <dgm:prSet custT="1"/>
      <dgm:spPr/>
      <dgm:t>
        <a:bodyPr/>
        <a:lstStyle/>
        <a:p>
          <a:pPr rtl="0"/>
          <a:r>
            <a:rPr lang="en-US" sz="1400" dirty="0" smtClean="0"/>
            <a:t>Unlock service sends unlock command to Android RVI</a:t>
          </a:r>
          <a:endParaRPr lang="en-US" sz="1400" dirty="0"/>
        </a:p>
      </dgm:t>
    </dgm:pt>
    <dgm:pt modelId="{5E464D2D-F10F-4F8E-A15D-459FDFFC4BB2}" type="parTrans" cxnId="{6C499022-15C1-4ED8-959C-766604EFD036}">
      <dgm:prSet/>
      <dgm:spPr/>
      <dgm:t>
        <a:bodyPr/>
        <a:lstStyle/>
        <a:p>
          <a:endParaRPr lang="en-US" sz="2400"/>
        </a:p>
      </dgm:t>
    </dgm:pt>
    <dgm:pt modelId="{06D98CB0-8A81-40D2-BBBF-DD3886406BD5}" type="sibTrans" cxnId="{6C499022-15C1-4ED8-959C-766604EFD036}">
      <dgm:prSet custT="1"/>
      <dgm:spPr/>
      <dgm:t>
        <a:bodyPr/>
        <a:lstStyle/>
        <a:p>
          <a:endParaRPr lang="en-US" sz="1600"/>
        </a:p>
      </dgm:t>
    </dgm:pt>
    <dgm:pt modelId="{56479D57-7864-4D00-9136-A23F7D891DF2}">
      <dgm:prSet custT="1"/>
      <dgm:spPr/>
      <dgm:t>
        <a:bodyPr/>
        <a:lstStyle/>
        <a:p>
          <a:pPr rtl="0"/>
          <a:r>
            <a:rPr lang="en-US" sz="1400" dirty="0" smtClean="0"/>
            <a:t>RVI forwards command, with provisioned credentials, to Raspberry RVI using Bluetooth</a:t>
          </a:r>
          <a:endParaRPr lang="en-US" sz="1400" dirty="0"/>
        </a:p>
      </dgm:t>
    </dgm:pt>
    <dgm:pt modelId="{2960610A-232F-417D-8BEC-CB2837ABD618}" type="parTrans" cxnId="{2CCE0249-E9CA-4BE2-9E2C-9A28D5EA90B3}">
      <dgm:prSet/>
      <dgm:spPr/>
      <dgm:t>
        <a:bodyPr/>
        <a:lstStyle/>
        <a:p>
          <a:endParaRPr lang="en-US" sz="2400"/>
        </a:p>
      </dgm:t>
    </dgm:pt>
    <dgm:pt modelId="{73F65232-322B-40CD-BBDF-7273336DAF9F}" type="sibTrans" cxnId="{2CCE0249-E9CA-4BE2-9E2C-9A28D5EA90B3}">
      <dgm:prSet custT="1"/>
      <dgm:spPr/>
      <dgm:t>
        <a:bodyPr/>
        <a:lstStyle/>
        <a:p>
          <a:endParaRPr lang="en-US" sz="1600"/>
        </a:p>
      </dgm:t>
    </dgm:pt>
    <dgm:pt modelId="{2F3DA42D-9988-4925-B752-DFE70EE908C3}">
      <dgm:prSet custT="1"/>
      <dgm:spPr/>
      <dgm:t>
        <a:bodyPr/>
        <a:lstStyle/>
        <a:p>
          <a:pPr rtl="0"/>
          <a:r>
            <a:rPr lang="en-US" sz="1400" dirty="0" smtClean="0"/>
            <a:t>Raspberry RVI validates command and forwards it to Unlock app</a:t>
          </a:r>
        </a:p>
      </dgm:t>
    </dgm:pt>
    <dgm:pt modelId="{E8F08568-CF88-4DF1-A686-AEC9AA820CE7}" type="parTrans" cxnId="{F7F9FD9F-9F7D-42B6-BFD8-0C54710CBC3D}">
      <dgm:prSet/>
      <dgm:spPr/>
      <dgm:t>
        <a:bodyPr/>
        <a:lstStyle/>
        <a:p>
          <a:endParaRPr lang="en-US" sz="2400"/>
        </a:p>
      </dgm:t>
    </dgm:pt>
    <dgm:pt modelId="{63C7D4BF-1513-4895-9CCE-713F43A0C9CA}" type="sibTrans" cxnId="{F7F9FD9F-9F7D-42B6-BFD8-0C54710CBC3D}">
      <dgm:prSet/>
      <dgm:spPr/>
      <dgm:t>
        <a:bodyPr/>
        <a:lstStyle/>
        <a:p>
          <a:endParaRPr lang="en-US" sz="2400"/>
        </a:p>
      </dgm:t>
    </dgm:pt>
    <dgm:pt modelId="{9670C3B6-67D6-4FD0-BA35-93E372F681C3}">
      <dgm:prSet custT="1"/>
      <dgm:spPr/>
      <dgm:t>
        <a:bodyPr/>
        <a:lstStyle/>
        <a:p>
          <a:pPr rtl="0"/>
          <a:r>
            <a:rPr lang="en-US" sz="1400" dirty="0" smtClean="0"/>
            <a:t>Unlock app manipulates GPIO pins to press the unlock button on </a:t>
          </a:r>
          <a:r>
            <a:rPr lang="en-US" sz="1400" dirty="0" err="1" smtClean="0"/>
            <a:t>keyfob</a:t>
          </a:r>
          <a:endParaRPr lang="en-US" sz="1400" dirty="0" smtClean="0"/>
        </a:p>
      </dgm:t>
    </dgm:pt>
    <dgm:pt modelId="{1F6810B9-7AAB-4154-A708-8E5F7402FB77}" type="parTrans" cxnId="{E10A0CFF-3A91-4407-B834-A92DC3E1EA3D}">
      <dgm:prSet/>
      <dgm:spPr/>
      <dgm:t>
        <a:bodyPr/>
        <a:lstStyle/>
        <a:p>
          <a:endParaRPr lang="en-US"/>
        </a:p>
      </dgm:t>
    </dgm:pt>
    <dgm:pt modelId="{CA5206A7-B3AC-482F-BEE2-389518B0E71A}" type="sibTrans" cxnId="{E10A0CFF-3A91-4407-B834-A92DC3E1EA3D}">
      <dgm:prSet/>
      <dgm:spPr/>
      <dgm:t>
        <a:bodyPr/>
        <a:lstStyle/>
        <a:p>
          <a:endParaRPr lang="en-US"/>
        </a:p>
      </dgm:t>
    </dgm:pt>
    <dgm:pt modelId="{9C7AB830-D93E-4626-8F57-7BA94B1DED65}" type="pres">
      <dgm:prSet presAssocID="{A7532719-EC9D-46EF-BE64-765673BB52E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21DE12-9F9C-4DF3-AB64-147A987E9881}" type="pres">
      <dgm:prSet presAssocID="{A7532719-EC9D-46EF-BE64-765673BB52E8}" presName="dummyMaxCanvas" presStyleCnt="0">
        <dgm:presLayoutVars/>
      </dgm:prSet>
      <dgm:spPr/>
    </dgm:pt>
    <dgm:pt modelId="{149B7802-6B85-44BC-97DE-51283B0C963C}" type="pres">
      <dgm:prSet presAssocID="{A7532719-EC9D-46EF-BE64-765673BB52E8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3D56CC-0E0D-4C51-8F76-9B7F2DBB69DB}" type="pres">
      <dgm:prSet presAssocID="{A7532719-EC9D-46EF-BE64-765673BB52E8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85D579-9CB4-45C3-9992-4A756267E7E8}" type="pres">
      <dgm:prSet presAssocID="{A7532719-EC9D-46EF-BE64-765673BB52E8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CA5CE7-841F-4F2B-A775-7F470A82D531}" type="pres">
      <dgm:prSet presAssocID="{A7532719-EC9D-46EF-BE64-765673BB52E8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3CF04B-F385-48AD-BFF2-636A06D74E3D}" type="pres">
      <dgm:prSet presAssocID="{A7532719-EC9D-46EF-BE64-765673BB52E8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E5B932-EAA1-420F-8B50-38B68E6728C7}" type="pres">
      <dgm:prSet presAssocID="{A7532719-EC9D-46EF-BE64-765673BB52E8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F5E073-3026-438A-B96C-E0BAFAB36652}" type="pres">
      <dgm:prSet presAssocID="{A7532719-EC9D-46EF-BE64-765673BB52E8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5D6FC9-4D75-40AD-AF6F-94A70E05BA1F}" type="pres">
      <dgm:prSet presAssocID="{A7532719-EC9D-46EF-BE64-765673BB52E8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0C7293-034D-4631-9C13-A99576CF8202}" type="pres">
      <dgm:prSet presAssocID="{A7532719-EC9D-46EF-BE64-765673BB52E8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631FFE-9B9D-4B20-B3F8-52AC7F01DBE7}" type="pres">
      <dgm:prSet presAssocID="{A7532719-EC9D-46EF-BE64-765673BB52E8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172386-4685-4995-BC93-95BFAB9CF360}" type="pres">
      <dgm:prSet presAssocID="{A7532719-EC9D-46EF-BE64-765673BB52E8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386929-61B9-42D9-B20C-4F2FA3581079}" type="pres">
      <dgm:prSet presAssocID="{A7532719-EC9D-46EF-BE64-765673BB52E8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513D85-2395-4499-B6AC-C094AB6E8202}" type="pres">
      <dgm:prSet presAssocID="{A7532719-EC9D-46EF-BE64-765673BB52E8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0E4853-BC95-46CB-8E7F-6375625789D1}" type="pres">
      <dgm:prSet presAssocID="{A7532719-EC9D-46EF-BE64-765673BB52E8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92B9F8-D4F2-4C0A-9925-4F4E6E714C4A}" srcId="{A7532719-EC9D-46EF-BE64-765673BB52E8}" destId="{547C879B-BD89-47DA-974B-BF8F03511315}" srcOrd="0" destOrd="0" parTransId="{13D55E8A-3BA0-4851-9A41-183481721714}" sibTransId="{B13F40A7-6F8A-4359-BAA9-CF8E5C37BEA9}"/>
    <dgm:cxn modelId="{E7B474D4-9090-4F4A-93D8-38707407A82C}" type="presOf" srcId="{547C879B-BD89-47DA-974B-BF8F03511315}" destId="{68631FFE-9B9D-4B20-B3F8-52AC7F01DBE7}" srcOrd="1" destOrd="0" presId="urn:microsoft.com/office/officeart/2005/8/layout/vProcess5"/>
    <dgm:cxn modelId="{B7BEC064-0F34-4E9D-B74A-2DCD066766EE}" type="presOf" srcId="{73F65232-322B-40CD-BBDF-7273336DAF9F}" destId="{F85D6FC9-4D75-40AD-AF6F-94A70E05BA1F}" srcOrd="0" destOrd="0" presId="urn:microsoft.com/office/officeart/2005/8/layout/vProcess5"/>
    <dgm:cxn modelId="{91796099-B465-48B2-8C3D-1FE63290FBB3}" type="presOf" srcId="{B13F40A7-6F8A-4359-BAA9-CF8E5C37BEA9}" destId="{27E5B932-EAA1-420F-8B50-38B68E6728C7}" srcOrd="0" destOrd="0" presId="urn:microsoft.com/office/officeart/2005/8/layout/vProcess5"/>
    <dgm:cxn modelId="{1E88A522-9100-411B-8F25-23BE3AB9794B}" type="presOf" srcId="{9670C3B6-67D6-4FD0-BA35-93E372F681C3}" destId="{B00E4853-BC95-46CB-8E7F-6375625789D1}" srcOrd="1" destOrd="0" presId="urn:microsoft.com/office/officeart/2005/8/layout/vProcess5"/>
    <dgm:cxn modelId="{4349D1C4-1DFA-482D-9796-0BC696AB4CA3}" type="presOf" srcId="{3AF7CB96-213C-4DD9-9D57-A92CD8350B17}" destId="{3B3D56CC-0E0D-4C51-8F76-9B7F2DBB69DB}" srcOrd="0" destOrd="0" presId="urn:microsoft.com/office/officeart/2005/8/layout/vProcess5"/>
    <dgm:cxn modelId="{A8117434-FB05-4BE1-9B56-89DC0F898666}" type="presOf" srcId="{2F3DA42D-9988-4925-B752-DFE70EE908C3}" destId="{9ECA5CE7-841F-4F2B-A775-7F470A82D531}" srcOrd="0" destOrd="0" presId="urn:microsoft.com/office/officeart/2005/8/layout/vProcess5"/>
    <dgm:cxn modelId="{6C499022-15C1-4ED8-959C-766604EFD036}" srcId="{A7532719-EC9D-46EF-BE64-765673BB52E8}" destId="{3AF7CB96-213C-4DD9-9D57-A92CD8350B17}" srcOrd="1" destOrd="0" parTransId="{5E464D2D-F10F-4F8E-A15D-459FDFFC4BB2}" sibTransId="{06D98CB0-8A81-40D2-BBBF-DD3886406BD5}"/>
    <dgm:cxn modelId="{7CE45421-9460-413B-AFFE-ADF08291612C}" type="presOf" srcId="{547C879B-BD89-47DA-974B-BF8F03511315}" destId="{149B7802-6B85-44BC-97DE-51283B0C963C}" srcOrd="0" destOrd="0" presId="urn:microsoft.com/office/officeart/2005/8/layout/vProcess5"/>
    <dgm:cxn modelId="{DC8F3E0F-EBFB-4944-9455-E67CC915E220}" type="presOf" srcId="{3AF7CB96-213C-4DD9-9D57-A92CD8350B17}" destId="{54172386-4685-4995-BC93-95BFAB9CF360}" srcOrd="1" destOrd="0" presId="urn:microsoft.com/office/officeart/2005/8/layout/vProcess5"/>
    <dgm:cxn modelId="{B90CA6CF-69DE-4E02-A594-93A823270F71}" type="presOf" srcId="{2F3DA42D-9988-4925-B752-DFE70EE908C3}" destId="{21513D85-2395-4499-B6AC-C094AB6E8202}" srcOrd="1" destOrd="0" presId="urn:microsoft.com/office/officeart/2005/8/layout/vProcess5"/>
    <dgm:cxn modelId="{63A76C5F-CAC0-40EB-9682-8E7F87224A71}" type="presOf" srcId="{06D98CB0-8A81-40D2-BBBF-DD3886406BD5}" destId="{F7F5E073-3026-438A-B96C-E0BAFAB36652}" srcOrd="0" destOrd="0" presId="urn:microsoft.com/office/officeart/2005/8/layout/vProcess5"/>
    <dgm:cxn modelId="{0EE56126-4585-4828-A1CC-32FCAE90FEF4}" type="presOf" srcId="{56479D57-7864-4D00-9136-A23F7D891DF2}" destId="{F685D579-9CB4-45C3-9992-4A756267E7E8}" srcOrd="0" destOrd="0" presId="urn:microsoft.com/office/officeart/2005/8/layout/vProcess5"/>
    <dgm:cxn modelId="{DFD3A032-CE11-4202-8011-7E4F9CA3C49A}" type="presOf" srcId="{9670C3B6-67D6-4FD0-BA35-93E372F681C3}" destId="{443CF04B-F385-48AD-BFF2-636A06D74E3D}" srcOrd="0" destOrd="0" presId="urn:microsoft.com/office/officeart/2005/8/layout/vProcess5"/>
    <dgm:cxn modelId="{0B4F3550-3B00-431B-90B7-B7A664048469}" type="presOf" srcId="{56479D57-7864-4D00-9136-A23F7D891DF2}" destId="{CF386929-61B9-42D9-B20C-4F2FA3581079}" srcOrd="1" destOrd="0" presId="urn:microsoft.com/office/officeart/2005/8/layout/vProcess5"/>
    <dgm:cxn modelId="{F7F9FD9F-9F7D-42B6-BFD8-0C54710CBC3D}" srcId="{A7532719-EC9D-46EF-BE64-765673BB52E8}" destId="{2F3DA42D-9988-4925-B752-DFE70EE908C3}" srcOrd="3" destOrd="0" parTransId="{E8F08568-CF88-4DF1-A686-AEC9AA820CE7}" sibTransId="{63C7D4BF-1513-4895-9CCE-713F43A0C9CA}"/>
    <dgm:cxn modelId="{CF3BF5A4-6E00-41DB-9F46-D437CA4149BB}" type="presOf" srcId="{A7532719-EC9D-46EF-BE64-765673BB52E8}" destId="{9C7AB830-D93E-4626-8F57-7BA94B1DED65}" srcOrd="0" destOrd="0" presId="urn:microsoft.com/office/officeart/2005/8/layout/vProcess5"/>
    <dgm:cxn modelId="{E10A0CFF-3A91-4407-B834-A92DC3E1EA3D}" srcId="{A7532719-EC9D-46EF-BE64-765673BB52E8}" destId="{9670C3B6-67D6-4FD0-BA35-93E372F681C3}" srcOrd="4" destOrd="0" parTransId="{1F6810B9-7AAB-4154-A708-8E5F7402FB77}" sibTransId="{CA5206A7-B3AC-482F-BEE2-389518B0E71A}"/>
    <dgm:cxn modelId="{9CA310E5-7AD8-49A8-B8AD-93CE0A557C9A}" type="presOf" srcId="{63C7D4BF-1513-4895-9CCE-713F43A0C9CA}" destId="{E70C7293-034D-4631-9C13-A99576CF8202}" srcOrd="0" destOrd="0" presId="urn:microsoft.com/office/officeart/2005/8/layout/vProcess5"/>
    <dgm:cxn modelId="{2CCE0249-E9CA-4BE2-9E2C-9A28D5EA90B3}" srcId="{A7532719-EC9D-46EF-BE64-765673BB52E8}" destId="{56479D57-7864-4D00-9136-A23F7D891DF2}" srcOrd="2" destOrd="0" parTransId="{2960610A-232F-417D-8BEC-CB2837ABD618}" sibTransId="{73F65232-322B-40CD-BBDF-7273336DAF9F}"/>
    <dgm:cxn modelId="{EACCAC36-B8D5-4F5C-9F9D-1EFBD7CD30D2}" type="presParOf" srcId="{9C7AB830-D93E-4626-8F57-7BA94B1DED65}" destId="{6D21DE12-9F9C-4DF3-AB64-147A987E9881}" srcOrd="0" destOrd="0" presId="urn:microsoft.com/office/officeart/2005/8/layout/vProcess5"/>
    <dgm:cxn modelId="{99A1471E-4188-48EA-8556-62AD7DE32809}" type="presParOf" srcId="{9C7AB830-D93E-4626-8F57-7BA94B1DED65}" destId="{149B7802-6B85-44BC-97DE-51283B0C963C}" srcOrd="1" destOrd="0" presId="urn:microsoft.com/office/officeart/2005/8/layout/vProcess5"/>
    <dgm:cxn modelId="{5FEAC830-6B7F-4D7A-97DC-C5F0ED9EDC68}" type="presParOf" srcId="{9C7AB830-D93E-4626-8F57-7BA94B1DED65}" destId="{3B3D56CC-0E0D-4C51-8F76-9B7F2DBB69DB}" srcOrd="2" destOrd="0" presId="urn:microsoft.com/office/officeart/2005/8/layout/vProcess5"/>
    <dgm:cxn modelId="{D27BC867-A6B8-4AD1-83A3-FBE9719AB8BF}" type="presParOf" srcId="{9C7AB830-D93E-4626-8F57-7BA94B1DED65}" destId="{F685D579-9CB4-45C3-9992-4A756267E7E8}" srcOrd="3" destOrd="0" presId="urn:microsoft.com/office/officeart/2005/8/layout/vProcess5"/>
    <dgm:cxn modelId="{D10D329E-AFBC-4771-97A0-F3BFA7B177B1}" type="presParOf" srcId="{9C7AB830-D93E-4626-8F57-7BA94B1DED65}" destId="{9ECA5CE7-841F-4F2B-A775-7F470A82D531}" srcOrd="4" destOrd="0" presId="urn:microsoft.com/office/officeart/2005/8/layout/vProcess5"/>
    <dgm:cxn modelId="{673CA715-0CB1-4572-A8AF-EF51A821A447}" type="presParOf" srcId="{9C7AB830-D93E-4626-8F57-7BA94B1DED65}" destId="{443CF04B-F385-48AD-BFF2-636A06D74E3D}" srcOrd="5" destOrd="0" presId="urn:microsoft.com/office/officeart/2005/8/layout/vProcess5"/>
    <dgm:cxn modelId="{96C3889B-F0E5-4570-B19A-91BA02AD317B}" type="presParOf" srcId="{9C7AB830-D93E-4626-8F57-7BA94B1DED65}" destId="{27E5B932-EAA1-420F-8B50-38B68E6728C7}" srcOrd="6" destOrd="0" presId="urn:microsoft.com/office/officeart/2005/8/layout/vProcess5"/>
    <dgm:cxn modelId="{1DC29696-72D7-47C1-B1FF-1258B4BAE5E9}" type="presParOf" srcId="{9C7AB830-D93E-4626-8F57-7BA94B1DED65}" destId="{F7F5E073-3026-438A-B96C-E0BAFAB36652}" srcOrd="7" destOrd="0" presId="urn:microsoft.com/office/officeart/2005/8/layout/vProcess5"/>
    <dgm:cxn modelId="{7B38C1F7-6E54-4614-A9C4-F9E411FCA1FD}" type="presParOf" srcId="{9C7AB830-D93E-4626-8F57-7BA94B1DED65}" destId="{F85D6FC9-4D75-40AD-AF6F-94A70E05BA1F}" srcOrd="8" destOrd="0" presId="urn:microsoft.com/office/officeart/2005/8/layout/vProcess5"/>
    <dgm:cxn modelId="{AEB00D60-42CC-4195-9DE4-422F41941FBF}" type="presParOf" srcId="{9C7AB830-D93E-4626-8F57-7BA94B1DED65}" destId="{E70C7293-034D-4631-9C13-A99576CF8202}" srcOrd="9" destOrd="0" presId="urn:microsoft.com/office/officeart/2005/8/layout/vProcess5"/>
    <dgm:cxn modelId="{B41B34EA-12C4-41B4-A743-CE0834BEB042}" type="presParOf" srcId="{9C7AB830-D93E-4626-8F57-7BA94B1DED65}" destId="{68631FFE-9B9D-4B20-B3F8-52AC7F01DBE7}" srcOrd="10" destOrd="0" presId="urn:microsoft.com/office/officeart/2005/8/layout/vProcess5"/>
    <dgm:cxn modelId="{382606A5-341F-4CF5-8B23-2761119649A0}" type="presParOf" srcId="{9C7AB830-D93E-4626-8F57-7BA94B1DED65}" destId="{54172386-4685-4995-BC93-95BFAB9CF360}" srcOrd="11" destOrd="0" presId="urn:microsoft.com/office/officeart/2005/8/layout/vProcess5"/>
    <dgm:cxn modelId="{AED2EA3F-B26F-4739-95D5-2ECFD44363D8}" type="presParOf" srcId="{9C7AB830-D93E-4626-8F57-7BA94B1DED65}" destId="{CF386929-61B9-42D9-B20C-4F2FA3581079}" srcOrd="12" destOrd="0" presId="urn:microsoft.com/office/officeart/2005/8/layout/vProcess5"/>
    <dgm:cxn modelId="{EE3B53A6-321B-4BD4-9A4E-2218D2C2F7AE}" type="presParOf" srcId="{9C7AB830-D93E-4626-8F57-7BA94B1DED65}" destId="{21513D85-2395-4499-B6AC-C094AB6E8202}" srcOrd="13" destOrd="0" presId="urn:microsoft.com/office/officeart/2005/8/layout/vProcess5"/>
    <dgm:cxn modelId="{8353F9FD-9CFF-4906-AA8D-8DDB0D9A0D43}" type="presParOf" srcId="{9C7AB830-D93E-4626-8F57-7BA94B1DED65}" destId="{B00E4853-BC95-46CB-8E7F-6375625789D1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DAB2605-3951-4F3F-B3C0-88112FF306F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906A74-EDE8-4D77-A977-7267C3F69843}">
      <dgm:prSet/>
      <dgm:spPr/>
      <dgm:t>
        <a:bodyPr/>
        <a:lstStyle/>
        <a:p>
          <a:pPr rtl="0"/>
          <a:r>
            <a:rPr lang="en-US" dirty="0" smtClean="0"/>
            <a:t>Real time remote tracking</a:t>
          </a:r>
          <a:endParaRPr lang="en-US" dirty="0"/>
        </a:p>
      </dgm:t>
    </dgm:pt>
    <dgm:pt modelId="{491543E5-9446-4E98-8645-394DF4A07311}" type="parTrans" cxnId="{DAABB5F3-C48A-4D99-9552-CCC07A4D7461}">
      <dgm:prSet/>
      <dgm:spPr/>
      <dgm:t>
        <a:bodyPr/>
        <a:lstStyle/>
        <a:p>
          <a:endParaRPr lang="en-US"/>
        </a:p>
      </dgm:t>
    </dgm:pt>
    <dgm:pt modelId="{54B0D233-F012-4533-9D72-F13E3160CA8B}" type="sibTrans" cxnId="{DAABB5F3-C48A-4D99-9552-CCC07A4D7461}">
      <dgm:prSet/>
      <dgm:spPr/>
      <dgm:t>
        <a:bodyPr/>
        <a:lstStyle/>
        <a:p>
          <a:endParaRPr lang="en-US"/>
        </a:p>
      </dgm:t>
    </dgm:pt>
    <dgm:pt modelId="{4BD96E55-E231-4385-A363-C2668E368078}">
      <dgm:prSet/>
      <dgm:spPr/>
      <dgm:t>
        <a:bodyPr/>
        <a:lstStyle/>
        <a:p>
          <a:pPr rtl="0"/>
          <a:r>
            <a:rPr lang="en-US" dirty="0" smtClean="0"/>
            <a:t>of any vehicle</a:t>
          </a:r>
          <a:endParaRPr lang="en-US" dirty="0"/>
        </a:p>
      </dgm:t>
    </dgm:pt>
    <dgm:pt modelId="{57E92FA4-823C-48BF-96FF-681E42F7863D}" type="parTrans" cxnId="{980933E3-63DD-4D74-BA52-BD5FE5F72E55}">
      <dgm:prSet/>
      <dgm:spPr/>
      <dgm:t>
        <a:bodyPr/>
        <a:lstStyle/>
        <a:p>
          <a:endParaRPr lang="en-US"/>
        </a:p>
      </dgm:t>
    </dgm:pt>
    <dgm:pt modelId="{C65C6598-BD6A-45CC-8E3A-76F5702A951C}" type="sibTrans" cxnId="{980933E3-63DD-4D74-BA52-BD5FE5F72E55}">
      <dgm:prSet/>
      <dgm:spPr/>
      <dgm:t>
        <a:bodyPr/>
        <a:lstStyle/>
        <a:p>
          <a:endParaRPr lang="en-US"/>
        </a:p>
      </dgm:t>
    </dgm:pt>
    <dgm:pt modelId="{41EABD30-86A0-4D73-8461-0163E19E54B7}">
      <dgm:prSet/>
      <dgm:spPr/>
      <dgm:t>
        <a:bodyPr/>
        <a:lstStyle/>
        <a:p>
          <a:pPr rtl="0"/>
          <a:r>
            <a:rPr lang="en-US" dirty="0" smtClean="0"/>
            <a:t>on any device</a:t>
          </a:r>
          <a:endParaRPr lang="en-US" dirty="0"/>
        </a:p>
      </dgm:t>
    </dgm:pt>
    <dgm:pt modelId="{8AFD3467-B252-408A-A9A2-21C15014FD18}" type="parTrans" cxnId="{87944DC6-B85E-46A3-B6F6-E43BBF382D02}">
      <dgm:prSet/>
      <dgm:spPr/>
      <dgm:t>
        <a:bodyPr/>
        <a:lstStyle/>
        <a:p>
          <a:endParaRPr lang="en-US"/>
        </a:p>
      </dgm:t>
    </dgm:pt>
    <dgm:pt modelId="{A2FC3161-8608-4063-8463-4215DC327AB8}" type="sibTrans" cxnId="{87944DC6-B85E-46A3-B6F6-E43BBF382D02}">
      <dgm:prSet/>
      <dgm:spPr/>
      <dgm:t>
        <a:bodyPr/>
        <a:lstStyle/>
        <a:p>
          <a:endParaRPr lang="en-US"/>
        </a:p>
      </dgm:t>
    </dgm:pt>
    <dgm:pt modelId="{4AC41330-2F38-4921-B037-A562CB569434}" type="pres">
      <dgm:prSet presAssocID="{6DAB2605-3951-4F3F-B3C0-88112FF306F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26E4FD-3060-44A0-8993-E7D6F55DC589}" type="pres">
      <dgm:prSet presAssocID="{8F906A74-EDE8-4D77-A977-7267C3F69843}" presName="composite" presStyleCnt="0"/>
      <dgm:spPr/>
    </dgm:pt>
    <dgm:pt modelId="{42D4BAC1-AAB6-4E4C-A51D-8CB2487B2623}" type="pres">
      <dgm:prSet presAssocID="{8F906A74-EDE8-4D77-A977-7267C3F69843}" presName="imgShp" presStyleLbl="fgImgPlace1" presStyleIdx="0" presStyleCnt="3" custLinFactNeighborX="-6985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419E9D7-4285-439B-AEEC-FCC78C7EFD18}" type="pres">
      <dgm:prSet presAssocID="{8F906A74-EDE8-4D77-A977-7267C3F69843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A0FF1F-1856-4F98-8651-0F3ECD64818A}" type="pres">
      <dgm:prSet presAssocID="{54B0D233-F012-4533-9D72-F13E3160CA8B}" presName="spacing" presStyleCnt="0"/>
      <dgm:spPr/>
    </dgm:pt>
    <dgm:pt modelId="{F6A138F4-7B23-43D1-AD06-FFE0845FF5D7}" type="pres">
      <dgm:prSet presAssocID="{4BD96E55-E231-4385-A363-C2668E368078}" presName="composite" presStyleCnt="0"/>
      <dgm:spPr/>
    </dgm:pt>
    <dgm:pt modelId="{536AEDA1-0432-40A4-91AD-3420519EF0FC}" type="pres">
      <dgm:prSet presAssocID="{4BD96E55-E231-4385-A363-C2668E368078}" presName="imgShp" presStyleLbl="fgImgPlace1" presStyleIdx="1" presStyleCnt="3" custLinFactNeighborX="-69857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8E5CA4F-B995-47CC-9F25-DC0C3574F3D8}" type="pres">
      <dgm:prSet presAssocID="{4BD96E55-E231-4385-A363-C2668E368078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19841-C046-4366-ADDE-DA2548BE4F50}" type="pres">
      <dgm:prSet presAssocID="{C65C6598-BD6A-45CC-8E3A-76F5702A951C}" presName="spacing" presStyleCnt="0"/>
      <dgm:spPr/>
    </dgm:pt>
    <dgm:pt modelId="{2DCBB59A-AAE0-45D7-A7A4-8865041F6C94}" type="pres">
      <dgm:prSet presAssocID="{41EABD30-86A0-4D73-8461-0163E19E54B7}" presName="composite" presStyleCnt="0"/>
      <dgm:spPr/>
    </dgm:pt>
    <dgm:pt modelId="{DC472189-0B36-4342-935A-88B8B527CF22}" type="pres">
      <dgm:prSet presAssocID="{41EABD30-86A0-4D73-8461-0163E19E54B7}" presName="imgShp" presStyleLbl="fgImgPlace1" presStyleIdx="2" presStyleCnt="3" custLinFactNeighborX="-69857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7770401-0C59-4F00-B65F-E243B19DA876}" type="pres">
      <dgm:prSet presAssocID="{41EABD30-86A0-4D73-8461-0163E19E54B7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8B8AC0-31E4-4431-B220-390BD3F4C599}" type="presOf" srcId="{4BD96E55-E231-4385-A363-C2668E368078}" destId="{18E5CA4F-B995-47CC-9F25-DC0C3574F3D8}" srcOrd="0" destOrd="0" presId="urn:microsoft.com/office/officeart/2005/8/layout/vList3"/>
    <dgm:cxn modelId="{980933E3-63DD-4D74-BA52-BD5FE5F72E55}" srcId="{6DAB2605-3951-4F3F-B3C0-88112FF306FD}" destId="{4BD96E55-E231-4385-A363-C2668E368078}" srcOrd="1" destOrd="0" parTransId="{57E92FA4-823C-48BF-96FF-681E42F7863D}" sibTransId="{C65C6598-BD6A-45CC-8E3A-76F5702A951C}"/>
    <dgm:cxn modelId="{BB2DDD67-A943-4FCA-8A74-4A7671595565}" type="presOf" srcId="{8F906A74-EDE8-4D77-A977-7267C3F69843}" destId="{9419E9D7-4285-439B-AEEC-FCC78C7EFD18}" srcOrd="0" destOrd="0" presId="urn:microsoft.com/office/officeart/2005/8/layout/vList3"/>
    <dgm:cxn modelId="{DAABB5F3-C48A-4D99-9552-CCC07A4D7461}" srcId="{6DAB2605-3951-4F3F-B3C0-88112FF306FD}" destId="{8F906A74-EDE8-4D77-A977-7267C3F69843}" srcOrd="0" destOrd="0" parTransId="{491543E5-9446-4E98-8645-394DF4A07311}" sibTransId="{54B0D233-F012-4533-9D72-F13E3160CA8B}"/>
    <dgm:cxn modelId="{AF0AC7EC-9167-45C7-B4F5-0E25F18FEB53}" type="presOf" srcId="{41EABD30-86A0-4D73-8461-0163E19E54B7}" destId="{E7770401-0C59-4F00-B65F-E243B19DA876}" srcOrd="0" destOrd="0" presId="urn:microsoft.com/office/officeart/2005/8/layout/vList3"/>
    <dgm:cxn modelId="{87944DC6-B85E-46A3-B6F6-E43BBF382D02}" srcId="{6DAB2605-3951-4F3F-B3C0-88112FF306FD}" destId="{41EABD30-86A0-4D73-8461-0163E19E54B7}" srcOrd="2" destOrd="0" parTransId="{8AFD3467-B252-408A-A9A2-21C15014FD18}" sibTransId="{A2FC3161-8608-4063-8463-4215DC327AB8}"/>
    <dgm:cxn modelId="{DEF6F9A0-C6AB-48CD-A80C-F13DD2974315}" type="presOf" srcId="{6DAB2605-3951-4F3F-B3C0-88112FF306FD}" destId="{4AC41330-2F38-4921-B037-A562CB569434}" srcOrd="0" destOrd="0" presId="urn:microsoft.com/office/officeart/2005/8/layout/vList3"/>
    <dgm:cxn modelId="{A0C8BD7B-923E-4E38-B736-8B3D9599E7A6}" type="presParOf" srcId="{4AC41330-2F38-4921-B037-A562CB569434}" destId="{7A26E4FD-3060-44A0-8993-E7D6F55DC589}" srcOrd="0" destOrd="0" presId="urn:microsoft.com/office/officeart/2005/8/layout/vList3"/>
    <dgm:cxn modelId="{ACB37F0E-CE6E-468B-83AD-9F2E25C24765}" type="presParOf" srcId="{7A26E4FD-3060-44A0-8993-E7D6F55DC589}" destId="{42D4BAC1-AAB6-4E4C-A51D-8CB2487B2623}" srcOrd="0" destOrd="0" presId="urn:microsoft.com/office/officeart/2005/8/layout/vList3"/>
    <dgm:cxn modelId="{068404BE-6FB0-4794-8666-9368F1FD5986}" type="presParOf" srcId="{7A26E4FD-3060-44A0-8993-E7D6F55DC589}" destId="{9419E9D7-4285-439B-AEEC-FCC78C7EFD18}" srcOrd="1" destOrd="0" presId="urn:microsoft.com/office/officeart/2005/8/layout/vList3"/>
    <dgm:cxn modelId="{C9AEAD0B-3268-4188-8319-AF64BB7EE470}" type="presParOf" srcId="{4AC41330-2F38-4921-B037-A562CB569434}" destId="{78A0FF1F-1856-4F98-8651-0F3ECD64818A}" srcOrd="1" destOrd="0" presId="urn:microsoft.com/office/officeart/2005/8/layout/vList3"/>
    <dgm:cxn modelId="{CCACC21D-C120-4F51-8B83-4F9152132762}" type="presParOf" srcId="{4AC41330-2F38-4921-B037-A562CB569434}" destId="{F6A138F4-7B23-43D1-AD06-FFE0845FF5D7}" srcOrd="2" destOrd="0" presId="urn:microsoft.com/office/officeart/2005/8/layout/vList3"/>
    <dgm:cxn modelId="{571BD4EC-7CF7-4ACF-AB9A-A7B7332A357A}" type="presParOf" srcId="{F6A138F4-7B23-43D1-AD06-FFE0845FF5D7}" destId="{536AEDA1-0432-40A4-91AD-3420519EF0FC}" srcOrd="0" destOrd="0" presId="urn:microsoft.com/office/officeart/2005/8/layout/vList3"/>
    <dgm:cxn modelId="{8BCEF738-2995-4999-904F-AA6801A6EEC5}" type="presParOf" srcId="{F6A138F4-7B23-43D1-AD06-FFE0845FF5D7}" destId="{18E5CA4F-B995-47CC-9F25-DC0C3574F3D8}" srcOrd="1" destOrd="0" presId="urn:microsoft.com/office/officeart/2005/8/layout/vList3"/>
    <dgm:cxn modelId="{4C1A820C-D56E-4721-96C3-98A97A21EFDF}" type="presParOf" srcId="{4AC41330-2F38-4921-B037-A562CB569434}" destId="{73619841-C046-4366-ADDE-DA2548BE4F50}" srcOrd="3" destOrd="0" presId="urn:microsoft.com/office/officeart/2005/8/layout/vList3"/>
    <dgm:cxn modelId="{20581963-31AD-4E20-8D8C-7B3592231727}" type="presParOf" srcId="{4AC41330-2F38-4921-B037-A562CB569434}" destId="{2DCBB59A-AAE0-45D7-A7A4-8865041F6C94}" srcOrd="4" destOrd="0" presId="urn:microsoft.com/office/officeart/2005/8/layout/vList3"/>
    <dgm:cxn modelId="{834A7E01-EE81-4084-A6B2-05DBF3AC5C76}" type="presParOf" srcId="{2DCBB59A-AAE0-45D7-A7A4-8865041F6C94}" destId="{DC472189-0B36-4342-935A-88B8B527CF22}" srcOrd="0" destOrd="0" presId="urn:microsoft.com/office/officeart/2005/8/layout/vList3"/>
    <dgm:cxn modelId="{ED1E4BB2-3B01-4BAF-8274-19510E0B6D7C}" type="presParOf" srcId="{2DCBB59A-AAE0-45D7-A7A4-8865041F6C94}" destId="{E7770401-0C59-4F00-B65F-E243B19DA87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0F1C16-1B3B-4FEE-BB02-0BF2A025B36E}">
      <dgm:prSet/>
      <dgm:spPr/>
      <dgm:t>
        <a:bodyPr/>
        <a:lstStyle/>
        <a:p>
          <a:pPr rtl="0"/>
          <a:r>
            <a:rPr lang="en-GB" b="1" dirty="0" smtClean="0"/>
            <a:t>OBD-II Dongle [Vehicle]</a:t>
          </a:r>
          <a:br>
            <a:rPr lang="en-GB" b="1" dirty="0" smtClean="0"/>
          </a:br>
          <a:r>
            <a:rPr lang="en-GB" dirty="0" smtClean="0"/>
            <a:t>Self contained embedded </a:t>
          </a:r>
          <a:r>
            <a:rPr lang="en-GB" dirty="0" err="1" smtClean="0"/>
            <a:t>linux</a:t>
          </a:r>
          <a:r>
            <a:rPr lang="en-GB" dirty="0" smtClean="0"/>
            <a:t> system with M2M modem transmits diagnostic data</a:t>
          </a:r>
          <a:endParaRPr lang="en-US" dirty="0"/>
        </a:p>
      </dgm:t>
    </dgm:pt>
    <dgm:pt modelId="{F1AA863E-E904-4398-84B8-3A5731F42B12}" type="parTrans" cxnId="{C9C43419-BD59-42A7-BE3C-B777B86B54F7}">
      <dgm:prSet/>
      <dgm:spPr/>
      <dgm:t>
        <a:bodyPr/>
        <a:lstStyle/>
        <a:p>
          <a:endParaRPr lang="en-US"/>
        </a:p>
      </dgm:t>
    </dgm:pt>
    <dgm:pt modelId="{8F0B9E16-4140-4F04-B143-77017B8D5B93}" type="sibTrans" cxnId="{C9C43419-BD59-42A7-BE3C-B777B86B54F7}">
      <dgm:prSet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smtClean="0"/>
            <a:t>Backend RVI [Cloud]</a:t>
          </a:r>
          <a:br>
            <a:rPr lang="en-GB" b="1" dirty="0" smtClean="0"/>
          </a:br>
          <a:r>
            <a:rPr lang="en-GB" dirty="0" smtClean="0"/>
            <a:t>Remote Vehicle Interaction component to coordinate vehicle – Mobile App communication</a:t>
          </a:r>
          <a:endParaRPr lang="en-US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Mobile App [Phone]</a:t>
          </a:r>
          <a:br>
            <a:rPr lang="en-GB" b="1" dirty="0" smtClean="0"/>
          </a:br>
          <a:r>
            <a:rPr lang="en-GB" dirty="0" smtClean="0"/>
            <a:t>HTML 5 application to subscribe, receive and display real time vehicle data</a:t>
          </a:r>
          <a:endParaRPr lang="en-US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A0E871-7486-4F1B-922E-0B14257D93B3}" type="pres">
      <dgm:prSet presAssocID="{E30F1C16-1B3B-4FEE-BB02-0BF2A025B36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BAA29-2411-4C1C-9B11-6E4F9EDCE3A2}" type="pres">
      <dgm:prSet presAssocID="{8F0B9E16-4140-4F04-B143-77017B8D5B93}" presName="spacer" presStyleCnt="0"/>
      <dgm:spPr/>
    </dgm:pt>
    <dgm:pt modelId="{38F37F46-9478-4A22-8B4F-64FC6E8315DB}" type="pres">
      <dgm:prSet presAssocID="{FB4B0BB7-9A87-404D-86F3-4A3EA072622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522008EA-06B2-4A8A-BB28-3F80C63DEF38}" type="pres">
      <dgm:prSet presAssocID="{B3986340-38B8-4950-BDD5-851386A11D9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8CD29D-A7F2-48F6-9A29-95B6A6BFF953}" type="presOf" srcId="{0A296DC2-6585-4E07-9809-EE01D5052765}" destId="{32200411-A8EF-40C8-8AF3-0D627E2AEA2D}" srcOrd="0" destOrd="0" presId="urn:microsoft.com/office/officeart/2005/8/layout/vList2"/>
    <dgm:cxn modelId="{2682F4E7-D3EC-4E2C-8542-A75D3B74F5F8}" srcId="{0A296DC2-6585-4E07-9809-EE01D5052765}" destId="{B3986340-38B8-4950-BDD5-851386A11D97}" srcOrd="2" destOrd="0" parTransId="{8CCCE0B6-3756-4733-8F77-8609D1BA6BA7}" sibTransId="{D1325056-51F3-463A-922C-600A1109C641}"/>
    <dgm:cxn modelId="{C9C43419-BD59-42A7-BE3C-B777B86B54F7}" srcId="{0A296DC2-6585-4E07-9809-EE01D5052765}" destId="{E30F1C16-1B3B-4FEE-BB02-0BF2A025B36E}" srcOrd="0" destOrd="0" parTransId="{F1AA863E-E904-4398-84B8-3A5731F42B12}" sibTransId="{8F0B9E16-4140-4F04-B143-77017B8D5B93}"/>
    <dgm:cxn modelId="{C43CE96E-DFD3-4DC4-A94C-FB6473BBB6B0}" type="presOf" srcId="{E30F1C16-1B3B-4FEE-BB02-0BF2A025B36E}" destId="{5BA0E871-7486-4F1B-922E-0B14257D93B3}" srcOrd="0" destOrd="0" presId="urn:microsoft.com/office/officeart/2005/8/layout/vList2"/>
    <dgm:cxn modelId="{C467C0AB-4B8B-4DD2-897C-715C9D83356E}" type="presOf" srcId="{B3986340-38B8-4950-BDD5-851386A11D97}" destId="{522008EA-06B2-4A8A-BB28-3F80C63DEF38}" srcOrd="0" destOrd="0" presId="urn:microsoft.com/office/officeart/2005/8/layout/vList2"/>
    <dgm:cxn modelId="{CFC808D0-F393-4E3C-8EF3-A07CE41C2C24}" srcId="{0A296DC2-6585-4E07-9809-EE01D5052765}" destId="{FB4B0BB7-9A87-404D-86F3-4A3EA0726227}" srcOrd="1" destOrd="0" parTransId="{175914EC-2AF5-4E95-A546-C0BA0893F4E3}" sibTransId="{73BC26EA-164A-4CF3-9956-2D5DF188C051}"/>
    <dgm:cxn modelId="{B0E61C5B-C4F9-4099-94EB-237B6BB2B5EA}" type="presOf" srcId="{FB4B0BB7-9A87-404D-86F3-4A3EA0726227}" destId="{38F37F46-9478-4A22-8B4F-64FC6E8315DB}" srcOrd="0" destOrd="0" presId="urn:microsoft.com/office/officeart/2005/8/layout/vList2"/>
    <dgm:cxn modelId="{76192F47-B70B-449C-BE31-EA021DE33884}" type="presParOf" srcId="{32200411-A8EF-40C8-8AF3-0D627E2AEA2D}" destId="{5BA0E871-7486-4F1B-922E-0B14257D93B3}" srcOrd="0" destOrd="0" presId="urn:microsoft.com/office/officeart/2005/8/layout/vList2"/>
    <dgm:cxn modelId="{D48655F5-C0D0-407D-A15E-C5A0254B4FFC}" type="presParOf" srcId="{32200411-A8EF-40C8-8AF3-0D627E2AEA2D}" destId="{978BAA29-2411-4C1C-9B11-6E4F9EDCE3A2}" srcOrd="1" destOrd="0" presId="urn:microsoft.com/office/officeart/2005/8/layout/vList2"/>
    <dgm:cxn modelId="{B68FC8A6-56DC-49E8-AD84-EAD2BA2E0323}" type="presParOf" srcId="{32200411-A8EF-40C8-8AF3-0D627E2AEA2D}" destId="{38F37F46-9478-4A22-8B4F-64FC6E8315DB}" srcOrd="2" destOrd="0" presId="urn:microsoft.com/office/officeart/2005/8/layout/vList2"/>
    <dgm:cxn modelId="{8656AE32-DCC9-404C-9DAD-4291EE849542}" type="presParOf" srcId="{32200411-A8EF-40C8-8AF3-0D627E2AEA2D}" destId="{C5900B56-537F-45F1-AF90-F74B3C6EC459}" srcOrd="3" destOrd="0" presId="urn:microsoft.com/office/officeart/2005/8/layout/vList2"/>
    <dgm:cxn modelId="{ACB1A2FB-AA8A-4BDE-ADE0-276952044CBC}" type="presParOf" srcId="{32200411-A8EF-40C8-8AF3-0D627E2AEA2D}" destId="{522008EA-06B2-4A8A-BB28-3F80C63DEF3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7532719-EC9D-46EF-BE64-765673BB52E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7C879B-BD89-47DA-974B-BF8F03511315}">
      <dgm:prSet custT="1"/>
      <dgm:spPr/>
      <dgm:t>
        <a:bodyPr/>
        <a:lstStyle/>
        <a:p>
          <a:pPr rtl="0"/>
          <a:r>
            <a:rPr lang="en-US" sz="1400" dirty="0" smtClean="0"/>
            <a:t>OBD-II Dongle is complete embedded system with mobile data and Linux</a:t>
          </a:r>
          <a:endParaRPr lang="en-US" sz="1400" dirty="0"/>
        </a:p>
      </dgm:t>
    </dgm:pt>
    <dgm:pt modelId="{13D55E8A-3BA0-4851-9A41-183481721714}" type="parTrans" cxnId="{D592B9F8-D4F2-4C0A-9925-4F4E6E714C4A}">
      <dgm:prSet/>
      <dgm:spPr/>
      <dgm:t>
        <a:bodyPr/>
        <a:lstStyle/>
        <a:p>
          <a:endParaRPr lang="en-US" sz="2400"/>
        </a:p>
      </dgm:t>
    </dgm:pt>
    <dgm:pt modelId="{B13F40A7-6F8A-4359-BAA9-CF8E5C37BEA9}" type="sibTrans" cxnId="{D592B9F8-D4F2-4C0A-9925-4F4E6E714C4A}">
      <dgm:prSet custT="1"/>
      <dgm:spPr/>
      <dgm:t>
        <a:bodyPr/>
        <a:lstStyle/>
        <a:p>
          <a:endParaRPr lang="en-US" sz="1600"/>
        </a:p>
      </dgm:t>
    </dgm:pt>
    <dgm:pt modelId="{3AF7CB96-213C-4DD9-9D57-A92CD8350B17}">
      <dgm:prSet custT="1"/>
      <dgm:spPr/>
      <dgm:t>
        <a:bodyPr/>
        <a:lstStyle/>
        <a:p>
          <a:pPr rtl="0"/>
          <a:r>
            <a:rPr lang="en-US" sz="1400" dirty="0" smtClean="0"/>
            <a:t>Data Collection App retrieves  data from vehicle and sends it to backend system</a:t>
          </a:r>
          <a:endParaRPr lang="en-US" sz="1400" dirty="0"/>
        </a:p>
      </dgm:t>
    </dgm:pt>
    <dgm:pt modelId="{5E464D2D-F10F-4F8E-A15D-459FDFFC4BB2}" type="parTrans" cxnId="{6C499022-15C1-4ED8-959C-766604EFD036}">
      <dgm:prSet/>
      <dgm:spPr/>
      <dgm:t>
        <a:bodyPr/>
        <a:lstStyle/>
        <a:p>
          <a:endParaRPr lang="en-US" sz="2400"/>
        </a:p>
      </dgm:t>
    </dgm:pt>
    <dgm:pt modelId="{06D98CB0-8A81-40D2-BBBF-DD3886406BD5}" type="sibTrans" cxnId="{6C499022-15C1-4ED8-959C-766604EFD036}">
      <dgm:prSet custT="1"/>
      <dgm:spPr/>
      <dgm:t>
        <a:bodyPr/>
        <a:lstStyle/>
        <a:p>
          <a:endParaRPr lang="en-US" sz="1600"/>
        </a:p>
      </dgm:t>
    </dgm:pt>
    <dgm:pt modelId="{56479D57-7864-4D00-9136-A23F7D891DF2}">
      <dgm:prSet custT="1"/>
      <dgm:spPr/>
      <dgm:t>
        <a:bodyPr/>
        <a:lstStyle/>
        <a:p>
          <a:pPr rtl="0"/>
          <a:r>
            <a:rPr lang="en-US" sz="1400" dirty="0" smtClean="0"/>
            <a:t>Onboard RVI coordinates all communication vehicle and backend.</a:t>
          </a:r>
          <a:endParaRPr lang="en-US" sz="1400" dirty="0"/>
        </a:p>
      </dgm:t>
    </dgm:pt>
    <dgm:pt modelId="{2960610A-232F-417D-8BEC-CB2837ABD618}" type="parTrans" cxnId="{2CCE0249-E9CA-4BE2-9E2C-9A28D5EA90B3}">
      <dgm:prSet/>
      <dgm:spPr/>
      <dgm:t>
        <a:bodyPr/>
        <a:lstStyle/>
        <a:p>
          <a:endParaRPr lang="en-US" sz="2400"/>
        </a:p>
      </dgm:t>
    </dgm:pt>
    <dgm:pt modelId="{73F65232-322B-40CD-BBDF-7273336DAF9F}" type="sibTrans" cxnId="{2CCE0249-E9CA-4BE2-9E2C-9A28D5EA90B3}">
      <dgm:prSet custT="1"/>
      <dgm:spPr/>
      <dgm:t>
        <a:bodyPr/>
        <a:lstStyle/>
        <a:p>
          <a:endParaRPr lang="en-US" sz="1600"/>
        </a:p>
      </dgm:t>
    </dgm:pt>
    <dgm:pt modelId="{2F3DA42D-9988-4925-B752-DFE70EE908C3}">
      <dgm:prSet custT="1"/>
      <dgm:spPr/>
      <dgm:t>
        <a:bodyPr/>
        <a:lstStyle/>
        <a:p>
          <a:pPr rtl="0"/>
          <a:r>
            <a:rPr lang="en-US" sz="1400" dirty="0" smtClean="0"/>
            <a:t>Backend RVI resides in the cloud and receives data from all vehicles</a:t>
          </a:r>
          <a:endParaRPr lang="en-US" sz="1400" dirty="0"/>
        </a:p>
      </dgm:t>
    </dgm:pt>
    <dgm:pt modelId="{E8F08568-CF88-4DF1-A686-AEC9AA820CE7}" type="parTrans" cxnId="{F7F9FD9F-9F7D-42B6-BFD8-0C54710CBC3D}">
      <dgm:prSet/>
      <dgm:spPr/>
      <dgm:t>
        <a:bodyPr/>
        <a:lstStyle/>
        <a:p>
          <a:endParaRPr lang="en-US" sz="2400"/>
        </a:p>
      </dgm:t>
    </dgm:pt>
    <dgm:pt modelId="{63C7D4BF-1513-4895-9CCE-713F43A0C9CA}" type="sibTrans" cxnId="{F7F9FD9F-9F7D-42B6-BFD8-0C54710CBC3D}">
      <dgm:prSet/>
      <dgm:spPr/>
      <dgm:t>
        <a:bodyPr/>
        <a:lstStyle/>
        <a:p>
          <a:endParaRPr lang="en-US" sz="2400"/>
        </a:p>
      </dgm:t>
    </dgm:pt>
    <dgm:pt modelId="{9C7AB830-D93E-4626-8F57-7BA94B1DED65}" type="pres">
      <dgm:prSet presAssocID="{A7532719-EC9D-46EF-BE64-765673BB52E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21DE12-9F9C-4DF3-AB64-147A987E9881}" type="pres">
      <dgm:prSet presAssocID="{A7532719-EC9D-46EF-BE64-765673BB52E8}" presName="dummyMaxCanvas" presStyleCnt="0">
        <dgm:presLayoutVars/>
      </dgm:prSet>
      <dgm:spPr/>
    </dgm:pt>
    <dgm:pt modelId="{85AE86BD-2455-4A45-9076-E6BECAD6CC44}" type="pres">
      <dgm:prSet presAssocID="{A7532719-EC9D-46EF-BE64-765673BB52E8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99FAB4-DB5D-443F-B7EC-4A8E692F6DFF}" type="pres">
      <dgm:prSet presAssocID="{A7532719-EC9D-46EF-BE64-765673BB52E8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1760CD-0B68-4CDA-A0DF-9E3A6F4AAD55}" type="pres">
      <dgm:prSet presAssocID="{A7532719-EC9D-46EF-BE64-765673BB52E8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249404-2364-43E8-8474-DECAF2938D90}" type="pres">
      <dgm:prSet presAssocID="{A7532719-EC9D-46EF-BE64-765673BB52E8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994699-8CA5-4247-9AB7-5D2961F62213}" type="pres">
      <dgm:prSet presAssocID="{A7532719-EC9D-46EF-BE64-765673BB52E8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3AD79B-24C0-4811-8A7F-682A69A95355}" type="pres">
      <dgm:prSet presAssocID="{A7532719-EC9D-46EF-BE64-765673BB52E8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4C7917-75AE-4B84-9A03-D643DB5A5C55}" type="pres">
      <dgm:prSet presAssocID="{A7532719-EC9D-46EF-BE64-765673BB52E8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DBF7F7-96CE-48F1-98CE-8205C0A50F05}" type="pres">
      <dgm:prSet presAssocID="{A7532719-EC9D-46EF-BE64-765673BB52E8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040F82-6B1C-41D4-AC23-1D1D87CB2D77}" type="pres">
      <dgm:prSet presAssocID="{A7532719-EC9D-46EF-BE64-765673BB52E8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54D4F8-2129-42CE-833E-FCEF4856839A}" type="pres">
      <dgm:prSet presAssocID="{A7532719-EC9D-46EF-BE64-765673BB52E8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F7C5A0-011F-4BF9-A8F2-5C914D75FEFB}" type="pres">
      <dgm:prSet presAssocID="{A7532719-EC9D-46EF-BE64-765673BB52E8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08D471-AA75-4C07-B75B-1DE785EFFC48}" type="presOf" srcId="{547C879B-BD89-47DA-974B-BF8F03511315}" destId="{BDDBF7F7-96CE-48F1-98CE-8205C0A50F05}" srcOrd="1" destOrd="0" presId="urn:microsoft.com/office/officeart/2005/8/layout/vProcess5"/>
    <dgm:cxn modelId="{D592B9F8-D4F2-4C0A-9925-4F4E6E714C4A}" srcId="{A7532719-EC9D-46EF-BE64-765673BB52E8}" destId="{547C879B-BD89-47DA-974B-BF8F03511315}" srcOrd="0" destOrd="0" parTransId="{13D55E8A-3BA0-4851-9A41-183481721714}" sibTransId="{B13F40A7-6F8A-4359-BAA9-CF8E5C37BEA9}"/>
    <dgm:cxn modelId="{5C27CD32-ADC7-49B0-A4DF-BFF89BB36F25}" type="presOf" srcId="{56479D57-7864-4D00-9136-A23F7D891DF2}" destId="{ED54D4F8-2129-42CE-833E-FCEF4856839A}" srcOrd="1" destOrd="0" presId="urn:microsoft.com/office/officeart/2005/8/layout/vProcess5"/>
    <dgm:cxn modelId="{F7F9FD9F-9F7D-42B6-BFD8-0C54710CBC3D}" srcId="{A7532719-EC9D-46EF-BE64-765673BB52E8}" destId="{2F3DA42D-9988-4925-B752-DFE70EE908C3}" srcOrd="3" destOrd="0" parTransId="{E8F08568-CF88-4DF1-A686-AEC9AA820CE7}" sibTransId="{63C7D4BF-1513-4895-9CCE-713F43A0C9CA}"/>
    <dgm:cxn modelId="{BDC61DB9-2891-4A09-9208-B7F4AE7CE17A}" type="presOf" srcId="{73F65232-322B-40CD-BBDF-7273336DAF9F}" destId="{5A4C7917-75AE-4B84-9A03-D643DB5A5C55}" srcOrd="0" destOrd="0" presId="urn:microsoft.com/office/officeart/2005/8/layout/vProcess5"/>
    <dgm:cxn modelId="{6E97847D-C0EC-405D-9EBF-8F07823A324E}" type="presOf" srcId="{2F3DA42D-9988-4925-B752-DFE70EE908C3}" destId="{4E249404-2364-43E8-8474-DECAF2938D90}" srcOrd="0" destOrd="0" presId="urn:microsoft.com/office/officeart/2005/8/layout/vProcess5"/>
    <dgm:cxn modelId="{4EF1F0C7-563B-4DAF-B602-03F4B884D26C}" type="presOf" srcId="{3AF7CB96-213C-4DD9-9D57-A92CD8350B17}" destId="{CD99FAB4-DB5D-443F-B7EC-4A8E692F6DFF}" srcOrd="0" destOrd="0" presId="urn:microsoft.com/office/officeart/2005/8/layout/vProcess5"/>
    <dgm:cxn modelId="{981B44E4-B533-4F54-8995-C2BA688B3981}" type="presOf" srcId="{2F3DA42D-9988-4925-B752-DFE70EE908C3}" destId="{D4F7C5A0-011F-4BF9-A8F2-5C914D75FEFB}" srcOrd="1" destOrd="0" presId="urn:microsoft.com/office/officeart/2005/8/layout/vProcess5"/>
    <dgm:cxn modelId="{504BDD49-382E-4A22-8DDF-2698FEB091D1}" type="presOf" srcId="{56479D57-7864-4D00-9136-A23F7D891DF2}" destId="{691760CD-0B68-4CDA-A0DF-9E3A6F4AAD55}" srcOrd="0" destOrd="0" presId="urn:microsoft.com/office/officeart/2005/8/layout/vProcess5"/>
    <dgm:cxn modelId="{C19275E3-8B8B-4B59-8A5E-CC0020AB14BE}" type="presOf" srcId="{547C879B-BD89-47DA-974B-BF8F03511315}" destId="{85AE86BD-2455-4A45-9076-E6BECAD6CC44}" srcOrd="0" destOrd="0" presId="urn:microsoft.com/office/officeart/2005/8/layout/vProcess5"/>
    <dgm:cxn modelId="{7AFBC126-8C6E-4C8E-8F31-20F825A21EB0}" type="presOf" srcId="{B13F40A7-6F8A-4359-BAA9-CF8E5C37BEA9}" destId="{58994699-8CA5-4247-9AB7-5D2961F62213}" srcOrd="0" destOrd="0" presId="urn:microsoft.com/office/officeart/2005/8/layout/vProcess5"/>
    <dgm:cxn modelId="{2CCE0249-E9CA-4BE2-9E2C-9A28D5EA90B3}" srcId="{A7532719-EC9D-46EF-BE64-765673BB52E8}" destId="{56479D57-7864-4D00-9136-A23F7D891DF2}" srcOrd="2" destOrd="0" parTransId="{2960610A-232F-417D-8BEC-CB2837ABD618}" sibTransId="{73F65232-322B-40CD-BBDF-7273336DAF9F}"/>
    <dgm:cxn modelId="{9AB33E72-421A-48D6-A04E-EC660B53C1CE}" type="presOf" srcId="{06D98CB0-8A81-40D2-BBBF-DD3886406BD5}" destId="{0E3AD79B-24C0-4811-8A7F-682A69A95355}" srcOrd="0" destOrd="0" presId="urn:microsoft.com/office/officeart/2005/8/layout/vProcess5"/>
    <dgm:cxn modelId="{6C499022-15C1-4ED8-959C-766604EFD036}" srcId="{A7532719-EC9D-46EF-BE64-765673BB52E8}" destId="{3AF7CB96-213C-4DD9-9D57-A92CD8350B17}" srcOrd="1" destOrd="0" parTransId="{5E464D2D-F10F-4F8E-A15D-459FDFFC4BB2}" sibTransId="{06D98CB0-8A81-40D2-BBBF-DD3886406BD5}"/>
    <dgm:cxn modelId="{6AAFCD24-51FC-4890-AF8D-D02D83049E3B}" type="presOf" srcId="{A7532719-EC9D-46EF-BE64-765673BB52E8}" destId="{9C7AB830-D93E-4626-8F57-7BA94B1DED65}" srcOrd="0" destOrd="0" presId="urn:microsoft.com/office/officeart/2005/8/layout/vProcess5"/>
    <dgm:cxn modelId="{21514C2E-EFF6-447C-A14B-5EBFD93E532A}" type="presOf" srcId="{3AF7CB96-213C-4DD9-9D57-A92CD8350B17}" destId="{72040F82-6B1C-41D4-AC23-1D1D87CB2D77}" srcOrd="1" destOrd="0" presId="urn:microsoft.com/office/officeart/2005/8/layout/vProcess5"/>
    <dgm:cxn modelId="{04C175E9-CD71-464C-AFBD-AD40BDCF81A1}" type="presParOf" srcId="{9C7AB830-D93E-4626-8F57-7BA94B1DED65}" destId="{6D21DE12-9F9C-4DF3-AB64-147A987E9881}" srcOrd="0" destOrd="0" presId="urn:microsoft.com/office/officeart/2005/8/layout/vProcess5"/>
    <dgm:cxn modelId="{F764C5C7-7AD6-4F40-9D6B-05C79999E39A}" type="presParOf" srcId="{9C7AB830-D93E-4626-8F57-7BA94B1DED65}" destId="{85AE86BD-2455-4A45-9076-E6BECAD6CC44}" srcOrd="1" destOrd="0" presId="urn:microsoft.com/office/officeart/2005/8/layout/vProcess5"/>
    <dgm:cxn modelId="{1F0B7AE1-502A-40AF-A298-BA822B728627}" type="presParOf" srcId="{9C7AB830-D93E-4626-8F57-7BA94B1DED65}" destId="{CD99FAB4-DB5D-443F-B7EC-4A8E692F6DFF}" srcOrd="2" destOrd="0" presId="urn:microsoft.com/office/officeart/2005/8/layout/vProcess5"/>
    <dgm:cxn modelId="{D78FD582-76DA-47B9-BB19-0538E5EB77E6}" type="presParOf" srcId="{9C7AB830-D93E-4626-8F57-7BA94B1DED65}" destId="{691760CD-0B68-4CDA-A0DF-9E3A6F4AAD55}" srcOrd="3" destOrd="0" presId="urn:microsoft.com/office/officeart/2005/8/layout/vProcess5"/>
    <dgm:cxn modelId="{EFA7B9C0-F007-4DA3-A420-52D6A3B8433F}" type="presParOf" srcId="{9C7AB830-D93E-4626-8F57-7BA94B1DED65}" destId="{4E249404-2364-43E8-8474-DECAF2938D90}" srcOrd="4" destOrd="0" presId="urn:microsoft.com/office/officeart/2005/8/layout/vProcess5"/>
    <dgm:cxn modelId="{4A807243-53DB-4B1E-9A4F-07616724F597}" type="presParOf" srcId="{9C7AB830-D93E-4626-8F57-7BA94B1DED65}" destId="{58994699-8CA5-4247-9AB7-5D2961F62213}" srcOrd="5" destOrd="0" presId="urn:microsoft.com/office/officeart/2005/8/layout/vProcess5"/>
    <dgm:cxn modelId="{EF6E8DB1-407D-4431-8991-EE427B40BC8A}" type="presParOf" srcId="{9C7AB830-D93E-4626-8F57-7BA94B1DED65}" destId="{0E3AD79B-24C0-4811-8A7F-682A69A95355}" srcOrd="6" destOrd="0" presId="urn:microsoft.com/office/officeart/2005/8/layout/vProcess5"/>
    <dgm:cxn modelId="{6907120E-C137-4F9A-AB74-995E196C4D68}" type="presParOf" srcId="{9C7AB830-D93E-4626-8F57-7BA94B1DED65}" destId="{5A4C7917-75AE-4B84-9A03-D643DB5A5C55}" srcOrd="7" destOrd="0" presId="urn:microsoft.com/office/officeart/2005/8/layout/vProcess5"/>
    <dgm:cxn modelId="{0A5D7203-D8B6-4FF6-BCEB-045EC979C450}" type="presParOf" srcId="{9C7AB830-D93E-4626-8F57-7BA94B1DED65}" destId="{BDDBF7F7-96CE-48F1-98CE-8205C0A50F05}" srcOrd="8" destOrd="0" presId="urn:microsoft.com/office/officeart/2005/8/layout/vProcess5"/>
    <dgm:cxn modelId="{42A2CAA2-36D9-41CF-B7BF-1299A353A6EB}" type="presParOf" srcId="{9C7AB830-D93E-4626-8F57-7BA94B1DED65}" destId="{72040F82-6B1C-41D4-AC23-1D1D87CB2D77}" srcOrd="9" destOrd="0" presId="urn:microsoft.com/office/officeart/2005/8/layout/vProcess5"/>
    <dgm:cxn modelId="{3C330BB5-3BE3-4F3C-A995-BC636B903923}" type="presParOf" srcId="{9C7AB830-D93E-4626-8F57-7BA94B1DED65}" destId="{ED54D4F8-2129-42CE-833E-FCEF4856839A}" srcOrd="10" destOrd="0" presId="urn:microsoft.com/office/officeart/2005/8/layout/vProcess5"/>
    <dgm:cxn modelId="{F2010BF2-6C55-4F98-B531-7A66F7FB2296}" type="presParOf" srcId="{9C7AB830-D93E-4626-8F57-7BA94B1DED65}" destId="{D4F7C5A0-011F-4BF9-A8F2-5C914D75FEF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7532719-EC9D-46EF-BE64-765673BB52E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7C879B-BD89-47DA-974B-BF8F03511315}">
      <dgm:prSet custT="1"/>
      <dgm:spPr/>
      <dgm:t>
        <a:bodyPr/>
        <a:lstStyle/>
        <a:p>
          <a:pPr rtl="0"/>
          <a:r>
            <a:rPr lang="en-US" sz="1400" dirty="0" smtClean="0"/>
            <a:t>HTML 5 and JavaScript mobile web app</a:t>
          </a:r>
          <a:endParaRPr lang="en-US" sz="1400" dirty="0"/>
        </a:p>
      </dgm:t>
    </dgm:pt>
    <dgm:pt modelId="{13D55E8A-3BA0-4851-9A41-183481721714}" type="parTrans" cxnId="{D592B9F8-D4F2-4C0A-9925-4F4E6E714C4A}">
      <dgm:prSet/>
      <dgm:spPr/>
      <dgm:t>
        <a:bodyPr/>
        <a:lstStyle/>
        <a:p>
          <a:endParaRPr lang="en-US" sz="2400"/>
        </a:p>
      </dgm:t>
    </dgm:pt>
    <dgm:pt modelId="{B13F40A7-6F8A-4359-BAA9-CF8E5C37BEA9}" type="sibTrans" cxnId="{D592B9F8-D4F2-4C0A-9925-4F4E6E714C4A}">
      <dgm:prSet custT="1"/>
      <dgm:spPr/>
      <dgm:t>
        <a:bodyPr/>
        <a:lstStyle/>
        <a:p>
          <a:endParaRPr lang="en-US" sz="1600"/>
        </a:p>
      </dgm:t>
    </dgm:pt>
    <dgm:pt modelId="{3AF7CB96-213C-4DD9-9D57-A92CD8350B17}">
      <dgm:prSet custT="1"/>
      <dgm:spPr/>
      <dgm:t>
        <a:bodyPr/>
        <a:lstStyle/>
        <a:p>
          <a:pPr rtl="0"/>
          <a:r>
            <a:rPr lang="en-US" sz="1400" dirty="0" smtClean="0"/>
            <a:t>Rvi.js provides connectivity to backend RVI server </a:t>
          </a:r>
          <a:endParaRPr lang="en-US" sz="1400" dirty="0"/>
        </a:p>
      </dgm:t>
    </dgm:pt>
    <dgm:pt modelId="{5E464D2D-F10F-4F8E-A15D-459FDFFC4BB2}" type="parTrans" cxnId="{6C499022-15C1-4ED8-959C-766604EFD036}">
      <dgm:prSet/>
      <dgm:spPr/>
      <dgm:t>
        <a:bodyPr/>
        <a:lstStyle/>
        <a:p>
          <a:endParaRPr lang="en-US" sz="2400"/>
        </a:p>
      </dgm:t>
    </dgm:pt>
    <dgm:pt modelId="{06D98CB0-8A81-40D2-BBBF-DD3886406BD5}" type="sibTrans" cxnId="{6C499022-15C1-4ED8-959C-766604EFD036}">
      <dgm:prSet custT="1"/>
      <dgm:spPr/>
      <dgm:t>
        <a:bodyPr/>
        <a:lstStyle/>
        <a:p>
          <a:endParaRPr lang="en-US" sz="1600"/>
        </a:p>
      </dgm:t>
    </dgm:pt>
    <dgm:pt modelId="{56479D57-7864-4D00-9136-A23F7D891DF2}">
      <dgm:prSet custT="1"/>
      <dgm:spPr/>
      <dgm:t>
        <a:bodyPr/>
        <a:lstStyle/>
        <a:p>
          <a:pPr rtl="0"/>
          <a:r>
            <a:rPr lang="en-US" sz="1400" dirty="0" smtClean="0"/>
            <a:t>Web application uses simple API to communicate with vehicle</a:t>
          </a:r>
          <a:endParaRPr lang="en-US" sz="1400" dirty="0"/>
        </a:p>
      </dgm:t>
    </dgm:pt>
    <dgm:pt modelId="{73F65232-322B-40CD-BBDF-7273336DAF9F}" type="sibTrans" cxnId="{2CCE0249-E9CA-4BE2-9E2C-9A28D5EA90B3}">
      <dgm:prSet custT="1"/>
      <dgm:spPr/>
      <dgm:t>
        <a:bodyPr/>
        <a:lstStyle/>
        <a:p>
          <a:endParaRPr lang="en-US" sz="1600"/>
        </a:p>
      </dgm:t>
    </dgm:pt>
    <dgm:pt modelId="{2960610A-232F-417D-8BEC-CB2837ABD618}" type="parTrans" cxnId="{2CCE0249-E9CA-4BE2-9E2C-9A28D5EA90B3}">
      <dgm:prSet/>
      <dgm:spPr/>
      <dgm:t>
        <a:bodyPr/>
        <a:lstStyle/>
        <a:p>
          <a:endParaRPr lang="en-US" sz="2400"/>
        </a:p>
      </dgm:t>
    </dgm:pt>
    <dgm:pt modelId="{9C7AB830-D93E-4626-8F57-7BA94B1DED65}" type="pres">
      <dgm:prSet presAssocID="{A7532719-EC9D-46EF-BE64-765673BB52E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21DE12-9F9C-4DF3-AB64-147A987E9881}" type="pres">
      <dgm:prSet presAssocID="{A7532719-EC9D-46EF-BE64-765673BB52E8}" presName="dummyMaxCanvas" presStyleCnt="0">
        <dgm:presLayoutVars/>
      </dgm:prSet>
      <dgm:spPr/>
    </dgm:pt>
    <dgm:pt modelId="{3A0C9425-CC10-428E-B5A7-F5C71A2C4CE2}" type="pres">
      <dgm:prSet presAssocID="{A7532719-EC9D-46EF-BE64-765673BB52E8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551C5-B29D-46A2-B339-A69F74288C2D}" type="pres">
      <dgm:prSet presAssocID="{A7532719-EC9D-46EF-BE64-765673BB52E8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676C2B-1F71-468E-92D8-A1F4046A2720}" type="pres">
      <dgm:prSet presAssocID="{A7532719-EC9D-46EF-BE64-765673BB52E8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AAFC8-1E8E-4371-98C0-EC26B821456A}" type="pres">
      <dgm:prSet presAssocID="{A7532719-EC9D-46EF-BE64-765673BB52E8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B2CDD3-1A31-481E-A2FF-794F8E25A4EC}" type="pres">
      <dgm:prSet presAssocID="{A7532719-EC9D-46EF-BE64-765673BB52E8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92747B-0D8D-44DB-A676-09F3D3026655}" type="pres">
      <dgm:prSet presAssocID="{A7532719-EC9D-46EF-BE64-765673BB52E8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710D29-F8CA-40D2-9E15-165881A7B21E}" type="pres">
      <dgm:prSet presAssocID="{A7532719-EC9D-46EF-BE64-765673BB52E8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257880-1BA7-4C50-954B-FDCB71BEEAE5}" type="pres">
      <dgm:prSet presAssocID="{A7532719-EC9D-46EF-BE64-765673BB52E8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93DA0B-9D2F-4E64-881E-2C0ECB373DA3}" type="presOf" srcId="{3AF7CB96-213C-4DD9-9D57-A92CD8350B17}" destId="{6BB551C5-B29D-46A2-B339-A69F74288C2D}" srcOrd="0" destOrd="0" presId="urn:microsoft.com/office/officeart/2005/8/layout/vProcess5"/>
    <dgm:cxn modelId="{2B18C619-699F-4785-8777-30C679DE3DC7}" type="presOf" srcId="{B13F40A7-6F8A-4359-BAA9-CF8E5C37BEA9}" destId="{F75AAFC8-1E8E-4371-98C0-EC26B821456A}" srcOrd="0" destOrd="0" presId="urn:microsoft.com/office/officeart/2005/8/layout/vProcess5"/>
    <dgm:cxn modelId="{6165CDBC-D501-4207-99CB-6920638601DD}" type="presOf" srcId="{56479D57-7864-4D00-9136-A23F7D891DF2}" destId="{14676C2B-1F71-468E-92D8-A1F4046A2720}" srcOrd="0" destOrd="0" presId="urn:microsoft.com/office/officeart/2005/8/layout/vProcess5"/>
    <dgm:cxn modelId="{2CCE0249-E9CA-4BE2-9E2C-9A28D5EA90B3}" srcId="{A7532719-EC9D-46EF-BE64-765673BB52E8}" destId="{56479D57-7864-4D00-9136-A23F7D891DF2}" srcOrd="2" destOrd="0" parTransId="{2960610A-232F-417D-8BEC-CB2837ABD618}" sibTransId="{73F65232-322B-40CD-BBDF-7273336DAF9F}"/>
    <dgm:cxn modelId="{FC2EE420-4E0D-4FB6-ADB8-16D5B3EB9D7A}" type="presOf" srcId="{06D98CB0-8A81-40D2-BBBF-DD3886406BD5}" destId="{00B2CDD3-1A31-481E-A2FF-794F8E25A4EC}" srcOrd="0" destOrd="0" presId="urn:microsoft.com/office/officeart/2005/8/layout/vProcess5"/>
    <dgm:cxn modelId="{E9AB48A2-55BB-4D16-99BE-DB7EE6E09AEB}" type="presOf" srcId="{56479D57-7864-4D00-9136-A23F7D891DF2}" destId="{9B257880-1BA7-4C50-954B-FDCB71BEEAE5}" srcOrd="1" destOrd="0" presId="urn:microsoft.com/office/officeart/2005/8/layout/vProcess5"/>
    <dgm:cxn modelId="{1E8D2237-3697-4F05-AADF-DEA219468AC0}" type="presOf" srcId="{547C879B-BD89-47DA-974B-BF8F03511315}" destId="{3A0C9425-CC10-428E-B5A7-F5C71A2C4CE2}" srcOrd="0" destOrd="0" presId="urn:microsoft.com/office/officeart/2005/8/layout/vProcess5"/>
    <dgm:cxn modelId="{D592B9F8-D4F2-4C0A-9925-4F4E6E714C4A}" srcId="{A7532719-EC9D-46EF-BE64-765673BB52E8}" destId="{547C879B-BD89-47DA-974B-BF8F03511315}" srcOrd="0" destOrd="0" parTransId="{13D55E8A-3BA0-4851-9A41-183481721714}" sibTransId="{B13F40A7-6F8A-4359-BAA9-CF8E5C37BEA9}"/>
    <dgm:cxn modelId="{7284F011-4CAB-4287-AF7B-55083876F1AB}" type="presOf" srcId="{547C879B-BD89-47DA-974B-BF8F03511315}" destId="{AF92747B-0D8D-44DB-A676-09F3D3026655}" srcOrd="1" destOrd="0" presId="urn:microsoft.com/office/officeart/2005/8/layout/vProcess5"/>
    <dgm:cxn modelId="{6C499022-15C1-4ED8-959C-766604EFD036}" srcId="{A7532719-EC9D-46EF-BE64-765673BB52E8}" destId="{3AF7CB96-213C-4DD9-9D57-A92CD8350B17}" srcOrd="1" destOrd="0" parTransId="{5E464D2D-F10F-4F8E-A15D-459FDFFC4BB2}" sibTransId="{06D98CB0-8A81-40D2-BBBF-DD3886406BD5}"/>
    <dgm:cxn modelId="{797F3350-8314-4A86-B78B-90C8070926A3}" type="presOf" srcId="{A7532719-EC9D-46EF-BE64-765673BB52E8}" destId="{9C7AB830-D93E-4626-8F57-7BA94B1DED65}" srcOrd="0" destOrd="0" presId="urn:microsoft.com/office/officeart/2005/8/layout/vProcess5"/>
    <dgm:cxn modelId="{1CEEE620-3FBA-4C59-A2F1-352E4BF508FF}" type="presOf" srcId="{3AF7CB96-213C-4DD9-9D57-A92CD8350B17}" destId="{81710D29-F8CA-40D2-9E15-165881A7B21E}" srcOrd="1" destOrd="0" presId="urn:microsoft.com/office/officeart/2005/8/layout/vProcess5"/>
    <dgm:cxn modelId="{6F0ECC8A-A1F7-408F-94A1-1747F15DF31B}" type="presParOf" srcId="{9C7AB830-D93E-4626-8F57-7BA94B1DED65}" destId="{6D21DE12-9F9C-4DF3-AB64-147A987E9881}" srcOrd="0" destOrd="0" presId="urn:microsoft.com/office/officeart/2005/8/layout/vProcess5"/>
    <dgm:cxn modelId="{BDD77696-CBBC-470E-9DFE-E111E5EFB24E}" type="presParOf" srcId="{9C7AB830-D93E-4626-8F57-7BA94B1DED65}" destId="{3A0C9425-CC10-428E-B5A7-F5C71A2C4CE2}" srcOrd="1" destOrd="0" presId="urn:microsoft.com/office/officeart/2005/8/layout/vProcess5"/>
    <dgm:cxn modelId="{B2526545-8D9E-4419-9879-5E1C55E8EDF6}" type="presParOf" srcId="{9C7AB830-D93E-4626-8F57-7BA94B1DED65}" destId="{6BB551C5-B29D-46A2-B339-A69F74288C2D}" srcOrd="2" destOrd="0" presId="urn:microsoft.com/office/officeart/2005/8/layout/vProcess5"/>
    <dgm:cxn modelId="{F7162D80-32F6-44B0-AF12-AC80DB86E89A}" type="presParOf" srcId="{9C7AB830-D93E-4626-8F57-7BA94B1DED65}" destId="{14676C2B-1F71-468E-92D8-A1F4046A2720}" srcOrd="3" destOrd="0" presId="urn:microsoft.com/office/officeart/2005/8/layout/vProcess5"/>
    <dgm:cxn modelId="{E07B9CC2-F45F-43BA-95DB-3B0138456B34}" type="presParOf" srcId="{9C7AB830-D93E-4626-8F57-7BA94B1DED65}" destId="{F75AAFC8-1E8E-4371-98C0-EC26B821456A}" srcOrd="4" destOrd="0" presId="urn:microsoft.com/office/officeart/2005/8/layout/vProcess5"/>
    <dgm:cxn modelId="{D1897032-9B60-4F2A-B6A4-B78E55904A31}" type="presParOf" srcId="{9C7AB830-D93E-4626-8F57-7BA94B1DED65}" destId="{00B2CDD3-1A31-481E-A2FF-794F8E25A4EC}" srcOrd="5" destOrd="0" presId="urn:microsoft.com/office/officeart/2005/8/layout/vProcess5"/>
    <dgm:cxn modelId="{4D853112-D661-4BCE-AA82-D297AF271721}" type="presParOf" srcId="{9C7AB830-D93E-4626-8F57-7BA94B1DED65}" destId="{AF92747B-0D8D-44DB-A676-09F3D3026655}" srcOrd="6" destOrd="0" presId="urn:microsoft.com/office/officeart/2005/8/layout/vProcess5"/>
    <dgm:cxn modelId="{A948C073-BFC8-41EA-8994-A1AD36C942CD}" type="presParOf" srcId="{9C7AB830-D93E-4626-8F57-7BA94B1DED65}" destId="{81710D29-F8CA-40D2-9E15-165881A7B21E}" srcOrd="7" destOrd="0" presId="urn:microsoft.com/office/officeart/2005/8/layout/vProcess5"/>
    <dgm:cxn modelId="{970E5723-555B-4E3D-9E51-8E06EDDDFC19}" type="presParOf" srcId="{9C7AB830-D93E-4626-8F57-7BA94B1DED65}" destId="{9B257880-1BA7-4C50-954B-FDCB71BEEAE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9E9D7-4285-439B-AEEC-FCC78C7EFD18}">
      <dsp:nvSpPr>
        <dsp:cNvPr id="0" name=""/>
        <dsp:cNvSpPr/>
      </dsp:nvSpPr>
      <dsp:spPr>
        <a:xfrm rot="10800000">
          <a:off x="1435570" y="279"/>
          <a:ext cx="5049827" cy="6544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609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Use any smartphone</a:t>
          </a:r>
          <a:endParaRPr lang="en-US" sz="3000" kern="1200" dirty="0"/>
        </a:p>
      </dsp:txBody>
      <dsp:txXfrm rot="10800000">
        <a:off x="1599191" y="279"/>
        <a:ext cx="4886206" cy="654484"/>
      </dsp:txXfrm>
    </dsp:sp>
    <dsp:sp modelId="{42D4BAC1-AAB6-4E4C-A51D-8CB2487B2623}">
      <dsp:nvSpPr>
        <dsp:cNvPr id="0" name=""/>
        <dsp:cNvSpPr/>
      </dsp:nvSpPr>
      <dsp:spPr>
        <a:xfrm>
          <a:off x="651124" y="279"/>
          <a:ext cx="654484" cy="654484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E5CA4F-B995-47CC-9F25-DC0C3574F3D8}">
      <dsp:nvSpPr>
        <dsp:cNvPr id="0" name=""/>
        <dsp:cNvSpPr/>
      </dsp:nvSpPr>
      <dsp:spPr>
        <a:xfrm rot="10800000">
          <a:off x="1435570" y="818385"/>
          <a:ext cx="5049827" cy="6544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609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to unlock</a:t>
          </a:r>
          <a:endParaRPr lang="en-US" sz="3000" kern="1200" dirty="0"/>
        </a:p>
      </dsp:txBody>
      <dsp:txXfrm rot="10800000">
        <a:off x="1599191" y="818385"/>
        <a:ext cx="4886206" cy="654484"/>
      </dsp:txXfrm>
    </dsp:sp>
    <dsp:sp modelId="{536AEDA1-0432-40A4-91AD-3420519EF0FC}">
      <dsp:nvSpPr>
        <dsp:cNvPr id="0" name=""/>
        <dsp:cNvSpPr/>
      </dsp:nvSpPr>
      <dsp:spPr>
        <a:xfrm>
          <a:off x="651124" y="818385"/>
          <a:ext cx="654484" cy="654484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770401-0C59-4F00-B65F-E243B19DA876}">
      <dsp:nvSpPr>
        <dsp:cNvPr id="0" name=""/>
        <dsp:cNvSpPr/>
      </dsp:nvSpPr>
      <dsp:spPr>
        <a:xfrm rot="10800000">
          <a:off x="1435570" y="1636490"/>
          <a:ext cx="5049827" cy="6544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609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any vehicle</a:t>
          </a:r>
          <a:endParaRPr lang="en-US" sz="3000" kern="1200" dirty="0"/>
        </a:p>
      </dsp:txBody>
      <dsp:txXfrm rot="10800000">
        <a:off x="1599191" y="1636490"/>
        <a:ext cx="4886206" cy="654484"/>
      </dsp:txXfrm>
    </dsp:sp>
    <dsp:sp modelId="{DC472189-0B36-4342-935A-88B8B527CF22}">
      <dsp:nvSpPr>
        <dsp:cNvPr id="0" name=""/>
        <dsp:cNvSpPr/>
      </dsp:nvSpPr>
      <dsp:spPr>
        <a:xfrm>
          <a:off x="651124" y="1636490"/>
          <a:ext cx="654484" cy="65448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9E9D7-4285-439B-AEEC-FCC78C7EFD18}">
      <dsp:nvSpPr>
        <dsp:cNvPr id="0" name=""/>
        <dsp:cNvSpPr/>
      </dsp:nvSpPr>
      <dsp:spPr>
        <a:xfrm rot="10800000">
          <a:off x="1435570" y="279"/>
          <a:ext cx="5049827" cy="6544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609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Use the cloud</a:t>
          </a:r>
          <a:endParaRPr lang="en-US" sz="3000" kern="1200" dirty="0"/>
        </a:p>
      </dsp:txBody>
      <dsp:txXfrm rot="10800000">
        <a:off x="1599191" y="279"/>
        <a:ext cx="4886206" cy="654484"/>
      </dsp:txXfrm>
    </dsp:sp>
    <dsp:sp modelId="{42D4BAC1-AAB6-4E4C-A51D-8CB2487B2623}">
      <dsp:nvSpPr>
        <dsp:cNvPr id="0" name=""/>
        <dsp:cNvSpPr/>
      </dsp:nvSpPr>
      <dsp:spPr>
        <a:xfrm>
          <a:off x="651124" y="279"/>
          <a:ext cx="654484" cy="654484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E5CA4F-B995-47CC-9F25-DC0C3574F3D8}">
      <dsp:nvSpPr>
        <dsp:cNvPr id="0" name=""/>
        <dsp:cNvSpPr/>
      </dsp:nvSpPr>
      <dsp:spPr>
        <a:xfrm rot="10800000">
          <a:off x="1435570" y="818385"/>
          <a:ext cx="5049827" cy="6544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609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to install software</a:t>
          </a:r>
          <a:endParaRPr lang="en-US" sz="3000" kern="1200" dirty="0"/>
        </a:p>
      </dsp:txBody>
      <dsp:txXfrm rot="10800000">
        <a:off x="1599191" y="818385"/>
        <a:ext cx="4886206" cy="654484"/>
      </dsp:txXfrm>
    </dsp:sp>
    <dsp:sp modelId="{536AEDA1-0432-40A4-91AD-3420519EF0FC}">
      <dsp:nvSpPr>
        <dsp:cNvPr id="0" name=""/>
        <dsp:cNvSpPr/>
      </dsp:nvSpPr>
      <dsp:spPr>
        <a:xfrm>
          <a:off x="651124" y="818385"/>
          <a:ext cx="654484" cy="654484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770401-0C59-4F00-B65F-E243B19DA876}">
      <dsp:nvSpPr>
        <dsp:cNvPr id="0" name=""/>
        <dsp:cNvSpPr/>
      </dsp:nvSpPr>
      <dsp:spPr>
        <a:xfrm rot="10800000">
          <a:off x="1435570" y="1636490"/>
          <a:ext cx="5049827" cy="6544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609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on any vehicle</a:t>
          </a:r>
          <a:endParaRPr lang="en-US" sz="3000" kern="1200" dirty="0"/>
        </a:p>
      </dsp:txBody>
      <dsp:txXfrm rot="10800000">
        <a:off x="1599191" y="1636490"/>
        <a:ext cx="4886206" cy="654484"/>
      </dsp:txXfrm>
    </dsp:sp>
    <dsp:sp modelId="{DC472189-0B36-4342-935A-88B8B527CF22}">
      <dsp:nvSpPr>
        <dsp:cNvPr id="0" name=""/>
        <dsp:cNvSpPr/>
      </dsp:nvSpPr>
      <dsp:spPr>
        <a:xfrm>
          <a:off x="651124" y="1636490"/>
          <a:ext cx="654484" cy="654484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0E871-7486-4F1B-922E-0B14257D93B3}">
      <dsp:nvSpPr>
        <dsp:cNvPr id="0" name=""/>
        <dsp:cNvSpPr/>
      </dsp:nvSpPr>
      <dsp:spPr>
        <a:xfrm>
          <a:off x="0" y="49307"/>
          <a:ext cx="8035298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/>
            <a:t>SOTA Server [Cloud]</a:t>
          </a:r>
          <a:br>
            <a:rPr lang="en-GB" sz="1900" b="1" kern="1200" dirty="0" smtClean="0"/>
          </a:br>
          <a:r>
            <a:rPr lang="en-GB" sz="1900" b="0" kern="1200" dirty="0" smtClean="0"/>
            <a:t>Manages software images and vehicle database</a:t>
          </a:r>
          <a:endParaRPr lang="en-GB" sz="1900" b="0" kern="1200" dirty="0" smtClean="0"/>
        </a:p>
      </dsp:txBody>
      <dsp:txXfrm>
        <a:off x="36896" y="86203"/>
        <a:ext cx="7961506" cy="682028"/>
      </dsp:txXfrm>
    </dsp:sp>
    <dsp:sp modelId="{38F37F46-9478-4A22-8B4F-64FC6E8315DB}">
      <dsp:nvSpPr>
        <dsp:cNvPr id="0" name=""/>
        <dsp:cNvSpPr/>
      </dsp:nvSpPr>
      <dsp:spPr>
        <a:xfrm>
          <a:off x="0" y="859847"/>
          <a:ext cx="8035298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/>
            <a:t>SOTA Client [Head Unit]</a:t>
          </a:r>
          <a:r>
            <a:rPr lang="en-GB" sz="1900" b="1" kern="1200" dirty="0" smtClean="0"/>
            <a:t/>
          </a:r>
          <a:br>
            <a:rPr lang="en-GB" sz="1900" b="1" kern="1200" dirty="0" smtClean="0"/>
          </a:br>
          <a:r>
            <a:rPr lang="en-GB" sz="1900" kern="1200" dirty="0" smtClean="0"/>
            <a:t>Validates and installs software received from SOTA Server</a:t>
          </a:r>
          <a:endParaRPr lang="en-US" sz="1900" kern="1200" dirty="0"/>
        </a:p>
      </dsp:txBody>
      <dsp:txXfrm>
        <a:off x="36896" y="896743"/>
        <a:ext cx="7961506" cy="682028"/>
      </dsp:txXfrm>
    </dsp:sp>
    <dsp:sp modelId="{522008EA-06B2-4A8A-BB28-3F80C63DEF38}">
      <dsp:nvSpPr>
        <dsp:cNvPr id="0" name=""/>
        <dsp:cNvSpPr/>
      </dsp:nvSpPr>
      <dsp:spPr>
        <a:xfrm>
          <a:off x="0" y="1670387"/>
          <a:ext cx="8035298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/>
            <a:t>Electronic Control Units</a:t>
          </a:r>
          <a:br>
            <a:rPr lang="en-GB" sz="1900" b="1" kern="1200" dirty="0" smtClean="0"/>
          </a:br>
          <a:r>
            <a:rPr lang="en-GB" sz="1900" b="0" kern="1200" dirty="0" smtClean="0"/>
            <a:t>Validates and installs software received from Install Manager</a:t>
          </a:r>
          <a:endParaRPr lang="en-US" sz="1900" b="0" kern="1200" dirty="0"/>
        </a:p>
      </dsp:txBody>
      <dsp:txXfrm>
        <a:off x="36896" y="1707283"/>
        <a:ext cx="7961506" cy="68202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839499-0C72-4F07-95F8-3851F84F04FE}">
      <dsp:nvSpPr>
        <dsp:cNvPr id="0" name=""/>
        <dsp:cNvSpPr/>
      </dsp:nvSpPr>
      <dsp:spPr>
        <a:xfrm>
          <a:off x="580181" y="0"/>
          <a:ext cx="6575390" cy="175432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A0C598-C9C5-4EE6-A6FF-EC1706EE431D}">
      <dsp:nvSpPr>
        <dsp:cNvPr id="0" name=""/>
        <dsp:cNvSpPr/>
      </dsp:nvSpPr>
      <dsp:spPr>
        <a:xfrm>
          <a:off x="3871" y="526297"/>
          <a:ext cx="1862171" cy="70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Queue software update in the cloud</a:t>
          </a:r>
          <a:endParaRPr lang="en-US" sz="1600" kern="1200" dirty="0"/>
        </a:p>
      </dsp:txBody>
      <dsp:txXfrm>
        <a:off x="38127" y="560553"/>
        <a:ext cx="1793659" cy="633218"/>
      </dsp:txXfrm>
    </dsp:sp>
    <dsp:sp modelId="{77727374-ADD9-4DA7-901B-A3D7BCE2B8EB}">
      <dsp:nvSpPr>
        <dsp:cNvPr id="0" name=""/>
        <dsp:cNvSpPr/>
      </dsp:nvSpPr>
      <dsp:spPr>
        <a:xfrm>
          <a:off x="1959151" y="526297"/>
          <a:ext cx="1862171" cy="70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Transmit software to vehicle</a:t>
          </a:r>
          <a:endParaRPr lang="en-US" sz="1600" kern="1200" dirty="0"/>
        </a:p>
      </dsp:txBody>
      <dsp:txXfrm>
        <a:off x="1993407" y="560553"/>
        <a:ext cx="1793659" cy="633218"/>
      </dsp:txXfrm>
    </dsp:sp>
    <dsp:sp modelId="{95F48FA8-4853-4174-A8DD-FC12C9E6B104}">
      <dsp:nvSpPr>
        <dsp:cNvPr id="0" name=""/>
        <dsp:cNvSpPr/>
      </dsp:nvSpPr>
      <dsp:spPr>
        <a:xfrm>
          <a:off x="3914430" y="526297"/>
          <a:ext cx="1862171" cy="70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Validate received software</a:t>
          </a:r>
          <a:endParaRPr lang="en-US" sz="1600" kern="1200" dirty="0"/>
        </a:p>
      </dsp:txBody>
      <dsp:txXfrm>
        <a:off x="3948686" y="560553"/>
        <a:ext cx="1793659" cy="633218"/>
      </dsp:txXfrm>
    </dsp:sp>
    <dsp:sp modelId="{0461BAD7-66BD-4070-A7E3-3A5F75D3236F}">
      <dsp:nvSpPr>
        <dsp:cNvPr id="0" name=""/>
        <dsp:cNvSpPr/>
      </dsp:nvSpPr>
      <dsp:spPr>
        <a:xfrm>
          <a:off x="5869710" y="526297"/>
          <a:ext cx="1862171" cy="70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Install software in Head Unit or ECUs</a:t>
          </a:r>
          <a:endParaRPr lang="en-US" sz="1600" kern="1200" dirty="0"/>
        </a:p>
      </dsp:txBody>
      <dsp:txXfrm>
        <a:off x="5903966" y="560553"/>
        <a:ext cx="1793659" cy="63321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CF10F5-B093-4C0C-ABE7-C51DD8F444E6}">
      <dsp:nvSpPr>
        <dsp:cNvPr id="0" name=""/>
        <dsp:cNvSpPr/>
      </dsp:nvSpPr>
      <dsp:spPr>
        <a:xfrm>
          <a:off x="0" y="0"/>
          <a:ext cx="3952000" cy="71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 software package is uploaded to the SOTA Server</a:t>
          </a:r>
          <a:endParaRPr lang="en-US" sz="1400" kern="1200" dirty="0"/>
        </a:p>
      </dsp:txBody>
      <dsp:txXfrm>
        <a:off x="20917" y="20917"/>
        <a:ext cx="3121013" cy="672332"/>
      </dsp:txXfrm>
    </dsp:sp>
    <dsp:sp modelId="{23216CAD-F109-45BC-986A-101E506D6D1C}">
      <dsp:nvSpPr>
        <dsp:cNvPr id="0" name=""/>
        <dsp:cNvSpPr/>
      </dsp:nvSpPr>
      <dsp:spPr>
        <a:xfrm>
          <a:off x="330980" y="844014"/>
          <a:ext cx="3952000" cy="71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The RVI Server stores the package in its repository</a:t>
          </a:r>
          <a:endParaRPr lang="en-US" sz="1400" kern="1200" dirty="0"/>
        </a:p>
      </dsp:txBody>
      <dsp:txXfrm>
        <a:off x="351897" y="864931"/>
        <a:ext cx="3114978" cy="672332"/>
      </dsp:txXfrm>
    </dsp:sp>
    <dsp:sp modelId="{331F21E8-7021-4814-A95E-5B43AD1E3B79}">
      <dsp:nvSpPr>
        <dsp:cNvPr id="0" name=""/>
        <dsp:cNvSpPr/>
      </dsp:nvSpPr>
      <dsp:spPr>
        <a:xfrm>
          <a:off x="657020" y="1688029"/>
          <a:ext cx="3952000" cy="71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The package is queued to be installed on a number of vehicles</a:t>
          </a:r>
          <a:endParaRPr lang="en-US" sz="1400" kern="1200" dirty="0"/>
        </a:p>
      </dsp:txBody>
      <dsp:txXfrm>
        <a:off x="677937" y="1708946"/>
        <a:ext cx="3119918" cy="672332"/>
      </dsp:txXfrm>
    </dsp:sp>
    <dsp:sp modelId="{442A9E58-F7E2-4E40-AC88-54232D44E060}">
      <dsp:nvSpPr>
        <dsp:cNvPr id="0" name=""/>
        <dsp:cNvSpPr/>
      </dsp:nvSpPr>
      <dsp:spPr>
        <a:xfrm>
          <a:off x="988000" y="2532043"/>
          <a:ext cx="3952000" cy="71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For each receiving vehicle, additional dependent-upon packages may be included as required</a:t>
          </a:r>
          <a:endParaRPr lang="en-US" sz="1400" kern="1200" dirty="0"/>
        </a:p>
      </dsp:txBody>
      <dsp:txXfrm>
        <a:off x="1008917" y="2552960"/>
        <a:ext cx="3114978" cy="672332"/>
      </dsp:txXfrm>
    </dsp:sp>
    <dsp:sp modelId="{5FA5D2E2-9429-4E42-AAAA-29B2A7428537}">
      <dsp:nvSpPr>
        <dsp:cNvPr id="0" name=""/>
        <dsp:cNvSpPr/>
      </dsp:nvSpPr>
      <dsp:spPr>
        <a:xfrm>
          <a:off x="3487792" y="546986"/>
          <a:ext cx="464208" cy="464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592239" y="546986"/>
        <a:ext cx="255314" cy="349317"/>
      </dsp:txXfrm>
    </dsp:sp>
    <dsp:sp modelId="{44406825-AE36-4821-997C-72C230E94334}">
      <dsp:nvSpPr>
        <dsp:cNvPr id="0" name=""/>
        <dsp:cNvSpPr/>
      </dsp:nvSpPr>
      <dsp:spPr>
        <a:xfrm>
          <a:off x="3818772" y="1391000"/>
          <a:ext cx="464208" cy="464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923219" y="1391000"/>
        <a:ext cx="255314" cy="349317"/>
      </dsp:txXfrm>
    </dsp:sp>
    <dsp:sp modelId="{7782949E-D6C5-47EC-A4B7-81881A79634B}">
      <dsp:nvSpPr>
        <dsp:cNvPr id="0" name=""/>
        <dsp:cNvSpPr/>
      </dsp:nvSpPr>
      <dsp:spPr>
        <a:xfrm>
          <a:off x="4144812" y="2235015"/>
          <a:ext cx="464208" cy="464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249259" y="2235015"/>
        <a:ext cx="255314" cy="34931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03F3B0-6498-4680-B8CF-325D02533194}">
      <dsp:nvSpPr>
        <dsp:cNvPr id="0" name=""/>
        <dsp:cNvSpPr/>
      </dsp:nvSpPr>
      <dsp:spPr>
        <a:xfrm>
          <a:off x="0" y="0"/>
          <a:ext cx="4260368" cy="728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SOTA Client validates packages received from SOTA Server</a:t>
          </a:r>
          <a:endParaRPr lang="en-US" sz="1400" kern="1200" dirty="0"/>
        </a:p>
      </dsp:txBody>
      <dsp:txXfrm>
        <a:off x="21333" y="21333"/>
        <a:ext cx="3412858" cy="685699"/>
      </dsp:txXfrm>
    </dsp:sp>
    <dsp:sp modelId="{A786090D-0686-45AA-8AF0-3BC0BC99FCE8}">
      <dsp:nvSpPr>
        <dsp:cNvPr id="0" name=""/>
        <dsp:cNvSpPr/>
      </dsp:nvSpPr>
      <dsp:spPr>
        <a:xfrm>
          <a:off x="356805" y="860795"/>
          <a:ext cx="4260368" cy="728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Packages forwarded to local package manager for installation</a:t>
          </a:r>
          <a:endParaRPr lang="en-US" sz="1400" kern="1200" dirty="0"/>
        </a:p>
      </dsp:txBody>
      <dsp:txXfrm>
        <a:off x="378138" y="882128"/>
        <a:ext cx="3387459" cy="685699"/>
      </dsp:txXfrm>
    </dsp:sp>
    <dsp:sp modelId="{07E5F189-6906-4830-8D02-E04CF27B8131}">
      <dsp:nvSpPr>
        <dsp:cNvPr id="0" name=""/>
        <dsp:cNvSpPr/>
      </dsp:nvSpPr>
      <dsp:spPr>
        <a:xfrm>
          <a:off x="708286" y="1721591"/>
          <a:ext cx="4260368" cy="728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Target software (Media Player) updated in Head Unit</a:t>
          </a:r>
          <a:endParaRPr lang="en-US" sz="1400" kern="1200" dirty="0"/>
        </a:p>
      </dsp:txBody>
      <dsp:txXfrm>
        <a:off x="729619" y="1742924"/>
        <a:ext cx="3392784" cy="685699"/>
      </dsp:txXfrm>
    </dsp:sp>
    <dsp:sp modelId="{544E6174-D850-4114-B312-072EA82F7567}">
      <dsp:nvSpPr>
        <dsp:cNvPr id="0" name=""/>
        <dsp:cNvSpPr/>
      </dsp:nvSpPr>
      <dsp:spPr>
        <a:xfrm>
          <a:off x="1065092" y="2582387"/>
          <a:ext cx="4260368" cy="728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Installation</a:t>
          </a:r>
          <a:r>
            <a:rPr lang="en-US" sz="1400" kern="1200" baseline="0" dirty="0" smtClean="0"/>
            <a:t> report sent back to SOTA Server</a:t>
          </a:r>
          <a:endParaRPr lang="en-US" sz="1400" kern="1200" dirty="0" smtClean="0"/>
        </a:p>
      </dsp:txBody>
      <dsp:txXfrm>
        <a:off x="1086425" y="2603720"/>
        <a:ext cx="3387459" cy="685699"/>
      </dsp:txXfrm>
    </dsp:sp>
    <dsp:sp modelId="{8E8A7238-93DA-450E-829F-843A5B5EA66A}">
      <dsp:nvSpPr>
        <dsp:cNvPr id="0" name=""/>
        <dsp:cNvSpPr/>
      </dsp:nvSpPr>
      <dsp:spPr>
        <a:xfrm>
          <a:off x="3786931" y="557861"/>
          <a:ext cx="473437" cy="4734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893454" y="557861"/>
        <a:ext cx="260391" cy="356261"/>
      </dsp:txXfrm>
    </dsp:sp>
    <dsp:sp modelId="{EFE3B705-0C12-4670-A228-C7E8AC709F82}">
      <dsp:nvSpPr>
        <dsp:cNvPr id="0" name=""/>
        <dsp:cNvSpPr/>
      </dsp:nvSpPr>
      <dsp:spPr>
        <a:xfrm>
          <a:off x="4143737" y="1418657"/>
          <a:ext cx="473437" cy="4734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250260" y="1418657"/>
        <a:ext cx="260391" cy="356261"/>
      </dsp:txXfrm>
    </dsp:sp>
    <dsp:sp modelId="{851C3AD4-0119-4CEC-8186-03ED7B25C9D9}">
      <dsp:nvSpPr>
        <dsp:cNvPr id="0" name=""/>
        <dsp:cNvSpPr/>
      </dsp:nvSpPr>
      <dsp:spPr>
        <a:xfrm>
          <a:off x="4495217" y="2279453"/>
          <a:ext cx="473437" cy="4734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601740" y="2279453"/>
        <a:ext cx="260391" cy="3562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0E871-7486-4F1B-922E-0B14257D93B3}">
      <dsp:nvSpPr>
        <dsp:cNvPr id="0" name=""/>
        <dsp:cNvSpPr/>
      </dsp:nvSpPr>
      <dsp:spPr>
        <a:xfrm>
          <a:off x="0" y="49307"/>
          <a:ext cx="8035298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/>
            <a:t>Key management website [Cloud]</a:t>
          </a:r>
          <a:br>
            <a:rPr lang="en-GB" sz="1900" b="1" kern="1200" dirty="0" smtClean="0"/>
          </a:br>
          <a:r>
            <a:rPr lang="en-GB" sz="1900" b="0" kern="1200" dirty="0" smtClean="0"/>
            <a:t>Allow vehicle owners to provision and transmit keys to any android app</a:t>
          </a:r>
        </a:p>
      </dsp:txBody>
      <dsp:txXfrm>
        <a:off x="36896" y="86203"/>
        <a:ext cx="7961506" cy="682028"/>
      </dsp:txXfrm>
    </dsp:sp>
    <dsp:sp modelId="{38F37F46-9478-4A22-8B4F-64FC6E8315DB}">
      <dsp:nvSpPr>
        <dsp:cNvPr id="0" name=""/>
        <dsp:cNvSpPr/>
      </dsp:nvSpPr>
      <dsp:spPr>
        <a:xfrm>
          <a:off x="0" y="859847"/>
          <a:ext cx="8035298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/>
            <a:t>Android unlock app [Mobile Device]</a:t>
          </a:r>
          <a:br>
            <a:rPr lang="en-GB" sz="1900" b="1" kern="1200" dirty="0" smtClean="0"/>
          </a:br>
          <a:r>
            <a:rPr lang="en-GB" sz="1900" kern="1200" dirty="0" smtClean="0"/>
            <a:t>Runs a background service using keys to lock/unlock select vehicles</a:t>
          </a:r>
          <a:endParaRPr lang="en-US" sz="1900" kern="1200" dirty="0"/>
        </a:p>
      </dsp:txBody>
      <dsp:txXfrm>
        <a:off x="36896" y="896743"/>
        <a:ext cx="7961506" cy="682028"/>
      </dsp:txXfrm>
    </dsp:sp>
    <dsp:sp modelId="{522008EA-06B2-4A8A-BB28-3F80C63DEF38}">
      <dsp:nvSpPr>
        <dsp:cNvPr id="0" name=""/>
        <dsp:cNvSpPr/>
      </dsp:nvSpPr>
      <dsp:spPr>
        <a:xfrm>
          <a:off x="0" y="1670387"/>
          <a:ext cx="8035298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/>
            <a:t>Unlock / </a:t>
          </a:r>
          <a:r>
            <a:rPr lang="en-GB" sz="1900" b="1" kern="1200" dirty="0" err="1" smtClean="0"/>
            <a:t>Keyfob</a:t>
          </a:r>
          <a:r>
            <a:rPr lang="en-GB" sz="1900" b="1" kern="1200" dirty="0" smtClean="0"/>
            <a:t> [Raspberry Pi]</a:t>
          </a:r>
          <a:br>
            <a:rPr lang="en-GB" sz="1900" b="1" kern="1200" dirty="0" smtClean="0"/>
          </a:br>
          <a:r>
            <a:rPr lang="en-GB" sz="1900" b="0" kern="1200" dirty="0" smtClean="0"/>
            <a:t>Receives, validates, and executes received lock/unlock command using a </a:t>
          </a:r>
          <a:r>
            <a:rPr lang="en-GB" sz="1900" b="0" kern="1200" dirty="0" err="1" smtClean="0"/>
            <a:t>keyfob</a:t>
          </a:r>
          <a:endParaRPr lang="en-US" sz="1900" b="0" kern="1200" dirty="0"/>
        </a:p>
      </dsp:txBody>
      <dsp:txXfrm>
        <a:off x="36896" y="1707283"/>
        <a:ext cx="7961506" cy="6820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839499-0C72-4F07-95F8-3851F84F04FE}">
      <dsp:nvSpPr>
        <dsp:cNvPr id="0" name=""/>
        <dsp:cNvSpPr/>
      </dsp:nvSpPr>
      <dsp:spPr>
        <a:xfrm>
          <a:off x="580181" y="0"/>
          <a:ext cx="6575390" cy="175432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A0C598-C9C5-4EE6-A6FF-EC1706EE431D}">
      <dsp:nvSpPr>
        <dsp:cNvPr id="0" name=""/>
        <dsp:cNvSpPr/>
      </dsp:nvSpPr>
      <dsp:spPr>
        <a:xfrm>
          <a:off x="3871" y="526297"/>
          <a:ext cx="1862171" cy="70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Vehicle owner sends access rights to a mobile device</a:t>
          </a:r>
          <a:endParaRPr lang="en-US" sz="1200" kern="1200"/>
        </a:p>
      </dsp:txBody>
      <dsp:txXfrm>
        <a:off x="38127" y="560553"/>
        <a:ext cx="1793659" cy="633218"/>
      </dsp:txXfrm>
    </dsp:sp>
    <dsp:sp modelId="{77727374-ADD9-4DA7-901B-A3D7BCE2B8EB}">
      <dsp:nvSpPr>
        <dsp:cNvPr id="0" name=""/>
        <dsp:cNvSpPr/>
      </dsp:nvSpPr>
      <dsp:spPr>
        <a:xfrm>
          <a:off x="1959151" y="526297"/>
          <a:ext cx="1862171" cy="70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Mobile device receives and stores key</a:t>
          </a:r>
          <a:endParaRPr lang="en-US" sz="1200" kern="1200" dirty="0"/>
        </a:p>
      </dsp:txBody>
      <dsp:txXfrm>
        <a:off x="1993407" y="560553"/>
        <a:ext cx="1793659" cy="633218"/>
      </dsp:txXfrm>
    </dsp:sp>
    <dsp:sp modelId="{95F48FA8-4853-4174-A8DD-FC12C9E6B104}">
      <dsp:nvSpPr>
        <dsp:cNvPr id="0" name=""/>
        <dsp:cNvSpPr/>
      </dsp:nvSpPr>
      <dsp:spPr>
        <a:xfrm>
          <a:off x="3914430" y="526297"/>
          <a:ext cx="1862171" cy="70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Subscriber walks up to vehicle</a:t>
          </a:r>
          <a:endParaRPr lang="en-US" sz="1200" kern="1200" dirty="0"/>
        </a:p>
      </dsp:txBody>
      <dsp:txXfrm>
        <a:off x="3948686" y="560553"/>
        <a:ext cx="1793659" cy="633218"/>
      </dsp:txXfrm>
    </dsp:sp>
    <dsp:sp modelId="{0461BAD7-66BD-4070-A7E3-3A5F75D3236F}">
      <dsp:nvSpPr>
        <dsp:cNvPr id="0" name=""/>
        <dsp:cNvSpPr/>
      </dsp:nvSpPr>
      <dsp:spPr>
        <a:xfrm>
          <a:off x="5869710" y="526297"/>
          <a:ext cx="1862171" cy="70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Mobile device uses Bluetooth to unlock vehicle</a:t>
          </a:r>
          <a:endParaRPr lang="en-US" sz="1200" kern="1200" dirty="0"/>
        </a:p>
      </dsp:txBody>
      <dsp:txXfrm>
        <a:off x="5903966" y="560553"/>
        <a:ext cx="1793659" cy="6332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CF10F5-B093-4C0C-ABE7-C51DD8F444E6}">
      <dsp:nvSpPr>
        <dsp:cNvPr id="0" name=""/>
        <dsp:cNvSpPr/>
      </dsp:nvSpPr>
      <dsp:spPr>
        <a:xfrm>
          <a:off x="0" y="0"/>
          <a:ext cx="3952000" cy="71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 guest driver is provisioned with VIN and target Android device and google account</a:t>
          </a:r>
          <a:endParaRPr lang="en-US" sz="1400" kern="1200" dirty="0"/>
        </a:p>
      </dsp:txBody>
      <dsp:txXfrm>
        <a:off x="20917" y="20917"/>
        <a:ext cx="3121013" cy="672332"/>
      </dsp:txXfrm>
    </dsp:sp>
    <dsp:sp modelId="{23216CAD-F109-45BC-986A-101E506D6D1C}">
      <dsp:nvSpPr>
        <dsp:cNvPr id="0" name=""/>
        <dsp:cNvSpPr/>
      </dsp:nvSpPr>
      <dsp:spPr>
        <a:xfrm>
          <a:off x="330980" y="844014"/>
          <a:ext cx="3952000" cy="71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An RVI credential containing target service (jlr.com/[VIN]/unlock) is created and signed by the root certificate</a:t>
          </a:r>
          <a:endParaRPr lang="en-US" sz="1400" kern="1200" dirty="0"/>
        </a:p>
      </dsp:txBody>
      <dsp:txXfrm>
        <a:off x="351897" y="864931"/>
        <a:ext cx="3114978" cy="672332"/>
      </dsp:txXfrm>
    </dsp:sp>
    <dsp:sp modelId="{331F21E8-7021-4814-A95E-5B43AD1E3B79}">
      <dsp:nvSpPr>
        <dsp:cNvPr id="0" name=""/>
        <dsp:cNvSpPr/>
      </dsp:nvSpPr>
      <dsp:spPr>
        <a:xfrm>
          <a:off x="657020" y="1688029"/>
          <a:ext cx="3952000" cy="71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RVI credential is transmitted from website to target Android device using Google Cloud Messaging</a:t>
          </a:r>
          <a:endParaRPr lang="en-US" sz="1400" kern="1200" dirty="0"/>
        </a:p>
      </dsp:txBody>
      <dsp:txXfrm>
        <a:off x="677937" y="1708946"/>
        <a:ext cx="3119918" cy="672332"/>
      </dsp:txXfrm>
    </dsp:sp>
    <dsp:sp modelId="{442A9E58-F7E2-4E40-AC88-54232D44E060}">
      <dsp:nvSpPr>
        <dsp:cNvPr id="0" name=""/>
        <dsp:cNvSpPr/>
      </dsp:nvSpPr>
      <dsp:spPr>
        <a:xfrm>
          <a:off x="988000" y="2532043"/>
          <a:ext cx="3952000" cy="71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Unlock service on Android device receives credential and forwards it to the local RVI component</a:t>
          </a:r>
          <a:endParaRPr lang="en-US" sz="1400" kern="1200" dirty="0"/>
        </a:p>
      </dsp:txBody>
      <dsp:txXfrm>
        <a:off x="1008917" y="2552960"/>
        <a:ext cx="3114978" cy="672332"/>
      </dsp:txXfrm>
    </dsp:sp>
    <dsp:sp modelId="{5FA5D2E2-9429-4E42-AAAA-29B2A7428537}">
      <dsp:nvSpPr>
        <dsp:cNvPr id="0" name=""/>
        <dsp:cNvSpPr/>
      </dsp:nvSpPr>
      <dsp:spPr>
        <a:xfrm>
          <a:off x="3487792" y="546986"/>
          <a:ext cx="464208" cy="464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592239" y="546986"/>
        <a:ext cx="255314" cy="349317"/>
      </dsp:txXfrm>
    </dsp:sp>
    <dsp:sp modelId="{44406825-AE36-4821-997C-72C230E94334}">
      <dsp:nvSpPr>
        <dsp:cNvPr id="0" name=""/>
        <dsp:cNvSpPr/>
      </dsp:nvSpPr>
      <dsp:spPr>
        <a:xfrm>
          <a:off x="3818772" y="1391000"/>
          <a:ext cx="464208" cy="464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923219" y="1391000"/>
        <a:ext cx="255314" cy="349317"/>
      </dsp:txXfrm>
    </dsp:sp>
    <dsp:sp modelId="{7782949E-D6C5-47EC-A4B7-81881A79634B}">
      <dsp:nvSpPr>
        <dsp:cNvPr id="0" name=""/>
        <dsp:cNvSpPr/>
      </dsp:nvSpPr>
      <dsp:spPr>
        <a:xfrm>
          <a:off x="4144812" y="2235015"/>
          <a:ext cx="464208" cy="464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249259" y="2235015"/>
        <a:ext cx="255314" cy="3493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B7802-6B85-44BC-97DE-51283B0C963C}">
      <dsp:nvSpPr>
        <dsp:cNvPr id="0" name=""/>
        <dsp:cNvSpPr/>
      </dsp:nvSpPr>
      <dsp:spPr>
        <a:xfrm>
          <a:off x="0" y="0"/>
          <a:ext cx="4100604" cy="595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Unlock service detects vehicle presence</a:t>
          </a:r>
          <a:endParaRPr lang="en-US" sz="1400" kern="1200" dirty="0"/>
        </a:p>
      </dsp:txBody>
      <dsp:txXfrm>
        <a:off x="17454" y="17454"/>
        <a:ext cx="3387820" cy="561027"/>
      </dsp:txXfrm>
    </dsp:sp>
    <dsp:sp modelId="{3B3D56CC-0E0D-4C51-8F76-9B7F2DBB69DB}">
      <dsp:nvSpPr>
        <dsp:cNvPr id="0" name=""/>
        <dsp:cNvSpPr/>
      </dsp:nvSpPr>
      <dsp:spPr>
        <a:xfrm>
          <a:off x="306214" y="678704"/>
          <a:ext cx="4100604" cy="595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Unlock service sends unlock command to Android RVI</a:t>
          </a:r>
          <a:endParaRPr lang="en-US" sz="1400" kern="1200" dirty="0"/>
        </a:p>
      </dsp:txBody>
      <dsp:txXfrm>
        <a:off x="323668" y="696158"/>
        <a:ext cx="3372124" cy="561027"/>
      </dsp:txXfrm>
    </dsp:sp>
    <dsp:sp modelId="{F685D579-9CB4-45C3-9992-4A756267E7E8}">
      <dsp:nvSpPr>
        <dsp:cNvPr id="0" name=""/>
        <dsp:cNvSpPr/>
      </dsp:nvSpPr>
      <dsp:spPr>
        <a:xfrm>
          <a:off x="612428" y="1357408"/>
          <a:ext cx="4100604" cy="595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RVI forwards command, with provisioned credentials, to Raspberry RVI using Bluetooth</a:t>
          </a:r>
          <a:endParaRPr lang="en-US" sz="1400" kern="1200" dirty="0"/>
        </a:p>
      </dsp:txBody>
      <dsp:txXfrm>
        <a:off x="629882" y="1374862"/>
        <a:ext cx="3372124" cy="561027"/>
      </dsp:txXfrm>
    </dsp:sp>
    <dsp:sp modelId="{9ECA5CE7-841F-4F2B-A775-7F470A82D531}">
      <dsp:nvSpPr>
        <dsp:cNvPr id="0" name=""/>
        <dsp:cNvSpPr/>
      </dsp:nvSpPr>
      <dsp:spPr>
        <a:xfrm>
          <a:off x="918642" y="2036113"/>
          <a:ext cx="4100604" cy="595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Raspberry RVI validates command and forwards it to Unlock app</a:t>
          </a:r>
        </a:p>
      </dsp:txBody>
      <dsp:txXfrm>
        <a:off x="936096" y="2053567"/>
        <a:ext cx="3372124" cy="561027"/>
      </dsp:txXfrm>
    </dsp:sp>
    <dsp:sp modelId="{443CF04B-F385-48AD-BFF2-636A06D74E3D}">
      <dsp:nvSpPr>
        <dsp:cNvPr id="0" name=""/>
        <dsp:cNvSpPr/>
      </dsp:nvSpPr>
      <dsp:spPr>
        <a:xfrm>
          <a:off x="1224856" y="2714817"/>
          <a:ext cx="4100604" cy="595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Unlock app manipulates GPIO pins to press the unlock button on </a:t>
          </a:r>
          <a:r>
            <a:rPr lang="en-US" sz="1400" kern="1200" dirty="0" err="1" smtClean="0"/>
            <a:t>keyfob</a:t>
          </a:r>
          <a:endParaRPr lang="en-US" sz="1400" kern="1200" dirty="0" smtClean="0"/>
        </a:p>
      </dsp:txBody>
      <dsp:txXfrm>
        <a:off x="1242310" y="2732271"/>
        <a:ext cx="3372124" cy="561027"/>
      </dsp:txXfrm>
    </dsp:sp>
    <dsp:sp modelId="{27E5B932-EAA1-420F-8B50-38B68E6728C7}">
      <dsp:nvSpPr>
        <dsp:cNvPr id="0" name=""/>
        <dsp:cNvSpPr/>
      </dsp:nvSpPr>
      <dsp:spPr>
        <a:xfrm>
          <a:off x="3713246" y="435364"/>
          <a:ext cx="387358" cy="38735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800402" y="435364"/>
        <a:ext cx="213046" cy="291487"/>
      </dsp:txXfrm>
    </dsp:sp>
    <dsp:sp modelId="{F7F5E073-3026-438A-B96C-E0BAFAB36652}">
      <dsp:nvSpPr>
        <dsp:cNvPr id="0" name=""/>
        <dsp:cNvSpPr/>
      </dsp:nvSpPr>
      <dsp:spPr>
        <a:xfrm>
          <a:off x="4019460" y="1114068"/>
          <a:ext cx="387358" cy="38735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106616" y="1114068"/>
        <a:ext cx="213046" cy="291487"/>
      </dsp:txXfrm>
    </dsp:sp>
    <dsp:sp modelId="{F85D6FC9-4D75-40AD-AF6F-94A70E05BA1F}">
      <dsp:nvSpPr>
        <dsp:cNvPr id="0" name=""/>
        <dsp:cNvSpPr/>
      </dsp:nvSpPr>
      <dsp:spPr>
        <a:xfrm>
          <a:off x="4325674" y="1782840"/>
          <a:ext cx="387358" cy="38735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412830" y="1782840"/>
        <a:ext cx="213046" cy="291487"/>
      </dsp:txXfrm>
    </dsp:sp>
    <dsp:sp modelId="{E70C7293-034D-4631-9C13-A99576CF8202}">
      <dsp:nvSpPr>
        <dsp:cNvPr id="0" name=""/>
        <dsp:cNvSpPr/>
      </dsp:nvSpPr>
      <dsp:spPr>
        <a:xfrm>
          <a:off x="4631888" y="2468166"/>
          <a:ext cx="387358" cy="38735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4719044" y="2468166"/>
        <a:ext cx="213046" cy="2914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9E9D7-4285-439B-AEEC-FCC78C7EFD18}">
      <dsp:nvSpPr>
        <dsp:cNvPr id="0" name=""/>
        <dsp:cNvSpPr/>
      </dsp:nvSpPr>
      <dsp:spPr>
        <a:xfrm rot="10800000">
          <a:off x="1435570" y="279"/>
          <a:ext cx="5049827" cy="6544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609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Real time remote tracking</a:t>
          </a:r>
          <a:endParaRPr lang="en-US" sz="3000" kern="1200" dirty="0"/>
        </a:p>
      </dsp:txBody>
      <dsp:txXfrm rot="10800000">
        <a:off x="1599191" y="279"/>
        <a:ext cx="4886206" cy="654484"/>
      </dsp:txXfrm>
    </dsp:sp>
    <dsp:sp modelId="{42D4BAC1-AAB6-4E4C-A51D-8CB2487B2623}">
      <dsp:nvSpPr>
        <dsp:cNvPr id="0" name=""/>
        <dsp:cNvSpPr/>
      </dsp:nvSpPr>
      <dsp:spPr>
        <a:xfrm>
          <a:off x="651124" y="279"/>
          <a:ext cx="654484" cy="654484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E5CA4F-B995-47CC-9F25-DC0C3574F3D8}">
      <dsp:nvSpPr>
        <dsp:cNvPr id="0" name=""/>
        <dsp:cNvSpPr/>
      </dsp:nvSpPr>
      <dsp:spPr>
        <a:xfrm rot="10800000">
          <a:off x="1435570" y="818385"/>
          <a:ext cx="5049827" cy="6544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609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of any vehicle</a:t>
          </a:r>
          <a:endParaRPr lang="en-US" sz="3000" kern="1200" dirty="0"/>
        </a:p>
      </dsp:txBody>
      <dsp:txXfrm rot="10800000">
        <a:off x="1599191" y="818385"/>
        <a:ext cx="4886206" cy="654484"/>
      </dsp:txXfrm>
    </dsp:sp>
    <dsp:sp modelId="{536AEDA1-0432-40A4-91AD-3420519EF0FC}">
      <dsp:nvSpPr>
        <dsp:cNvPr id="0" name=""/>
        <dsp:cNvSpPr/>
      </dsp:nvSpPr>
      <dsp:spPr>
        <a:xfrm>
          <a:off x="651124" y="818385"/>
          <a:ext cx="654484" cy="65448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770401-0C59-4F00-B65F-E243B19DA876}">
      <dsp:nvSpPr>
        <dsp:cNvPr id="0" name=""/>
        <dsp:cNvSpPr/>
      </dsp:nvSpPr>
      <dsp:spPr>
        <a:xfrm rot="10800000">
          <a:off x="1435570" y="1636490"/>
          <a:ext cx="5049827" cy="6544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609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on any device</a:t>
          </a:r>
          <a:endParaRPr lang="en-US" sz="3000" kern="1200" dirty="0"/>
        </a:p>
      </dsp:txBody>
      <dsp:txXfrm rot="10800000">
        <a:off x="1599191" y="1636490"/>
        <a:ext cx="4886206" cy="654484"/>
      </dsp:txXfrm>
    </dsp:sp>
    <dsp:sp modelId="{DC472189-0B36-4342-935A-88B8B527CF22}">
      <dsp:nvSpPr>
        <dsp:cNvPr id="0" name=""/>
        <dsp:cNvSpPr/>
      </dsp:nvSpPr>
      <dsp:spPr>
        <a:xfrm>
          <a:off x="651124" y="1636490"/>
          <a:ext cx="654484" cy="654484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0E871-7486-4F1B-922E-0B14257D93B3}">
      <dsp:nvSpPr>
        <dsp:cNvPr id="0" name=""/>
        <dsp:cNvSpPr/>
      </dsp:nvSpPr>
      <dsp:spPr>
        <a:xfrm>
          <a:off x="0" y="236957"/>
          <a:ext cx="8035298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/>
            <a:t>OBD-II Dongle [Vehicle]</a:t>
          </a:r>
          <a:br>
            <a:rPr lang="en-GB" sz="1600" b="1" kern="1200" dirty="0" smtClean="0"/>
          </a:br>
          <a:r>
            <a:rPr lang="en-GB" sz="1600" kern="1200" dirty="0" smtClean="0"/>
            <a:t>Self contained embedded </a:t>
          </a:r>
          <a:r>
            <a:rPr lang="en-GB" sz="1600" kern="1200" dirty="0" err="1" smtClean="0"/>
            <a:t>linux</a:t>
          </a:r>
          <a:r>
            <a:rPr lang="en-GB" sz="1600" kern="1200" dirty="0" smtClean="0"/>
            <a:t> system with M2M modem transmits diagnostic data</a:t>
          </a:r>
          <a:endParaRPr lang="en-US" sz="1600" kern="1200" dirty="0"/>
        </a:p>
      </dsp:txBody>
      <dsp:txXfrm>
        <a:off x="31070" y="268027"/>
        <a:ext cx="7973158" cy="574340"/>
      </dsp:txXfrm>
    </dsp:sp>
    <dsp:sp modelId="{38F37F46-9478-4A22-8B4F-64FC6E8315DB}">
      <dsp:nvSpPr>
        <dsp:cNvPr id="0" name=""/>
        <dsp:cNvSpPr/>
      </dsp:nvSpPr>
      <dsp:spPr>
        <a:xfrm>
          <a:off x="0" y="919517"/>
          <a:ext cx="8035298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/>
            <a:t>Backend RVI [Cloud]</a:t>
          </a:r>
          <a:br>
            <a:rPr lang="en-GB" sz="1600" b="1" kern="1200" dirty="0" smtClean="0"/>
          </a:br>
          <a:r>
            <a:rPr lang="en-GB" sz="1600" kern="1200" dirty="0" smtClean="0"/>
            <a:t>Remote Vehicle Interaction component to coordinate vehicle – Mobile App communication</a:t>
          </a:r>
          <a:endParaRPr lang="en-US" sz="1600" kern="1200" dirty="0"/>
        </a:p>
      </dsp:txBody>
      <dsp:txXfrm>
        <a:off x="31070" y="950587"/>
        <a:ext cx="7973158" cy="574340"/>
      </dsp:txXfrm>
    </dsp:sp>
    <dsp:sp modelId="{522008EA-06B2-4A8A-BB28-3F80C63DEF38}">
      <dsp:nvSpPr>
        <dsp:cNvPr id="0" name=""/>
        <dsp:cNvSpPr/>
      </dsp:nvSpPr>
      <dsp:spPr>
        <a:xfrm>
          <a:off x="0" y="1602077"/>
          <a:ext cx="8035298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/>
            <a:t>Mobile App [Phone]</a:t>
          </a:r>
          <a:br>
            <a:rPr lang="en-GB" sz="1600" b="1" kern="1200" dirty="0" smtClean="0"/>
          </a:br>
          <a:r>
            <a:rPr lang="en-GB" sz="1600" kern="1200" dirty="0" smtClean="0"/>
            <a:t>HTML 5 application to subscribe, receive and display real time vehicle data</a:t>
          </a:r>
          <a:endParaRPr lang="en-US" sz="1600" kern="1200" dirty="0"/>
        </a:p>
      </dsp:txBody>
      <dsp:txXfrm>
        <a:off x="31070" y="1633147"/>
        <a:ext cx="7973158" cy="5743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AE86BD-2455-4A45-9076-E6BECAD6CC44}">
      <dsp:nvSpPr>
        <dsp:cNvPr id="0" name=""/>
        <dsp:cNvSpPr/>
      </dsp:nvSpPr>
      <dsp:spPr>
        <a:xfrm>
          <a:off x="0" y="0"/>
          <a:ext cx="3952000" cy="728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OBD-II Dongle is complete embedded system with mobile data and Linux</a:t>
          </a:r>
          <a:endParaRPr lang="en-US" sz="1400" kern="1200" dirty="0"/>
        </a:p>
      </dsp:txBody>
      <dsp:txXfrm>
        <a:off x="21333" y="21333"/>
        <a:ext cx="3104490" cy="685699"/>
      </dsp:txXfrm>
    </dsp:sp>
    <dsp:sp modelId="{CD99FAB4-DB5D-443F-B7EC-4A8E692F6DFF}">
      <dsp:nvSpPr>
        <dsp:cNvPr id="0" name=""/>
        <dsp:cNvSpPr/>
      </dsp:nvSpPr>
      <dsp:spPr>
        <a:xfrm>
          <a:off x="330980" y="860795"/>
          <a:ext cx="3952000" cy="728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Collection App retrieves  data from vehicle and sends it to backend system</a:t>
          </a:r>
          <a:endParaRPr lang="en-US" sz="1400" kern="1200" dirty="0"/>
        </a:p>
      </dsp:txBody>
      <dsp:txXfrm>
        <a:off x="352313" y="882128"/>
        <a:ext cx="3104917" cy="685699"/>
      </dsp:txXfrm>
    </dsp:sp>
    <dsp:sp modelId="{691760CD-0B68-4CDA-A0DF-9E3A6F4AAD55}">
      <dsp:nvSpPr>
        <dsp:cNvPr id="0" name=""/>
        <dsp:cNvSpPr/>
      </dsp:nvSpPr>
      <dsp:spPr>
        <a:xfrm>
          <a:off x="657020" y="1721591"/>
          <a:ext cx="3952000" cy="728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Onboard RVI coordinates all communication vehicle and backend.</a:t>
          </a:r>
          <a:endParaRPr lang="en-US" sz="1400" kern="1200" dirty="0"/>
        </a:p>
      </dsp:txBody>
      <dsp:txXfrm>
        <a:off x="678353" y="1742924"/>
        <a:ext cx="3109857" cy="685699"/>
      </dsp:txXfrm>
    </dsp:sp>
    <dsp:sp modelId="{4E249404-2364-43E8-8474-DECAF2938D90}">
      <dsp:nvSpPr>
        <dsp:cNvPr id="0" name=""/>
        <dsp:cNvSpPr/>
      </dsp:nvSpPr>
      <dsp:spPr>
        <a:xfrm>
          <a:off x="988000" y="2582387"/>
          <a:ext cx="3952000" cy="728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Backend RVI resides in the cloud and receives data from all vehicles</a:t>
          </a:r>
          <a:endParaRPr lang="en-US" sz="1400" kern="1200" dirty="0"/>
        </a:p>
      </dsp:txBody>
      <dsp:txXfrm>
        <a:off x="1009333" y="2603720"/>
        <a:ext cx="3104917" cy="685699"/>
      </dsp:txXfrm>
    </dsp:sp>
    <dsp:sp modelId="{58994699-8CA5-4247-9AB7-5D2961F62213}">
      <dsp:nvSpPr>
        <dsp:cNvPr id="0" name=""/>
        <dsp:cNvSpPr/>
      </dsp:nvSpPr>
      <dsp:spPr>
        <a:xfrm>
          <a:off x="3478563" y="557861"/>
          <a:ext cx="473437" cy="4734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585086" y="557861"/>
        <a:ext cx="260391" cy="356261"/>
      </dsp:txXfrm>
    </dsp:sp>
    <dsp:sp modelId="{0E3AD79B-24C0-4811-8A7F-682A69A95355}">
      <dsp:nvSpPr>
        <dsp:cNvPr id="0" name=""/>
        <dsp:cNvSpPr/>
      </dsp:nvSpPr>
      <dsp:spPr>
        <a:xfrm>
          <a:off x="3809543" y="1418657"/>
          <a:ext cx="473437" cy="4734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916066" y="1418657"/>
        <a:ext cx="260391" cy="356261"/>
      </dsp:txXfrm>
    </dsp:sp>
    <dsp:sp modelId="{5A4C7917-75AE-4B84-9A03-D643DB5A5C55}">
      <dsp:nvSpPr>
        <dsp:cNvPr id="0" name=""/>
        <dsp:cNvSpPr/>
      </dsp:nvSpPr>
      <dsp:spPr>
        <a:xfrm>
          <a:off x="4135583" y="2279453"/>
          <a:ext cx="473437" cy="4734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242106" y="2279453"/>
        <a:ext cx="260391" cy="35626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0C9425-CC10-428E-B5A7-F5C71A2C4CE2}">
      <dsp:nvSpPr>
        <dsp:cNvPr id="0" name=""/>
        <dsp:cNvSpPr/>
      </dsp:nvSpPr>
      <dsp:spPr>
        <a:xfrm>
          <a:off x="0" y="0"/>
          <a:ext cx="4199000" cy="857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HTML 5 and JavaScript mobile web app</a:t>
          </a:r>
          <a:endParaRPr lang="en-US" sz="1400" kern="1200" dirty="0"/>
        </a:p>
      </dsp:txBody>
      <dsp:txXfrm>
        <a:off x="25120" y="25120"/>
        <a:ext cx="3273534" cy="807404"/>
      </dsp:txXfrm>
    </dsp:sp>
    <dsp:sp modelId="{6BB551C5-B29D-46A2-B339-A69F74288C2D}">
      <dsp:nvSpPr>
        <dsp:cNvPr id="0" name=""/>
        <dsp:cNvSpPr/>
      </dsp:nvSpPr>
      <dsp:spPr>
        <a:xfrm>
          <a:off x="370500" y="1000584"/>
          <a:ext cx="4199000" cy="857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Rvi.js provides connectivity to backend RVI server </a:t>
          </a:r>
          <a:endParaRPr lang="en-US" sz="1400" kern="1200" dirty="0"/>
        </a:p>
      </dsp:txBody>
      <dsp:txXfrm>
        <a:off x="395620" y="1025704"/>
        <a:ext cx="3220792" cy="807404"/>
      </dsp:txXfrm>
    </dsp:sp>
    <dsp:sp modelId="{14676C2B-1F71-468E-92D8-A1F4046A2720}">
      <dsp:nvSpPr>
        <dsp:cNvPr id="0" name=""/>
        <dsp:cNvSpPr/>
      </dsp:nvSpPr>
      <dsp:spPr>
        <a:xfrm>
          <a:off x="741000" y="2001169"/>
          <a:ext cx="4199000" cy="857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Web application uses simple API to communicate with vehicle</a:t>
          </a:r>
          <a:endParaRPr lang="en-US" sz="1400" kern="1200" dirty="0"/>
        </a:p>
      </dsp:txBody>
      <dsp:txXfrm>
        <a:off x="766120" y="2026289"/>
        <a:ext cx="3220792" cy="807404"/>
      </dsp:txXfrm>
    </dsp:sp>
    <dsp:sp modelId="{F75AAFC8-1E8E-4371-98C0-EC26B821456A}">
      <dsp:nvSpPr>
        <dsp:cNvPr id="0" name=""/>
        <dsp:cNvSpPr/>
      </dsp:nvSpPr>
      <dsp:spPr>
        <a:xfrm>
          <a:off x="3641532" y="650380"/>
          <a:ext cx="557468" cy="55746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766962" y="650380"/>
        <a:ext cx="306608" cy="419495"/>
      </dsp:txXfrm>
    </dsp:sp>
    <dsp:sp modelId="{00B2CDD3-1A31-481E-A2FF-794F8E25A4EC}">
      <dsp:nvSpPr>
        <dsp:cNvPr id="0" name=""/>
        <dsp:cNvSpPr/>
      </dsp:nvSpPr>
      <dsp:spPr>
        <a:xfrm>
          <a:off x="4012032" y="1645247"/>
          <a:ext cx="557468" cy="55746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137462" y="1645247"/>
        <a:ext cx="306608" cy="419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3C909BB8-CB8A-42E9-B128-10668A00B68F}" type="datetimeFigureOut">
              <a:rPr lang="en-GB"/>
              <a:pPr>
                <a:defRPr/>
              </a:pPr>
              <a:t>01/06/2015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AFD9337-F8E7-4F94-BB6C-144D039FEC2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85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655F52A-4D2E-40B1-A643-08495881EBD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372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1pPr>
    <a:lvl2pPr marL="3413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6842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271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3700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1714328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195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060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26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F897675-3BBD-44C3-A365-3D9E467770C2}" type="slidenum">
              <a:rPr lang="en-GB" altLang="en-US" smtClean="0"/>
              <a:pPr eaLnBrk="1" hangingPunct="1">
                <a:defRPr/>
              </a:pPr>
              <a:t>1</a:t>
            </a:fld>
            <a:endParaRPr lang="en-GB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F897675-3BBD-44C3-A365-3D9E467770C2}" type="slidenum">
              <a:rPr lang="en-GB" altLang="en-US" smtClean="0"/>
              <a:pPr eaLnBrk="1" hangingPunct="1">
                <a:defRPr/>
              </a:pPr>
              <a:t>2</a:t>
            </a:fld>
            <a:endParaRPr lang="en-GB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F897675-3BBD-44C3-A365-3D9E467770C2}" type="slidenum">
              <a:rPr lang="en-GB" altLang="en-US" smtClean="0"/>
              <a:pPr eaLnBrk="1" hangingPunct="1">
                <a:defRPr/>
              </a:pPr>
              <a:t>3</a:t>
            </a:fld>
            <a:endParaRPr lang="en-GB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F897675-3BBD-44C3-A365-3D9E467770C2}" type="slidenum">
              <a:rPr lang="en-GB" altLang="en-US" smtClean="0"/>
              <a:pPr eaLnBrk="1" hangingPunct="1">
                <a:defRPr/>
              </a:pPr>
              <a:t>4</a:t>
            </a:fld>
            <a:endParaRPr lang="en-GB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F897675-3BBD-44C3-A365-3D9E467770C2}" type="slidenum">
              <a:rPr lang="en-GB" altLang="en-US" smtClean="0"/>
              <a:pPr eaLnBrk="1" hangingPunct="1">
                <a:defRPr/>
              </a:pPr>
              <a:t>5</a:t>
            </a:fld>
            <a:endParaRPr lang="en-GB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F897675-3BBD-44C3-A365-3D9E467770C2}" type="slidenum">
              <a:rPr lang="en-GB" altLang="en-US" smtClean="0"/>
              <a:pPr eaLnBrk="1" hangingPunct="1">
                <a:defRPr/>
              </a:pPr>
              <a:t>6</a:t>
            </a:fld>
            <a:endParaRPr lang="en-GB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F897675-3BBD-44C3-A365-3D9E467770C2}" type="slidenum">
              <a:rPr lang="en-GB" altLang="en-US" smtClean="0"/>
              <a:pPr eaLnBrk="1" hangingPunct="1">
                <a:defRPr/>
              </a:pPr>
              <a:t>7</a:t>
            </a:fld>
            <a:endParaRPr lang="en-GB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F897675-3BBD-44C3-A365-3D9E467770C2}" type="slidenum">
              <a:rPr lang="en-GB" altLang="en-US" smtClean="0"/>
              <a:pPr eaLnBrk="1" hangingPunct="1">
                <a:defRPr/>
              </a:pPr>
              <a:t>13</a:t>
            </a:fld>
            <a:endParaRPr lang="en-GB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F897675-3BBD-44C3-A365-3D9E467770C2}" type="slidenum">
              <a:rPr lang="en-GB" altLang="en-US" smtClean="0"/>
              <a:pPr eaLnBrk="1" hangingPunct="1">
                <a:defRPr/>
              </a:pPr>
              <a:t>18</a:t>
            </a:fld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32607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 baseline="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 baseline="0"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53420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40950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303304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048568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32607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 b="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 baseline="0"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427019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696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266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5583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930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39336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52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75824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0919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4074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280051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76022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3970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28003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</p:spTree>
    <p:extLst>
      <p:ext uri="{BB962C8B-B14F-4D97-AF65-F5344CB8AC3E}">
        <p14:creationId xmlns:p14="http://schemas.microsoft.com/office/powerpoint/2010/main" val="16298540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1509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1138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30648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16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26625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05136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91326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32061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7062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11377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02219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6123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28003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</p:spTree>
    <p:extLst>
      <p:ext uri="{BB962C8B-B14F-4D97-AF65-F5344CB8AC3E}">
        <p14:creationId xmlns:p14="http://schemas.microsoft.com/office/powerpoint/2010/main" val="10369830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79860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806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6770164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92207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5987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2354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49953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14488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3663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683423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71273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1111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43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35647958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12274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23" y="4637525"/>
            <a:ext cx="1777727" cy="35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2" y="4656662"/>
            <a:ext cx="556085" cy="371478"/>
          </a:xfrm>
          <a:prstGeom prst="rect">
            <a:avLst/>
          </a:prstGeom>
          <a:solidFill>
            <a:srgbClr val="FFD420"/>
          </a:solidFill>
          <a:ln>
            <a:noFill/>
          </a:ln>
          <a:ex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1" name="Rectangle 40"/>
          <p:cNvSpPr/>
          <p:nvPr userDrawn="1"/>
        </p:nvSpPr>
        <p:spPr>
          <a:xfrm>
            <a:off x="2286000" y="490925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bg1">
                    <a:lumMod val="65000"/>
                  </a:schemeClr>
                </a:solidFill>
              </a:rPr>
              <a:t>© 2015 Jaguar Land Rover  Creative Commons Attribution 4.0 International</a:t>
            </a:r>
            <a:endParaRPr lang="en-GB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6548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42E6F-F5CD-4578-9698-F408BF3A4B3E}" type="datetimeFigureOut">
              <a:rPr lang="en-US"/>
              <a:pPr>
                <a:defRPr/>
              </a:pPr>
              <a:t>6/1/2015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7FEB8-B0D0-4FD7-8B46-7352095B4C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23" y="4637525"/>
            <a:ext cx="1777727" cy="35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2" y="4656662"/>
            <a:ext cx="556085" cy="371478"/>
          </a:xfrm>
          <a:prstGeom prst="rect">
            <a:avLst/>
          </a:prstGeom>
          <a:solidFill>
            <a:srgbClr val="FFD420"/>
          </a:solidFill>
          <a:ln>
            <a:noFill/>
          </a:ln>
          <a:extLst/>
        </p:spPr>
      </p:pic>
      <p:sp>
        <p:nvSpPr>
          <p:cNvPr id="9" name="Rectangle 8"/>
          <p:cNvSpPr/>
          <p:nvPr userDrawn="1"/>
        </p:nvSpPr>
        <p:spPr>
          <a:xfrm>
            <a:off x="2286000" y="490925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bg1">
                    <a:lumMod val="65000"/>
                  </a:schemeClr>
                </a:solidFill>
              </a:rPr>
              <a:t>© 2015 Jaguar Land Rover  Creative Commons Attribution 4.0 International</a:t>
            </a:r>
            <a:endParaRPr lang="en-GB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45222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B2F6D-1575-48C6-A9D6-EC3627811935}" type="datetimeFigureOut">
              <a:rPr lang="en-US"/>
              <a:pPr>
                <a:defRPr/>
              </a:pPr>
              <a:t>6/1/2015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686DB-7D3E-42E5-A71A-5ECFD8F55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1464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0810B-5CD5-4E6F-81AB-CCE6CAF6EE18}" type="datetimeFigureOut">
              <a:rPr lang="en-US"/>
              <a:pPr>
                <a:defRPr/>
              </a:pPr>
              <a:t>6/1/2015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8159D-FF30-4219-ADC0-6529B9F4CC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889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2FCF4-E6FD-4BA3-ABE7-070153E73577}" type="datetimeFigureOut">
              <a:rPr lang="en-US"/>
              <a:pPr>
                <a:defRPr/>
              </a:pPr>
              <a:t>6/1/2015</a:t>
            </a:fld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F651A-AF1E-40E4-8BB4-20B531AC64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087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BCB44-7125-46FF-B4EB-9E14CA2320D8}" type="datetimeFigureOut">
              <a:rPr lang="en-US"/>
              <a:pPr>
                <a:defRPr/>
              </a:pPr>
              <a:t>6/1/2015</a:t>
            </a:fld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7590E-D795-4955-A8ED-E88D071FB9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7474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23" y="4637525"/>
            <a:ext cx="1777727" cy="35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2" y="4656662"/>
            <a:ext cx="556085" cy="371478"/>
          </a:xfrm>
          <a:prstGeom prst="rect">
            <a:avLst/>
          </a:prstGeom>
          <a:solidFill>
            <a:srgbClr val="FFD420"/>
          </a:solidFill>
          <a:ln>
            <a:noFill/>
          </a:ln>
          <a:extLst/>
        </p:spPr>
      </p:pic>
      <p:sp>
        <p:nvSpPr>
          <p:cNvPr id="7" name="Rectangle 6"/>
          <p:cNvSpPr/>
          <p:nvPr userDrawn="1"/>
        </p:nvSpPr>
        <p:spPr>
          <a:xfrm>
            <a:off x="2286000" y="490925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bg1">
                    <a:lumMod val="65000"/>
                  </a:schemeClr>
                </a:solidFill>
              </a:rPr>
              <a:t>© 2015 Jaguar Land Rover  Creative Commons Attribution 4.0 International</a:t>
            </a:r>
            <a:endParaRPr lang="en-GB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8053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CF10E-7355-47FE-9CF3-2C551B26867D}" type="datetimeFigureOut">
              <a:rPr lang="en-US"/>
              <a:pPr>
                <a:defRPr/>
              </a:pPr>
              <a:t>6/1/2015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E030F-5F93-42E1-9308-D32B5CC15C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5970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EC8A2-23C3-46DE-B6C9-FD48B992E600}" type="datetimeFigureOut">
              <a:rPr lang="en-US"/>
              <a:pPr>
                <a:defRPr/>
              </a:pPr>
              <a:t>6/1/2015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84ED8-824D-4666-9687-2F204856D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0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614334" indent="-342900">
              <a:buFont typeface="Arial" pitchFamily="34" charset="0"/>
              <a:buChar char="&gt;"/>
              <a:defRPr sz="2000" b="0"/>
            </a:lvl2pPr>
            <a:lvl3pPr marL="878627" indent="-342900">
              <a:buFont typeface="Arial" pitchFamily="34" charset="0"/>
              <a:buChar char="&gt;"/>
              <a:defRPr sz="2000" b="0"/>
            </a:lvl3pPr>
            <a:lvl4pPr marL="1150062" indent="-342900">
              <a:buFont typeface="Arial" pitchFamily="34" charset="0"/>
              <a:buChar char="&gt;"/>
              <a:defRPr sz="2000" b="0"/>
            </a:lvl4pPr>
            <a:lvl5pPr marL="1421498" indent="-342900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18997020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CB448-AF6E-4FAB-AE06-D658F69FA7F5}" type="datetimeFigureOut">
              <a:rPr lang="en-US"/>
              <a:pPr>
                <a:defRPr/>
              </a:pPr>
              <a:t>6/1/2015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78B30-BE1A-401D-B4E3-65A526609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0280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68910-3345-4232-B26A-95977AA3BE02}" type="datetimeFigureOut">
              <a:rPr lang="en-US"/>
              <a:pPr>
                <a:defRPr/>
              </a:pPr>
              <a:t>6/1/2015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D0576-64B3-43F6-A908-0C9798A821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4964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374490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252830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65113"/>
            <a:ext cx="8239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9676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85778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20164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33157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8181975" y="4852988"/>
            <a:ext cx="504825" cy="16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8C2AB31B-3BD7-4741-8EE0-129B4184ABA6}" type="slidenum">
              <a:rPr lang="en-GB" altLang="en-US" sz="1100" b="1" smtClean="0">
                <a:solidFill>
                  <a:srgbClr val="000000"/>
                </a:solidFill>
              </a:rPr>
              <a:pPr algn="r" eaLnBrk="1" hangingPunct="1">
                <a:defRPr/>
              </a:pPr>
              <a:t>‹#›</a:t>
            </a:fld>
            <a:endParaRPr lang="en-GB" altLang="en-US" sz="1100" b="1" smtClean="0">
              <a:solidFill>
                <a:srgbClr val="000000"/>
              </a:solidFill>
            </a:endParaRPr>
          </a:p>
        </p:txBody>
      </p:sp>
      <p:grpSp>
        <p:nvGrpSpPr>
          <p:cNvPr id="1029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1033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1050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1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2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3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4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5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6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7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8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9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0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1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2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3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4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1034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1035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6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7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8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9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0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1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2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3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4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5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6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7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8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9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1030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6388"/>
            <a:ext cx="28051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00" y="4886325"/>
            <a:ext cx="4418013" cy="274638"/>
          </a:xfrm>
          <a:prstGeom prst="rect">
            <a:avLst/>
          </a:prstGeom>
        </p:spPr>
        <p:txBody>
          <a:bodyPr/>
          <a:lstStyle>
            <a:lvl1pPr>
              <a:defRPr sz="1200" baseline="0">
                <a:cs typeface="+mn-cs"/>
              </a:defRPr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22" r:id="rId2"/>
    <p:sldLayoutId id="2147484057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  <p:sldLayoutId id="2147484031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grpSp>
        <p:nvGrpSpPr>
          <p:cNvPr id="2052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2056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073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4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5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6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7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8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9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0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1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2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3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4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5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6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7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2057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2058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59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0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1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2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3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4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5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6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7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8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9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0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1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2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2053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  <p:pic>
        <p:nvPicPr>
          <p:cNvPr id="2054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6388"/>
            <a:ext cx="28051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00" y="4886325"/>
            <a:ext cx="4418013" cy="274638"/>
          </a:xfrm>
          <a:prstGeom prst="rect">
            <a:avLst/>
          </a:prstGeom>
        </p:spPr>
        <p:txBody>
          <a:bodyPr/>
          <a:lstStyle>
            <a:lvl1pPr>
              <a:defRPr sz="1200" baseline="0">
                <a:cs typeface="+mn-cs"/>
              </a:defRPr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  <p:sldLayoutId id="2147484069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3076" name="Rectangle 9"/>
          <p:cNvSpPr>
            <a:spLocks noChangeArrowheads="1"/>
          </p:cNvSpPr>
          <p:nvPr/>
        </p:nvSpPr>
        <p:spPr bwMode="auto">
          <a:xfrm>
            <a:off x="8181975" y="4852988"/>
            <a:ext cx="504825" cy="16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E851FF58-EE97-44AC-AEC4-CD216B328F4B}" type="slidenum">
              <a:rPr lang="en-GB" altLang="en-US" sz="1100" b="1" smtClean="0">
                <a:solidFill>
                  <a:srgbClr val="000000"/>
                </a:solidFill>
              </a:rPr>
              <a:pPr algn="r" eaLnBrk="1" hangingPunct="1">
                <a:defRPr/>
              </a:pPr>
              <a:t>‹#›</a:t>
            </a:fld>
            <a:endParaRPr lang="en-GB" altLang="en-US" sz="1100" b="1" smtClean="0">
              <a:solidFill>
                <a:srgbClr val="000000"/>
              </a:solidFill>
            </a:endParaRPr>
          </a:p>
        </p:txBody>
      </p:sp>
      <p:grpSp>
        <p:nvGrpSpPr>
          <p:cNvPr id="3077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3079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3096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7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8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9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0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1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2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3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4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5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6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7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8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9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10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3080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3081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2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3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4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5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6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7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8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9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0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1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2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3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4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5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3078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grpSp>
        <p:nvGrpSpPr>
          <p:cNvPr id="4100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4102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4119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0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1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2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3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4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5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6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7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8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9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0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1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2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3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4103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4104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5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6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7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8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9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0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1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2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3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4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5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6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7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8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4101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5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grpSp>
        <p:nvGrpSpPr>
          <p:cNvPr id="5123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124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5141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2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3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4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5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6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7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8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9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0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1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2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3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4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5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5125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5126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7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8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9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0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1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2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3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4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5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6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7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8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9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0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2pPr>
      <a:lvl3pPr marL="534988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3pPr>
      <a:lvl4pPr marL="806450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4pPr>
      <a:lvl5pPr marL="1077913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4AE6237A-D7AC-4329-A84E-1B113FFD419A}" type="datetimeFigureOut">
              <a:rPr lang="en-US"/>
              <a:pPr>
                <a:defRPr/>
              </a:pPr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591B3C66-7353-48DC-BD91-AE5F3656E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  <p:sldLayoutId id="2147484083" r:id="rId12"/>
    <p:sldLayoutId id="2147484084" r:id="rId13"/>
    <p:sldLayoutId id="2147484085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2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22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22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3658" y="1329982"/>
            <a:ext cx="6346825" cy="9969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 dirty="0" smtClean="0"/>
              <a:t>Remote Vehicle Interaction</a:t>
            </a:r>
            <a:endParaRPr lang="en-GB" b="1" dirty="0"/>
          </a:p>
        </p:txBody>
      </p:sp>
      <p:sp>
        <p:nvSpPr>
          <p:cNvPr id="37891" name="Subtitle 2"/>
          <p:cNvSpPr>
            <a:spLocks noGrp="1"/>
          </p:cNvSpPr>
          <p:nvPr>
            <p:ph type="subTitle" idx="1"/>
          </p:nvPr>
        </p:nvSpPr>
        <p:spPr>
          <a:xfrm>
            <a:off x="2225136" y="3088818"/>
            <a:ext cx="4625975" cy="745172"/>
          </a:xfrm>
        </p:spPr>
        <p:txBody>
          <a:bodyPr/>
          <a:lstStyle/>
          <a:p>
            <a:pPr eaLnBrk="1" hangingPunct="1"/>
            <a:r>
              <a:rPr lang="en-GB" altLang="en-US" sz="1400" dirty="0" smtClean="0">
                <a:solidFill>
                  <a:schemeClr val="tx1"/>
                </a:solidFill>
              </a:rPr>
              <a:t>Jaguar </a:t>
            </a:r>
            <a:r>
              <a:rPr lang="en-GB" altLang="en-US" sz="1400" dirty="0" smtClean="0">
                <a:solidFill>
                  <a:schemeClr val="tx1"/>
                </a:solidFill>
              </a:rPr>
              <a:t>Land Rover</a:t>
            </a:r>
            <a:br>
              <a:rPr lang="en-GB" altLang="en-US" sz="1400" dirty="0" smtClean="0">
                <a:solidFill>
                  <a:schemeClr val="tx1"/>
                </a:solidFill>
              </a:rPr>
            </a:br>
            <a:r>
              <a:rPr lang="en-GB" altLang="en-US" sz="1400" dirty="0" smtClean="0">
                <a:solidFill>
                  <a:schemeClr val="tx1"/>
                </a:solidFill>
              </a:rPr>
              <a:t>Open Software Technology </a:t>
            </a:r>
            <a:r>
              <a:rPr lang="en-GB" altLang="en-US" sz="1400" dirty="0" err="1" smtClean="0">
                <a:solidFill>
                  <a:schemeClr val="tx1"/>
                </a:solidFill>
              </a:rPr>
              <a:t>Center</a:t>
            </a:r>
            <a:endParaRPr lang="en-GB" altLang="en-US" sz="1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 advTm="16466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Use Case</a:t>
            </a:r>
            <a:endParaRPr lang="en-US" sz="3600" kern="0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903344920"/>
              </p:ext>
            </p:extLst>
          </p:nvPr>
        </p:nvGraphicFramePr>
        <p:xfrm>
          <a:off x="493847" y="1141228"/>
          <a:ext cx="7735753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82697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117956070"/>
              </p:ext>
            </p:extLst>
          </p:nvPr>
        </p:nvGraphicFramePr>
        <p:xfrm>
          <a:off x="493847" y="1113007"/>
          <a:ext cx="4940001" cy="3246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Key provisioning</a:t>
            </a:r>
            <a:endParaRPr lang="en-US" sz="3600" kern="0" dirty="0"/>
          </a:p>
        </p:txBody>
      </p:sp>
      <p:sp>
        <p:nvSpPr>
          <p:cNvPr id="17" name="Rounded Rectangle 16"/>
          <p:cNvSpPr/>
          <p:nvPr/>
        </p:nvSpPr>
        <p:spPr>
          <a:xfrm>
            <a:off x="6117161" y="2778179"/>
            <a:ext cx="2486610" cy="44847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Unlock service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5949565" y="2580168"/>
            <a:ext cx="2812494" cy="1787036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813873" y="3982247"/>
            <a:ext cx="979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Android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897503" y="411693"/>
            <a:ext cx="2916620" cy="982703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58084" y="411693"/>
            <a:ext cx="1014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Website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117161" y="771910"/>
            <a:ext cx="2495211" cy="44847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Key Provisioning</a:t>
            </a:r>
          </a:p>
        </p:txBody>
      </p:sp>
      <p:cxnSp>
        <p:nvCxnSpPr>
          <p:cNvPr id="20" name="Straight Connector 19"/>
          <p:cNvCxnSpPr>
            <a:stCxn id="19" idx="2"/>
            <a:endCxn id="17" idx="0"/>
          </p:cNvCxnSpPr>
          <p:nvPr/>
        </p:nvCxnSpPr>
        <p:spPr>
          <a:xfrm flipH="1">
            <a:off x="7360466" y="1220387"/>
            <a:ext cx="4301" cy="1557792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834195" y="1822217"/>
            <a:ext cx="1061848" cy="35413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XMPP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117162" y="3516123"/>
            <a:ext cx="2486610" cy="44847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RVI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237767" y="3226656"/>
            <a:ext cx="2254104" cy="28918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REST HTTP | JSON-RPC</a:t>
            </a:r>
          </a:p>
        </p:txBody>
      </p:sp>
    </p:spTree>
    <p:extLst>
      <p:ext uri="{BB962C8B-B14F-4D97-AF65-F5344CB8AC3E}">
        <p14:creationId xmlns:p14="http://schemas.microsoft.com/office/powerpoint/2010/main" val="813315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6714739" y="3366746"/>
            <a:ext cx="1555985" cy="34546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GPIO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716451" y="1095702"/>
            <a:ext cx="1552458" cy="34546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RVI</a:t>
            </a:r>
          </a:p>
        </p:txBody>
      </p:sp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107338394"/>
              </p:ext>
            </p:extLst>
          </p:nvPr>
        </p:nvGraphicFramePr>
        <p:xfrm>
          <a:off x="472827" y="1108847"/>
          <a:ext cx="5325461" cy="3310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Vehicle</a:t>
            </a:r>
            <a:endParaRPr lang="en-US" sz="3600" kern="0" dirty="0"/>
          </a:p>
        </p:txBody>
      </p:sp>
      <p:sp>
        <p:nvSpPr>
          <p:cNvPr id="64" name="Rounded Rectangle 63"/>
          <p:cNvSpPr/>
          <p:nvPr/>
        </p:nvSpPr>
        <p:spPr>
          <a:xfrm>
            <a:off x="6549963" y="425355"/>
            <a:ext cx="1892595" cy="1159912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097060" y="396132"/>
            <a:ext cx="8018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srgbClr val="4F81BD"/>
                </a:solidFill>
              </a:rPr>
              <a:t>Android</a:t>
            </a:r>
            <a:endParaRPr lang="en-US" sz="1400" dirty="0">
              <a:solidFill>
                <a:srgbClr val="4F81BD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718270" y="3016363"/>
            <a:ext cx="1548928" cy="34546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Unlock App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718268" y="2670894"/>
            <a:ext cx="1552457" cy="34546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RVI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718269" y="3712215"/>
            <a:ext cx="1552455" cy="34546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K</a:t>
            </a:r>
            <a:r>
              <a:rPr lang="en-US" sz="1600" dirty="0" err="1" smtClean="0">
                <a:solidFill>
                  <a:schemeClr val="bg1"/>
                </a:solidFill>
              </a:rPr>
              <a:t>eyfob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719978" y="750233"/>
            <a:ext cx="1552458" cy="34546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Unlock Service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548252" y="2559298"/>
            <a:ext cx="1892596" cy="1880181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86158" y="4131703"/>
            <a:ext cx="1220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srgbClr val="4F81BD"/>
                </a:solidFill>
              </a:rPr>
              <a:t>Raspberry Pi</a:t>
            </a:r>
            <a:endParaRPr lang="en-US" sz="1400" dirty="0">
              <a:solidFill>
                <a:srgbClr val="4F81BD"/>
              </a:solidFill>
            </a:endParaRPr>
          </a:p>
        </p:txBody>
      </p:sp>
      <p:cxnSp>
        <p:nvCxnSpPr>
          <p:cNvPr id="26" name="Straight Connector 25"/>
          <p:cNvCxnSpPr>
            <a:stCxn id="45" idx="2"/>
            <a:endCxn id="19" idx="0"/>
          </p:cNvCxnSpPr>
          <p:nvPr/>
        </p:nvCxnSpPr>
        <p:spPr>
          <a:xfrm>
            <a:off x="7492680" y="1441171"/>
            <a:ext cx="1817" cy="12297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6684517" y="1790513"/>
            <a:ext cx="1626908" cy="5310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iBeacon</a:t>
            </a:r>
          </a:p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bert-rpc</a:t>
            </a:r>
            <a:r>
              <a:rPr lang="en-US" sz="1600" dirty="0" smtClean="0">
                <a:solidFill>
                  <a:schemeClr val="tx1"/>
                </a:solidFill>
              </a:rPr>
              <a:t>/</a:t>
            </a:r>
            <a:r>
              <a:rPr lang="en-US" sz="1600" dirty="0" err="1" smtClean="0">
                <a:solidFill>
                  <a:schemeClr val="tx1"/>
                </a:solidFill>
              </a:rPr>
              <a:t>rfcomm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9032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3658" y="506605"/>
            <a:ext cx="6346825" cy="9969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 dirty="0" smtClean="0"/>
              <a:t>BIG DATA</a:t>
            </a:r>
            <a:br>
              <a:rPr lang="en-GB" b="1" dirty="0" smtClean="0"/>
            </a:br>
            <a:r>
              <a:rPr lang="en-GB" b="1" dirty="0" smtClean="0"/>
              <a:t>Vehicle Tracking</a:t>
            </a:r>
            <a:endParaRPr lang="en-GB" b="1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612148" y="4922946"/>
            <a:ext cx="3909848" cy="220554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GB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8" name="Picture 4" descr="http://www.standardmolds.com/wp-content/uploads/2014/04/ios7-speedometer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936" y="2618044"/>
            <a:ext cx="220618" cy="22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ubtitle 2"/>
          <p:cNvSpPr txBox="1">
            <a:spLocks/>
          </p:cNvSpPr>
          <p:nvPr/>
        </p:nvSpPr>
        <p:spPr>
          <a:xfrm>
            <a:off x="1807624" y="2289639"/>
            <a:ext cx="3909848" cy="220554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GB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8" name="Straight Arrow Connector 17"/>
          <p:cNvCxnSpPr>
            <a:stCxn id="37901" idx="3"/>
            <a:endCxn id="19" idx="1"/>
          </p:cNvCxnSpPr>
          <p:nvPr/>
        </p:nvCxnSpPr>
        <p:spPr>
          <a:xfrm>
            <a:off x="5269330" y="2605344"/>
            <a:ext cx="1570701" cy="0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C:\Users\Magnus Feuer\Dropbox (PDX OSTC)\with Magnus Feuer\Icons\icons-0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031" y="1874130"/>
            <a:ext cx="1462428" cy="146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/>
          <p:cNvCxnSpPr>
            <a:stCxn id="37893" idx="3"/>
            <a:endCxn id="37901" idx="1"/>
          </p:cNvCxnSpPr>
          <p:nvPr/>
        </p:nvCxnSpPr>
        <p:spPr>
          <a:xfrm>
            <a:off x="2462087" y="2605344"/>
            <a:ext cx="1300461" cy="0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893" name="Picture 3789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05" y="1851953"/>
            <a:ext cx="1506782" cy="1506782"/>
          </a:xfrm>
          <a:prstGeom prst="rect">
            <a:avLst/>
          </a:prstGeom>
        </p:spPr>
      </p:pic>
      <p:pic>
        <p:nvPicPr>
          <p:cNvPr id="37901" name="Picture 3790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548" y="1851953"/>
            <a:ext cx="1506782" cy="1506782"/>
          </a:xfrm>
          <a:prstGeom prst="rect">
            <a:avLst/>
          </a:prstGeom>
        </p:spPr>
      </p:pic>
      <p:pic>
        <p:nvPicPr>
          <p:cNvPr id="2052" name="Picture 4" descr="http://www.pfiks.com/pfiks-theme/images/iconmonstr-map-2-icon-256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677" y="2364908"/>
            <a:ext cx="253136" cy="25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037138"/>
      </p:ext>
    </p:extLst>
  </p:cSld>
  <p:clrMapOvr>
    <a:masterClrMapping/>
  </p:clrMapOvr>
  <p:transition spd="slow" advTm="16466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Purpose</a:t>
            </a:r>
            <a:endParaRPr lang="en-US" sz="3600" kern="0" dirty="0"/>
          </a:p>
        </p:txBody>
      </p: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607994835"/>
              </p:ext>
            </p:extLst>
          </p:nvPr>
        </p:nvGraphicFramePr>
        <p:xfrm>
          <a:off x="877613" y="1413640"/>
          <a:ext cx="7593725" cy="2291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64886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Overview</a:t>
            </a:r>
            <a:endParaRPr lang="en-US" sz="3600" kern="0" dirty="0"/>
          </a:p>
        </p:txBody>
      </p:sp>
      <p:sp>
        <p:nvSpPr>
          <p:cNvPr id="3" name="Rounded Rectangle 2"/>
          <p:cNvSpPr/>
          <p:nvPr/>
        </p:nvSpPr>
        <p:spPr>
          <a:xfrm>
            <a:off x="888502" y="1246350"/>
            <a:ext cx="1387920" cy="78570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OBD-II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Dongle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3779999" y="1246353"/>
            <a:ext cx="1387920" cy="78570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Backend RVI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6671497" y="1246353"/>
            <a:ext cx="1387920" cy="78570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Mobile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App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51727785"/>
              </p:ext>
            </p:extLst>
          </p:nvPr>
        </p:nvGraphicFramePr>
        <p:xfrm>
          <a:off x="478081" y="209105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8" name="Straight Arrow Connector 17"/>
          <p:cNvCxnSpPr>
            <a:stCxn id="19" idx="3"/>
            <a:endCxn id="75" idx="1"/>
          </p:cNvCxnSpPr>
          <p:nvPr/>
        </p:nvCxnSpPr>
        <p:spPr>
          <a:xfrm>
            <a:off x="6142046" y="1639205"/>
            <a:ext cx="52945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3" descr="C:\Users\Magnus Feuer\Dropbox (Personal)\RVI\Icons\icons-0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933" y="1431648"/>
            <a:ext cx="415113" cy="41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>
            <a:stCxn id="19" idx="1"/>
            <a:endCxn id="73" idx="3"/>
          </p:cNvCxnSpPr>
          <p:nvPr/>
        </p:nvCxnSpPr>
        <p:spPr>
          <a:xfrm flipH="1">
            <a:off x="5167919" y="1639205"/>
            <a:ext cx="55901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1" idx="3"/>
            <a:endCxn id="73" idx="1"/>
          </p:cNvCxnSpPr>
          <p:nvPr/>
        </p:nvCxnSpPr>
        <p:spPr>
          <a:xfrm>
            <a:off x="3246445" y="1639201"/>
            <a:ext cx="533554" cy="4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" descr="C:\Users\Magnus Feuer\Dropbox (Personal)\RVI\Icons\icons-0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332" y="1431644"/>
            <a:ext cx="415113" cy="41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/>
          <p:cNvCxnSpPr>
            <a:stCxn id="31" idx="1"/>
            <a:endCxn id="3" idx="3"/>
          </p:cNvCxnSpPr>
          <p:nvPr/>
        </p:nvCxnSpPr>
        <p:spPr>
          <a:xfrm flipH="1">
            <a:off x="2276422" y="1639201"/>
            <a:ext cx="554910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0265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Arrow Connector 75"/>
          <p:cNvCxnSpPr>
            <a:endCxn id="35" idx="0"/>
          </p:cNvCxnSpPr>
          <p:nvPr/>
        </p:nvCxnSpPr>
        <p:spPr>
          <a:xfrm>
            <a:off x="6666707" y="2832543"/>
            <a:ext cx="0" cy="390985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126460" y="2248521"/>
            <a:ext cx="2495917" cy="58402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Onboard RVI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126458" y="1434668"/>
            <a:ext cx="2495917" cy="81385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Data Collection 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App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6126458" y="3223528"/>
            <a:ext cx="1080497" cy="35550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Vehicle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126463" y="3786326"/>
            <a:ext cx="2495917" cy="44847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Backend RVI</a:t>
            </a:r>
          </a:p>
        </p:txBody>
      </p:sp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1175765528"/>
              </p:ext>
            </p:extLst>
          </p:nvPr>
        </p:nvGraphicFramePr>
        <p:xfrm>
          <a:off x="472827" y="1108847"/>
          <a:ext cx="4940001" cy="3310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Vehicle</a:t>
            </a:r>
            <a:endParaRPr lang="en-US" sz="3600" kern="0" dirty="0"/>
          </a:p>
        </p:txBody>
      </p:sp>
      <p:cxnSp>
        <p:nvCxnSpPr>
          <p:cNvPr id="53" name="Straight Arrow Connector 52"/>
          <p:cNvCxnSpPr>
            <a:stCxn id="54" idx="2"/>
          </p:cNvCxnSpPr>
          <p:nvPr/>
        </p:nvCxnSpPr>
        <p:spPr>
          <a:xfrm>
            <a:off x="8082135" y="3523027"/>
            <a:ext cx="5" cy="263299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3" descr="C:\Users\Magnus Feuer\Dropbox (Personal)\RVI\Icons\icons-0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578" y="3107914"/>
            <a:ext cx="415113" cy="41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Arrow Connector 54"/>
          <p:cNvCxnSpPr>
            <a:stCxn id="54" idx="0"/>
          </p:cNvCxnSpPr>
          <p:nvPr/>
        </p:nvCxnSpPr>
        <p:spPr>
          <a:xfrm flipH="1" flipV="1">
            <a:off x="8082134" y="2832543"/>
            <a:ext cx="1" cy="27537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5906814" y="924359"/>
            <a:ext cx="2916620" cy="2092109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522585" y="924360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4F81BD"/>
                </a:solidFill>
              </a:rPr>
              <a:t>OBD-II Dongle</a:t>
            </a:r>
          </a:p>
        </p:txBody>
      </p:sp>
    </p:spTree>
    <p:extLst>
      <p:ext uri="{BB962C8B-B14F-4D97-AF65-F5344CB8AC3E}">
        <p14:creationId xmlns:p14="http://schemas.microsoft.com/office/powerpoint/2010/main" val="9282395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6117165" y="3758129"/>
            <a:ext cx="2495917" cy="39871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Backend RVI</a:t>
            </a:r>
          </a:p>
        </p:txBody>
      </p:sp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1969921087"/>
              </p:ext>
            </p:extLst>
          </p:nvPr>
        </p:nvGraphicFramePr>
        <p:xfrm>
          <a:off x="493847" y="1358503"/>
          <a:ext cx="4940001" cy="2858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Mobile Application</a:t>
            </a:r>
            <a:endParaRPr lang="en-US" sz="3600" kern="0" dirty="0"/>
          </a:p>
        </p:txBody>
      </p:sp>
      <p:cxnSp>
        <p:nvCxnSpPr>
          <p:cNvPr id="18" name="Straight Arrow Connector 17"/>
          <p:cNvCxnSpPr>
            <a:stCxn id="4099" idx="2"/>
            <a:endCxn id="15" idx="0"/>
          </p:cNvCxnSpPr>
          <p:nvPr/>
        </p:nvCxnSpPr>
        <p:spPr>
          <a:xfrm flipH="1">
            <a:off x="7365124" y="3274607"/>
            <a:ext cx="10687" cy="48352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6127852" y="2012019"/>
            <a:ext cx="2495917" cy="3571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rvi.js</a:t>
            </a:r>
          </a:p>
        </p:txBody>
      </p:sp>
      <p:pic>
        <p:nvPicPr>
          <p:cNvPr id="4099" name="Picture 3" descr="C:\Users\Magnus Feuer\Dropbox (Personal)\RVI\Icons\icons-0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254" y="2859494"/>
            <a:ext cx="415113" cy="41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Arrow Connector 39"/>
          <p:cNvCxnSpPr>
            <a:stCxn id="4099" idx="0"/>
            <a:endCxn id="25" idx="2"/>
          </p:cNvCxnSpPr>
          <p:nvPr/>
        </p:nvCxnSpPr>
        <p:spPr>
          <a:xfrm flipV="1">
            <a:off x="7375811" y="2369163"/>
            <a:ext cx="0" cy="49033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6127851" y="1491550"/>
            <a:ext cx="2495917" cy="52046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HTML 5 App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5906814" y="1024759"/>
            <a:ext cx="2916620" cy="1589569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557515" y="981248"/>
            <a:ext cx="1633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Mobile Device</a:t>
            </a:r>
            <a:endParaRPr lang="en-US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1883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362" y="1703440"/>
            <a:ext cx="1428460" cy="14284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3658" y="292753"/>
            <a:ext cx="6346825" cy="9969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 dirty="0" smtClean="0"/>
              <a:t>SOTA</a:t>
            </a:r>
            <a:br>
              <a:rPr lang="en-GB" b="1" dirty="0" smtClean="0"/>
            </a:br>
            <a:r>
              <a:rPr lang="en-GB" b="1" dirty="0" smtClean="0"/>
              <a:t>Software Over The Air</a:t>
            </a:r>
            <a:endParaRPr lang="en-GB" b="1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12320" y="2353786"/>
            <a:ext cx="3909848" cy="220554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GB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 flipV="1">
            <a:off x="4955460" y="2417670"/>
            <a:ext cx="1429902" cy="6323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" idx="3"/>
            <a:endCxn id="4" idx="1"/>
          </p:cNvCxnSpPr>
          <p:nvPr/>
        </p:nvCxnSpPr>
        <p:spPr>
          <a:xfrm flipV="1">
            <a:off x="2438132" y="2423993"/>
            <a:ext cx="1076222" cy="1296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71" y="1711058"/>
            <a:ext cx="1428461" cy="14284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354" y="1703440"/>
            <a:ext cx="1441106" cy="1441106"/>
          </a:xfrm>
          <a:prstGeom prst="rect">
            <a:avLst/>
          </a:prstGeom>
        </p:spPr>
      </p:pic>
      <p:pic>
        <p:nvPicPr>
          <p:cNvPr id="3076" name="Picture 4" descr="http://thumb7.shutterstock.com/display_pic_with_logo/1971698/277917809/stock-vector-cpu-microchip-icon-vector-277917809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2" t="58511" r="60962" b="18510"/>
          <a:stretch/>
        </p:blipFill>
        <p:spPr bwMode="auto">
          <a:xfrm>
            <a:off x="6877256" y="2250398"/>
            <a:ext cx="304972" cy="29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291204"/>
      </p:ext>
    </p:extLst>
  </p:cSld>
  <p:clrMapOvr>
    <a:masterClrMapping/>
  </p:clrMapOvr>
  <p:transition spd="slow" advTm="16466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Purpose</a:t>
            </a:r>
            <a:endParaRPr lang="en-US" sz="3600" kern="0" dirty="0"/>
          </a:p>
        </p:txBody>
      </p: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574169372"/>
              </p:ext>
            </p:extLst>
          </p:nvPr>
        </p:nvGraphicFramePr>
        <p:xfrm>
          <a:off x="877613" y="1413640"/>
          <a:ext cx="7593725" cy="2291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38286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179602" y="1899409"/>
            <a:ext cx="8860295" cy="2577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71436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2pPr>
            <a:lvl3pPr marL="535727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3pPr>
            <a:lvl4pPr marL="807164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4pPr>
            <a:lvl5pPr marL="1078598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5pPr>
            <a:lvl6pPr marL="1421464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6pPr>
            <a:lvl7pPr marL="1764329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7pPr>
            <a:lvl8pPr marL="2107196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8pPr>
            <a:lvl9pPr marL="2450061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en-GB" sz="1600" b="1" dirty="0" smtClean="0"/>
              <a:t>Specify</a:t>
            </a:r>
            <a:br>
              <a:rPr lang="en-GB" sz="1600" b="1" dirty="0" smtClean="0"/>
            </a:br>
            <a:r>
              <a:rPr lang="en-US" sz="1400" dirty="0" smtClean="0"/>
              <a:t>Requirement specifications, test suites, integration tests</a:t>
            </a:r>
            <a:r>
              <a:rPr lang="en-US" sz="1400" dirty="0" smtClean="0"/>
              <a:t>.</a:t>
            </a:r>
            <a:br>
              <a:rPr lang="en-US" sz="1400" dirty="0" smtClean="0"/>
            </a:br>
            <a:endParaRPr lang="en-US" sz="1400" dirty="0"/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en-GB" sz="1600" b="1" dirty="0" smtClean="0"/>
              <a:t>Design</a:t>
            </a:r>
            <a:br>
              <a:rPr lang="en-GB" sz="1600" b="1" dirty="0" smtClean="0"/>
            </a:br>
            <a:r>
              <a:rPr lang="en-GB" sz="1400" dirty="0" smtClean="0"/>
              <a:t>High Level Description. Detailed Description. Use Cases</a:t>
            </a:r>
            <a:r>
              <a:rPr lang="en-GB" sz="1400" dirty="0" smtClean="0"/>
              <a:t>.</a:t>
            </a:r>
            <a:br>
              <a:rPr lang="en-GB" sz="1400" dirty="0" smtClean="0"/>
            </a:br>
            <a:endParaRPr lang="en-GB" sz="1400" dirty="0"/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en-GB" sz="1600" b="1" dirty="0" smtClean="0"/>
              <a:t>Plan and build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400" dirty="0" smtClean="0"/>
              <a:t>Roadmap. Milestones. </a:t>
            </a:r>
            <a:r>
              <a:rPr lang="en-GB" sz="1400" dirty="0"/>
              <a:t>Deliverables. </a:t>
            </a:r>
            <a:r>
              <a:rPr lang="en-GB" sz="1400" dirty="0" smtClean="0"/>
              <a:t>Budgeting. Resource planning. </a:t>
            </a:r>
            <a:r>
              <a:rPr lang="en-GB" sz="1400" dirty="0" smtClean="0"/>
              <a:t>Implement. Test. Demonstrate</a:t>
            </a:r>
            <a:br>
              <a:rPr lang="en-GB" sz="1400" dirty="0" smtClean="0"/>
            </a:br>
            <a:endParaRPr lang="en-GB" sz="1400" dirty="0"/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en-GB" sz="1600" b="1" dirty="0" smtClean="0"/>
              <a:t>Reference </a:t>
            </a:r>
            <a:r>
              <a:rPr lang="en-GB" sz="1600" b="1" dirty="0" smtClean="0"/>
              <a:t>Implementation</a:t>
            </a:r>
            <a:r>
              <a:rPr lang="en-GB" sz="1600" b="1" dirty="0"/>
              <a:t/>
            </a:r>
            <a:br>
              <a:rPr lang="en-GB" sz="1600" b="1" dirty="0"/>
            </a:br>
            <a:r>
              <a:rPr lang="en-GB" sz="1400" dirty="0" smtClean="0"/>
              <a:t>Provides a baseline and starting point for organizations' production-grade connected vehicle projects.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14765" y="783051"/>
            <a:ext cx="7769817" cy="809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000" i="1" dirty="0"/>
              <a:t>The Remote Vehicle </a:t>
            </a:r>
            <a:r>
              <a:rPr lang="en-US" sz="2000" i="1" dirty="0" smtClean="0"/>
              <a:t>Interaction project </a:t>
            </a:r>
            <a:r>
              <a:rPr lang="en-US" sz="2000" i="1" dirty="0"/>
              <a:t>will specify, design, plan and build a reference implementation of the infrastructure that </a:t>
            </a:r>
            <a:r>
              <a:rPr lang="en-US" sz="2000" i="1" dirty="0" smtClean="0"/>
              <a:t>drives next </a:t>
            </a:r>
            <a:r>
              <a:rPr lang="en-US" sz="2000" i="1" dirty="0"/>
              <a:t>generation's connected vehicle services.</a:t>
            </a: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Mission Statement</a:t>
            </a:r>
            <a:endParaRPr 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335709145"/>
      </p:ext>
    </p:extLst>
  </p:cSld>
  <p:clrMapOvr>
    <a:masterClrMapping/>
  </p:clrMapOvr>
  <p:transition spd="slow" advTm="16466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4902200" y="825935"/>
            <a:ext cx="393835" cy="3938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Overview</a:t>
            </a:r>
            <a:endParaRPr lang="en-US" sz="3600" kern="0" dirty="0"/>
          </a:p>
        </p:txBody>
      </p:sp>
      <p:sp>
        <p:nvSpPr>
          <p:cNvPr id="3" name="Rounded Rectangle 2"/>
          <p:cNvSpPr/>
          <p:nvPr/>
        </p:nvSpPr>
        <p:spPr>
          <a:xfrm>
            <a:off x="888502" y="1022850"/>
            <a:ext cx="1387920" cy="78570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SOTA Server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3779999" y="1022853"/>
            <a:ext cx="1387920" cy="78570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Head Unit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SOTA Client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6671497" y="1375258"/>
            <a:ext cx="1387920" cy="39285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ECU 2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18971750"/>
              </p:ext>
            </p:extLst>
          </p:nvPr>
        </p:nvGraphicFramePr>
        <p:xfrm>
          <a:off x="478081" y="209105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V="1">
            <a:off x="6221437" y="1170232"/>
            <a:ext cx="450060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8" idx="6"/>
            <a:endCxn id="75" idx="1"/>
          </p:cNvCxnSpPr>
          <p:nvPr/>
        </p:nvCxnSpPr>
        <p:spPr>
          <a:xfrm>
            <a:off x="5927991" y="1571686"/>
            <a:ext cx="74350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73" idx="1"/>
          </p:cNvCxnSpPr>
          <p:nvPr/>
        </p:nvCxnSpPr>
        <p:spPr>
          <a:xfrm>
            <a:off x="3246445" y="1415701"/>
            <a:ext cx="533554" cy="4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3" idx="3"/>
          </p:cNvCxnSpPr>
          <p:nvPr/>
        </p:nvCxnSpPr>
        <p:spPr>
          <a:xfrm flipH="1">
            <a:off x="2276422" y="1415701"/>
            <a:ext cx="554910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671497" y="961911"/>
            <a:ext cx="1387920" cy="41334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ECU 1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184" y="1192201"/>
            <a:ext cx="446999" cy="446999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>
            <a:off x="4895057" y="978694"/>
            <a:ext cx="15271" cy="44159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6230963" y="1168584"/>
            <a:ext cx="0" cy="40310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://www.iconsdownload.net/icons/256/10061-hierarchical-network-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712" y="1412135"/>
            <a:ext cx="277660" cy="27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Oval 37"/>
          <p:cNvSpPr/>
          <p:nvPr/>
        </p:nvSpPr>
        <p:spPr>
          <a:xfrm>
            <a:off x="5497093" y="1356237"/>
            <a:ext cx="430898" cy="4308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endCxn id="38" idx="2"/>
          </p:cNvCxnSpPr>
          <p:nvPr/>
        </p:nvCxnSpPr>
        <p:spPr>
          <a:xfrm>
            <a:off x="5167919" y="1571686"/>
            <a:ext cx="3291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089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Use Case</a:t>
            </a:r>
            <a:endParaRPr lang="en-US" sz="3600" kern="0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637228715"/>
              </p:ext>
            </p:extLst>
          </p:nvPr>
        </p:nvGraphicFramePr>
        <p:xfrm>
          <a:off x="493847" y="1141228"/>
          <a:ext cx="7735753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74266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6244923" y="2694188"/>
            <a:ext cx="889001" cy="12644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VIN1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4179061444"/>
              </p:ext>
            </p:extLst>
          </p:nvPr>
        </p:nvGraphicFramePr>
        <p:xfrm>
          <a:off x="493847" y="1113007"/>
          <a:ext cx="4940001" cy="3246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Software Management</a:t>
            </a:r>
            <a:endParaRPr lang="en-US" sz="3600" kern="0" dirty="0"/>
          </a:p>
        </p:txBody>
      </p:sp>
      <p:sp>
        <p:nvSpPr>
          <p:cNvPr id="17" name="Rounded Rectangle 16"/>
          <p:cNvSpPr/>
          <p:nvPr/>
        </p:nvSpPr>
        <p:spPr>
          <a:xfrm>
            <a:off x="6125762" y="1983462"/>
            <a:ext cx="2486610" cy="44858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Package Repo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5949565" y="1752601"/>
            <a:ext cx="2812494" cy="2614604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540276" y="3982247"/>
            <a:ext cx="1526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SOTA Server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897503" y="411693"/>
            <a:ext cx="2916620" cy="982703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644406" y="411693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Build Server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117161" y="771910"/>
            <a:ext cx="2495211" cy="44847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Package 1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19" idx="2"/>
            <a:endCxn id="17" idx="0"/>
          </p:cNvCxnSpPr>
          <p:nvPr/>
        </p:nvCxnSpPr>
        <p:spPr>
          <a:xfrm>
            <a:off x="7364767" y="1220387"/>
            <a:ext cx="4300" cy="763075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6308542" y="3035321"/>
            <a:ext cx="761761" cy="27482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Pkg1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308543" y="3584975"/>
            <a:ext cx="761760" cy="27482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Pkg7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308543" y="3310148"/>
            <a:ext cx="761760" cy="27482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Pkg3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22731" y="2694189"/>
            <a:ext cx="889001" cy="12644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VIN2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50" y="3035322"/>
            <a:ext cx="761761" cy="27482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Pkg1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51" y="3584976"/>
            <a:ext cx="761760" cy="27482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Pkg6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51" y="3310149"/>
            <a:ext cx="761760" cy="27482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Pkg4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>
            <a:endCxn id="41" idx="0"/>
          </p:cNvCxnSpPr>
          <p:nvPr/>
        </p:nvCxnSpPr>
        <p:spPr>
          <a:xfrm>
            <a:off x="6689422" y="2432050"/>
            <a:ext cx="2" cy="26213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23" idx="0"/>
          </p:cNvCxnSpPr>
          <p:nvPr/>
        </p:nvCxnSpPr>
        <p:spPr>
          <a:xfrm>
            <a:off x="8067230" y="2432050"/>
            <a:ext cx="2" cy="262139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9715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1781285673"/>
              </p:ext>
            </p:extLst>
          </p:nvPr>
        </p:nvGraphicFramePr>
        <p:xfrm>
          <a:off x="472827" y="1108847"/>
          <a:ext cx="5325461" cy="3310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Vehicle Installation</a:t>
            </a:r>
            <a:endParaRPr lang="en-US" sz="3600" kern="0" dirty="0"/>
          </a:p>
        </p:txBody>
      </p:sp>
      <p:sp>
        <p:nvSpPr>
          <p:cNvPr id="64" name="Rounded Rectangle 63"/>
          <p:cNvSpPr/>
          <p:nvPr/>
        </p:nvSpPr>
        <p:spPr>
          <a:xfrm>
            <a:off x="6354549" y="889379"/>
            <a:ext cx="2244958" cy="3244946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986348" y="860154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srgbClr val="4F81BD"/>
                </a:solidFill>
              </a:rPr>
              <a:t>Head Unit</a:t>
            </a:r>
            <a:endParaRPr lang="en-US" sz="1400" dirty="0">
              <a:solidFill>
                <a:srgbClr val="4F81BD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608549" y="1241307"/>
            <a:ext cx="1727200" cy="105600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SOTA Client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707167" y="1593313"/>
            <a:ext cx="761761" cy="27482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Pkg1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88049" y="1868140"/>
            <a:ext cx="761760" cy="27482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Pkg7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468929" y="1593314"/>
            <a:ext cx="761760" cy="27482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Pkg3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980618" y="3359628"/>
            <a:ext cx="976620" cy="4953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 anchorCtr="0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Media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Player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6980618" y="2572126"/>
            <a:ext cx="976620" cy="4953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 anchorCtr="0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Package Manager</a:t>
            </a:r>
          </a:p>
        </p:txBody>
      </p:sp>
      <p:cxnSp>
        <p:nvCxnSpPr>
          <p:cNvPr id="36" name="Straight Arrow Connector 35"/>
          <p:cNvCxnSpPr>
            <a:stCxn id="17" idx="2"/>
            <a:endCxn id="35" idx="0"/>
          </p:cNvCxnSpPr>
          <p:nvPr/>
        </p:nvCxnSpPr>
        <p:spPr>
          <a:xfrm flipH="1">
            <a:off x="7468928" y="2297310"/>
            <a:ext cx="3221" cy="274816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5" idx="2"/>
            <a:endCxn id="34" idx="0"/>
          </p:cNvCxnSpPr>
          <p:nvPr/>
        </p:nvCxnSpPr>
        <p:spPr>
          <a:xfrm>
            <a:off x="7468928" y="3067426"/>
            <a:ext cx="0" cy="29220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8699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Strategic goal</a:t>
            </a:r>
            <a:endParaRPr lang="en-US" sz="3600" kern="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79602" y="2130994"/>
            <a:ext cx="8860295" cy="308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71436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2pPr>
            <a:lvl3pPr marL="535727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3pPr>
            <a:lvl4pPr marL="807164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4pPr>
            <a:lvl5pPr marL="1078598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5pPr>
            <a:lvl6pPr marL="1421464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6pPr>
            <a:lvl7pPr marL="1764329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7pPr>
            <a:lvl8pPr marL="2107196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8pPr>
            <a:lvl9pPr marL="2450061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en-GB" sz="1800" b="1" dirty="0" smtClean="0"/>
              <a:t>Secure</a:t>
            </a:r>
            <a:br>
              <a:rPr lang="en-GB" sz="1800" b="1" dirty="0" smtClean="0"/>
            </a:br>
            <a:r>
              <a:rPr lang="en-GB" sz="1600" dirty="0" smtClean="0"/>
              <a:t>The project is considered by its peers to have a robust security model in place. </a:t>
            </a:r>
            <a:endParaRPr lang="en-GB" sz="1600" dirty="0"/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endParaRPr lang="en-GB" sz="1600" dirty="0" smtClean="0"/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en-GB" sz="1800" b="1" dirty="0" smtClean="0"/>
              <a:t>Reliable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600" dirty="0" smtClean="0"/>
              <a:t>RVI is considered to have stable code that can easily be integrated into a production ready customer solution.</a:t>
            </a:r>
            <a:br>
              <a:rPr lang="en-GB" sz="1600" dirty="0" smtClean="0"/>
            </a:br>
            <a:endParaRPr lang="en-GB" sz="1600" dirty="0" smtClean="0"/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en-GB" sz="1800" b="1" dirty="0" smtClean="0"/>
              <a:t>Proven</a:t>
            </a:r>
            <a:r>
              <a:rPr lang="en-GB" sz="1600" b="1" dirty="0" smtClean="0"/>
              <a:t/>
            </a:r>
            <a:br>
              <a:rPr lang="en-GB" sz="1600" b="1" dirty="0" smtClean="0"/>
            </a:br>
            <a:r>
              <a:rPr lang="en-GB" sz="1600" dirty="0" smtClean="0"/>
              <a:t>RVI is thoroughly tested and is ready to be used in a production environment.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14766" y="980217"/>
            <a:ext cx="7769817" cy="809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2000" i="1" dirty="0" smtClean="0"/>
              <a:t>RVI is accepted by the automotive industry as a secure, reliable, and </a:t>
            </a:r>
            <a:br>
              <a:rPr lang="en-GB" sz="2000" i="1" dirty="0" smtClean="0"/>
            </a:br>
            <a:r>
              <a:rPr lang="en-GB" sz="2000" i="1" dirty="0" smtClean="0"/>
              <a:t>proven technology choice for connected vehicle projects.</a:t>
            </a:r>
            <a:endParaRPr lang="en-GB" sz="2000" i="1" dirty="0"/>
          </a:p>
        </p:txBody>
      </p:sp>
    </p:spTree>
    <p:extLst>
      <p:ext uri="{BB962C8B-B14F-4D97-AF65-F5344CB8AC3E}">
        <p14:creationId xmlns:p14="http://schemas.microsoft.com/office/powerpoint/2010/main" val="3231309704"/>
      </p:ext>
    </p:extLst>
  </p:cSld>
  <p:clrMapOvr>
    <a:masterClrMapping/>
  </p:clrMapOvr>
  <p:transition spd="slow" advTm="16466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Technical Scope</a:t>
            </a:r>
            <a:endParaRPr lang="en-US" sz="3600" kern="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79602" y="1707551"/>
            <a:ext cx="8860295" cy="2891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71436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2pPr>
            <a:lvl3pPr marL="535727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3pPr>
            <a:lvl4pPr marL="807164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4pPr>
            <a:lvl5pPr marL="1078598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5pPr>
            <a:lvl6pPr marL="1421464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6pPr>
            <a:lvl7pPr marL="1764329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7pPr>
            <a:lvl8pPr marL="2107196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8pPr>
            <a:lvl9pPr marL="2450061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en-GB" sz="1600" b="1" dirty="0" smtClean="0"/>
              <a:t>P2P</a:t>
            </a:r>
            <a:br>
              <a:rPr lang="en-GB" sz="1600" b="1" dirty="0" smtClean="0"/>
            </a:br>
            <a:r>
              <a:rPr lang="en-US" sz="1400" dirty="0" smtClean="0"/>
              <a:t>Internet connection not required for two peers to exchange services.</a:t>
            </a:r>
            <a:br>
              <a:rPr lang="en-US" sz="1400" dirty="0" smtClean="0"/>
            </a:br>
            <a:endParaRPr lang="en-US" sz="1400" dirty="0"/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en-GB" sz="1600" b="1" dirty="0" smtClean="0"/>
              <a:t>Provisioning</a:t>
            </a:r>
            <a:br>
              <a:rPr lang="en-GB" sz="1600" b="1" dirty="0" smtClean="0"/>
            </a:br>
            <a:r>
              <a:rPr lang="en-GB" sz="1400" dirty="0" smtClean="0"/>
              <a:t>Add, delete, and modify services and network nodes.</a:t>
            </a:r>
            <a:br>
              <a:rPr lang="en-GB" sz="1400" dirty="0" smtClean="0"/>
            </a:br>
            <a:endParaRPr lang="en-GB" sz="1400" dirty="0"/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en-GB" sz="1600" b="1" dirty="0" smtClean="0"/>
              <a:t>Authentication </a:t>
            </a:r>
            <a:r>
              <a:rPr lang="en-GB" sz="1600" b="1" dirty="0" smtClean="0"/>
              <a:t>and </a:t>
            </a:r>
            <a:r>
              <a:rPr lang="en-GB" sz="1600" b="1" dirty="0" smtClean="0"/>
              <a:t>Authorization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400" dirty="0" smtClean="0"/>
              <a:t>Proves that a service is who it claims to be, and has the right to invoke another service.</a:t>
            </a:r>
            <a:br>
              <a:rPr lang="en-GB" sz="1400" dirty="0" smtClean="0"/>
            </a:br>
            <a:endParaRPr lang="en-GB" sz="1400" dirty="0"/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en-GB" sz="1600" b="1" dirty="0" smtClean="0"/>
              <a:t>Discovery and Invocation</a:t>
            </a:r>
            <a:r>
              <a:rPr lang="en-GB" sz="1600" b="1" dirty="0" smtClean="0"/>
              <a:t/>
            </a:r>
            <a:br>
              <a:rPr lang="en-GB" sz="1600" b="1" dirty="0" smtClean="0"/>
            </a:br>
            <a:r>
              <a:rPr lang="en-GB" sz="1400" dirty="0" smtClean="0"/>
              <a:t>Allow two peers to exchange services that the other party is authorized to </a:t>
            </a:r>
            <a:r>
              <a:rPr lang="en-GB" sz="1400" dirty="0" smtClean="0"/>
              <a:t>use, and invoke those services over any data link.</a:t>
            </a:r>
            <a:endParaRPr lang="en-GB" sz="1400" dirty="0"/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endParaRPr lang="en-GB" sz="1400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14764" y="798236"/>
            <a:ext cx="7769817" cy="809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2000" i="1" dirty="0"/>
              <a:t>RVI</a:t>
            </a:r>
            <a:r>
              <a:rPr lang="en-US" sz="2000" i="1" dirty="0"/>
              <a:t> provides P2P based provisioning, </a:t>
            </a:r>
            <a:r>
              <a:rPr lang="en-US" sz="2000" i="1" dirty="0" smtClean="0"/>
              <a:t>authentication,  authorization</a:t>
            </a:r>
            <a:r>
              <a:rPr lang="en-US" sz="2000" i="1" dirty="0"/>
              <a:t>, discovery and invocation between services running </a:t>
            </a:r>
            <a:r>
              <a:rPr lang="en-US" sz="2000" i="1" dirty="0" smtClean="0"/>
              <a:t>inside and outside a vehicle. </a:t>
            </a:r>
            <a:endParaRPr lang="en-GB" sz="2000" i="1" dirty="0"/>
          </a:p>
        </p:txBody>
      </p:sp>
    </p:spTree>
    <p:extLst>
      <p:ext uri="{BB962C8B-B14F-4D97-AF65-F5344CB8AC3E}">
        <p14:creationId xmlns:p14="http://schemas.microsoft.com/office/powerpoint/2010/main" val="2165673606"/>
      </p:ext>
    </p:extLst>
  </p:cSld>
  <p:clrMapOvr>
    <a:masterClrMapping/>
  </p:clrMapOvr>
  <p:transition spd="slow" advTm="16466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Schematics</a:t>
            </a:r>
            <a:endParaRPr lang="en-US" sz="3600" kern="0" dirty="0"/>
          </a:p>
        </p:txBody>
      </p:sp>
      <p:sp>
        <p:nvSpPr>
          <p:cNvPr id="5" name="Rounded Rectangle 4"/>
          <p:cNvSpPr/>
          <p:nvPr/>
        </p:nvSpPr>
        <p:spPr>
          <a:xfrm>
            <a:off x="423081" y="850710"/>
            <a:ext cx="3234519" cy="1641929"/>
          </a:xfrm>
          <a:prstGeom prst="roundRect">
            <a:avLst>
              <a:gd name="adj" fmla="val 11552"/>
            </a:avLst>
          </a:prstGeom>
          <a:noFill/>
          <a:ln w="317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67762" y="848787"/>
            <a:ext cx="1156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Cloud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23639" y="2824433"/>
            <a:ext cx="3209022" cy="1652033"/>
          </a:xfrm>
          <a:prstGeom prst="roundRect">
            <a:avLst>
              <a:gd name="adj" fmla="val 11552"/>
            </a:avLst>
          </a:prstGeom>
          <a:noFill/>
          <a:ln w="317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19632" y="2824434"/>
            <a:ext cx="1633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Mobile Device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14677" y="1210255"/>
            <a:ext cx="1337480" cy="607977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Vehicle Tracking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65945" y="3193766"/>
            <a:ext cx="1337480" cy="607977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Door Unlock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80185" y="1230726"/>
            <a:ext cx="1337480" cy="607977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SOTA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148269" y="3209657"/>
            <a:ext cx="1337480" cy="607977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Media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Contro</a:t>
            </a:r>
            <a:r>
              <a:rPr lang="en-US" sz="2000" dirty="0">
                <a:solidFill>
                  <a:schemeClr val="tx1"/>
                </a:solidFill>
              </a:rPr>
              <a:t>l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678173" y="1375851"/>
            <a:ext cx="3163753" cy="2352189"/>
          </a:xfrm>
          <a:prstGeom prst="roundRect">
            <a:avLst>
              <a:gd name="adj" fmla="val 11552"/>
            </a:avLst>
          </a:prstGeom>
          <a:solidFill>
            <a:schemeClr val="bg1"/>
          </a:solidFill>
          <a:ln w="317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81746" y="1378480"/>
            <a:ext cx="1156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Vehicle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854330" y="1910851"/>
            <a:ext cx="1337480" cy="62536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SOTA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861154" y="2536371"/>
            <a:ext cx="1337480" cy="607977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Media Player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60050" y="1928236"/>
            <a:ext cx="1337480" cy="607977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GPS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260050" y="2536370"/>
            <a:ext cx="1337480" cy="607977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Body Control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861154" y="3144348"/>
            <a:ext cx="2736376" cy="44663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RVI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97861" y="1827329"/>
            <a:ext cx="2919804" cy="44663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RVI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65945" y="3817634"/>
            <a:ext cx="2919804" cy="44663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RVI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/>
          <p:cNvCxnSpPr>
            <a:endCxn id="29" idx="1"/>
          </p:cNvCxnSpPr>
          <p:nvPr/>
        </p:nvCxnSpPr>
        <p:spPr>
          <a:xfrm>
            <a:off x="4660711" y="3367667"/>
            <a:ext cx="120044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0" idx="3"/>
          </p:cNvCxnSpPr>
          <p:nvPr/>
        </p:nvCxnSpPr>
        <p:spPr>
          <a:xfrm flipH="1">
            <a:off x="3517665" y="2050648"/>
            <a:ext cx="76090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1" idx="3"/>
          </p:cNvCxnSpPr>
          <p:nvPr/>
        </p:nvCxnSpPr>
        <p:spPr>
          <a:xfrm flipH="1">
            <a:off x="3485749" y="4035345"/>
            <a:ext cx="792824" cy="560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278573" y="2050648"/>
            <a:ext cx="0" cy="1990305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3995382" y="3102148"/>
            <a:ext cx="1330658" cy="5310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SMS / 3G / LTE  </a:t>
            </a:r>
            <a:r>
              <a:rPr lang="en-US" sz="1600" dirty="0" err="1" smtClean="0">
                <a:solidFill>
                  <a:schemeClr val="tx1"/>
                </a:solidFill>
              </a:rPr>
              <a:t>WiFi</a:t>
            </a:r>
            <a:r>
              <a:rPr lang="en-US" sz="1600" dirty="0" smtClean="0">
                <a:solidFill>
                  <a:schemeClr val="tx1"/>
                </a:solidFill>
              </a:rPr>
              <a:t> / BT 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679145"/>
      </p:ext>
    </p:extLst>
  </p:cSld>
  <p:clrMapOvr>
    <a:masterClrMapping/>
  </p:clrMapOvr>
  <p:transition spd="slow" advTm="16466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Use Cases</a:t>
            </a:r>
            <a:endParaRPr lang="en-US" sz="3600" kern="0" dirty="0"/>
          </a:p>
        </p:txBody>
      </p:sp>
      <p:sp>
        <p:nvSpPr>
          <p:cNvPr id="14" name="Rounded Rectangle 13"/>
          <p:cNvSpPr/>
          <p:nvPr/>
        </p:nvSpPr>
        <p:spPr>
          <a:xfrm rot="16200000">
            <a:off x="2631731" y="1720956"/>
            <a:ext cx="2038832" cy="75671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Control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 rot="16200000">
            <a:off x="3512010" y="1725223"/>
            <a:ext cx="2038836" cy="74818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Big Data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 rot="16200000">
            <a:off x="4375780" y="1728338"/>
            <a:ext cx="2038832" cy="74197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SOTA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67021" y="3118736"/>
            <a:ext cx="2728812" cy="83911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RVI</a:t>
            </a:r>
          </a:p>
        </p:txBody>
      </p:sp>
    </p:spTree>
    <p:extLst>
      <p:ext uri="{BB962C8B-B14F-4D97-AF65-F5344CB8AC3E}">
        <p14:creationId xmlns:p14="http://schemas.microsoft.com/office/powerpoint/2010/main" val="3066958653"/>
      </p:ext>
    </p:extLst>
  </p:cSld>
  <p:clrMapOvr>
    <a:masterClrMapping/>
  </p:clrMapOvr>
  <p:transition spd="slow" advTm="16466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3658" y="292753"/>
            <a:ext cx="6346825" cy="9969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 dirty="0" smtClean="0"/>
              <a:t>CONTROL</a:t>
            </a:r>
            <a:br>
              <a:rPr lang="en-GB" b="1" dirty="0" smtClean="0"/>
            </a:br>
            <a:r>
              <a:rPr lang="en-GB" b="1" dirty="0" smtClean="0"/>
              <a:t>Vehicle Unlock</a:t>
            </a:r>
            <a:endParaRPr lang="en-GB" b="1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12320" y="2353786"/>
            <a:ext cx="3909848" cy="220554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GB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3" name="Straight Arrow Connector 12"/>
          <p:cNvCxnSpPr>
            <a:endCxn id="17" idx="1"/>
          </p:cNvCxnSpPr>
          <p:nvPr/>
        </p:nvCxnSpPr>
        <p:spPr>
          <a:xfrm>
            <a:off x="4955459" y="2550884"/>
            <a:ext cx="1307711" cy="0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Magnus Feuer\Dropbox (PDX OSTC)\with Magnus Feuer\Icons\icons-0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974" y="1956344"/>
            <a:ext cx="1195193" cy="119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3827160" y="1989505"/>
            <a:ext cx="1128871" cy="1128871"/>
            <a:chOff x="3827160" y="1989505"/>
            <a:chExt cx="1128871" cy="1128871"/>
          </a:xfrm>
        </p:grpSpPr>
        <p:sp>
          <p:nvSpPr>
            <p:cNvPr id="15" name="Oval 14"/>
            <p:cNvSpPr/>
            <p:nvPr/>
          </p:nvSpPr>
          <p:spPr>
            <a:xfrm>
              <a:off x="3827160" y="1989505"/>
              <a:ext cx="1128871" cy="1128871"/>
            </a:xfrm>
            <a:prstGeom prst="ellipse">
              <a:avLst/>
            </a:prstGeom>
            <a:noFill/>
            <a:ln w="730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9" descr="http://inwallspeakers1.com/wp-content/uploads/2013/11/bluetooth-icon-vecto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9195" y="2161540"/>
              <a:ext cx="784802" cy="784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" name="Picture 10" descr="C:\Users\Magnus Feuer\Dropbox (PDX OSTC)\with Magnus Feuer\Icons\icons-1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170" y="1950840"/>
            <a:ext cx="1200087" cy="12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>
            <a:stCxn id="14" idx="3"/>
            <a:endCxn id="15" idx="2"/>
          </p:cNvCxnSpPr>
          <p:nvPr/>
        </p:nvCxnSpPr>
        <p:spPr>
          <a:xfrm>
            <a:off x="2574167" y="2553941"/>
            <a:ext cx="1252993" cy="0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698426"/>
      </p:ext>
    </p:extLst>
  </p:cSld>
  <p:clrMapOvr>
    <a:masterClrMapping/>
  </p:clrMapOvr>
  <p:transition spd="slow" advTm="16466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Purpose</a:t>
            </a:r>
            <a:endParaRPr lang="en-US" sz="3600" kern="0" dirty="0"/>
          </a:p>
        </p:txBody>
      </p: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847384159"/>
              </p:ext>
            </p:extLst>
          </p:nvPr>
        </p:nvGraphicFramePr>
        <p:xfrm>
          <a:off x="877613" y="1413640"/>
          <a:ext cx="7593725" cy="2291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Oval 1"/>
          <p:cNvSpPr/>
          <p:nvPr/>
        </p:nvSpPr>
        <p:spPr>
          <a:xfrm>
            <a:off x="1546877" y="2270517"/>
            <a:ext cx="600900" cy="6009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1687384" y="2411651"/>
            <a:ext cx="319882" cy="31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6803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Overview</a:t>
            </a:r>
            <a:endParaRPr lang="en-US" sz="3600" kern="0" dirty="0"/>
          </a:p>
        </p:txBody>
      </p:sp>
      <p:sp>
        <p:nvSpPr>
          <p:cNvPr id="3" name="Rounded Rectangle 2"/>
          <p:cNvSpPr/>
          <p:nvPr/>
        </p:nvSpPr>
        <p:spPr>
          <a:xfrm>
            <a:off x="888502" y="1022850"/>
            <a:ext cx="1387920" cy="78570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Key </a:t>
            </a:r>
            <a:r>
              <a:rPr lang="en-US" sz="2000" dirty="0" err="1" smtClean="0">
                <a:solidFill>
                  <a:schemeClr val="bg1"/>
                </a:solidFill>
              </a:rPr>
              <a:t>mgmt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w</a:t>
            </a:r>
            <a:r>
              <a:rPr lang="en-US" sz="2000" dirty="0" smtClean="0">
                <a:solidFill>
                  <a:schemeClr val="bg1"/>
                </a:solidFill>
              </a:rPr>
              <a:t>ebsite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3779999" y="1022853"/>
            <a:ext cx="1387920" cy="78570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Android unlock app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6671497" y="1375258"/>
            <a:ext cx="1387920" cy="39285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Unlock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81953438"/>
              </p:ext>
            </p:extLst>
          </p:nvPr>
        </p:nvGraphicFramePr>
        <p:xfrm>
          <a:off x="478081" y="209105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8" name="Straight Arrow Connector 17"/>
          <p:cNvCxnSpPr>
            <a:stCxn id="15" idx="2"/>
          </p:cNvCxnSpPr>
          <p:nvPr/>
        </p:nvCxnSpPr>
        <p:spPr>
          <a:xfrm flipH="1" flipV="1">
            <a:off x="5167919" y="1571685"/>
            <a:ext cx="526024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6"/>
            <a:endCxn id="75" idx="1"/>
          </p:cNvCxnSpPr>
          <p:nvPr/>
        </p:nvCxnSpPr>
        <p:spPr>
          <a:xfrm>
            <a:off x="6124841" y="1571686"/>
            <a:ext cx="54665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73" idx="1"/>
          </p:cNvCxnSpPr>
          <p:nvPr/>
        </p:nvCxnSpPr>
        <p:spPr>
          <a:xfrm>
            <a:off x="3246445" y="1415701"/>
            <a:ext cx="533554" cy="4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3" idx="3"/>
          </p:cNvCxnSpPr>
          <p:nvPr/>
        </p:nvCxnSpPr>
        <p:spPr>
          <a:xfrm flipH="1">
            <a:off x="2276422" y="1415701"/>
            <a:ext cx="554910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671497" y="961911"/>
            <a:ext cx="1387920" cy="41334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Keyfob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184" y="1192201"/>
            <a:ext cx="446999" cy="44699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693943" y="1356237"/>
            <a:ext cx="430898" cy="430898"/>
            <a:chOff x="5608087" y="1192201"/>
            <a:chExt cx="508372" cy="508372"/>
          </a:xfrm>
        </p:grpSpPr>
        <p:sp>
          <p:nvSpPr>
            <p:cNvPr id="15" name="Oval 14"/>
            <p:cNvSpPr/>
            <p:nvPr/>
          </p:nvSpPr>
          <p:spPr>
            <a:xfrm>
              <a:off x="5608087" y="1192201"/>
              <a:ext cx="508372" cy="5083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9" descr="http://inwallspeakers1.com/wp-content/uploads/2013/11/bluetooth-icon-vector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5561" y="1269675"/>
              <a:ext cx="353425" cy="353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916656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ge Number Only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ogo Only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ogo Removed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ogo &amp; Page Number Removed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Use With Video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>
          <a:solidFill>
            <a:schemeClr val="tx1"/>
          </a:solidFill>
        </a:ln>
      </a:spPr>
      <a:bodyPr rtlCol="0" anchor="ctr"/>
      <a:lstStyle>
        <a:defPPr algn="ctr">
          <a:defRPr sz="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30DDCC3B044AB0DD05419F32AF07" ma:contentTypeVersion="0" ma:contentTypeDescription="Create a new document." ma:contentTypeScope="" ma:versionID="c796420ab46c721f3d9f54c927237ff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04E63C-B728-465E-981E-EA4A59ADE1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495DA5-DF89-4E06-BA8E-B42FD9C0B2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A767AAE-5D94-4BE3-A8F5-4E0143AA02EC}">
  <ds:schemaRefs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9854</TotalTime>
  <Words>613</Words>
  <Application>Microsoft Office PowerPoint</Application>
  <PresentationFormat>On-screen Show (16:9)</PresentationFormat>
  <Paragraphs>175</Paragraphs>
  <Slides>23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Page Number Only</vt:lpstr>
      <vt:lpstr>Logo Only</vt:lpstr>
      <vt:lpstr>Logo Removed</vt:lpstr>
      <vt:lpstr>Logo &amp; Page Number Removed</vt:lpstr>
      <vt:lpstr>Use With Video</vt:lpstr>
      <vt:lpstr>Office Theme</vt:lpstr>
      <vt:lpstr>Remote Vehicle Interaction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CONTROL Vehicle Unlock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BIG DATA Vehicle Tracking</vt:lpstr>
      <vt:lpstr>PowerPoint Presentation</vt:lpstr>
      <vt:lpstr>PowerPoint Presentation</vt:lpstr>
      <vt:lpstr>PowerPoint Presentation</vt:lpstr>
      <vt:lpstr>PowerPoint Presentation</vt:lpstr>
      <vt:lpstr>SOTA Software Over The Air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supervisor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Software Supervisor</dc:creator>
  <cp:lastModifiedBy>Windows User</cp:lastModifiedBy>
  <cp:revision>617</cp:revision>
  <cp:lastPrinted>2012-07-03T14:13:11Z</cp:lastPrinted>
  <dcterms:created xsi:type="dcterms:W3CDTF">2012-06-14T10:02:22Z</dcterms:created>
  <dcterms:modified xsi:type="dcterms:W3CDTF">2015-06-01T20:19:47Z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0x010100140A30DDCC3B044AB0DD05419F32AF07</vt:lpwstr>
  </property>
</Properties>
</file>