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4"/>
    <p:sldMasterId id="2147483785" r:id="rId5"/>
    <p:sldMasterId id="2147483811" r:id="rId6"/>
    <p:sldMasterId id="2147483798" r:id="rId7"/>
    <p:sldMasterId id="2147483837" r:id="rId8"/>
    <p:sldMasterId id="2147483886" r:id="rId9"/>
  </p:sldMasterIdLst>
  <p:notesMasterIdLst>
    <p:notesMasterId r:id="rId17"/>
  </p:notesMasterIdLst>
  <p:handoutMasterIdLst>
    <p:handoutMasterId r:id="rId18"/>
  </p:handoutMasterIdLst>
  <p:sldIdLst>
    <p:sldId id="631" r:id="rId10"/>
    <p:sldId id="632" r:id="rId11"/>
    <p:sldId id="633" r:id="rId12"/>
    <p:sldId id="638" r:id="rId13"/>
    <p:sldId id="634" r:id="rId14"/>
    <p:sldId id="635" r:id="rId15"/>
    <p:sldId id="637" r:id="rId16"/>
  </p:sldIdLst>
  <p:sldSz cx="9144000" cy="5143500" type="screen16x9"/>
  <p:notesSz cx="7010400" cy="9296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341313" indent="1158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684213" indent="2301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027113" indent="3444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370013" indent="4587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008000"/>
    <a:srgbClr val="0084D1"/>
    <a:srgbClr val="FFD420"/>
    <a:srgbClr val="242424"/>
    <a:srgbClr val="C7CBCF"/>
    <a:srgbClr val="7D7D7D"/>
    <a:srgbClr val="000000"/>
    <a:srgbClr val="CBCFD3"/>
    <a:srgbClr val="A7A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00" autoAdjust="0"/>
    <p:restoredTop sz="98744" autoAdjust="0"/>
  </p:normalViewPr>
  <p:slideViewPr>
    <p:cSldViewPr snapToGrid="0">
      <p:cViewPr>
        <p:scale>
          <a:sx n="164" d="100"/>
          <a:sy n="164" d="100"/>
        </p:scale>
        <p:origin x="-138" y="120"/>
      </p:cViewPr>
      <p:guideLst>
        <p:guide orient="horz" pos="1620"/>
        <p:guide orient="horz" pos="3035"/>
        <p:guide orient="horz" pos="899"/>
        <p:guide orient="horz" pos="760"/>
        <p:guide orient="horz" pos="2703"/>
        <p:guide orient="horz" pos="327"/>
        <p:guide orient="horz" pos="608"/>
        <p:guide orient="horz" pos="1919"/>
        <p:guide pos="2880"/>
        <p:guide pos="330"/>
        <p:guide pos="5508"/>
        <p:guide pos="2594"/>
        <p:guide pos="3032"/>
        <p:guide pos="42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-3306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AB2605-3951-4F3F-B3C0-88112FF306F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906A74-EDE8-4D77-A977-7267C3F69843}">
      <dgm:prSet/>
      <dgm:spPr/>
      <dgm:t>
        <a:bodyPr/>
        <a:lstStyle/>
        <a:p>
          <a:pPr rtl="0"/>
          <a:r>
            <a:rPr lang="en-US" dirty="0" smtClean="0"/>
            <a:t>Use the cloud</a:t>
          </a:r>
          <a:endParaRPr lang="en-US" dirty="0"/>
        </a:p>
      </dgm:t>
    </dgm:pt>
    <dgm:pt modelId="{491543E5-9446-4E98-8645-394DF4A07311}" type="parTrans" cxnId="{DAABB5F3-C48A-4D99-9552-CCC07A4D7461}">
      <dgm:prSet/>
      <dgm:spPr/>
      <dgm:t>
        <a:bodyPr/>
        <a:lstStyle/>
        <a:p>
          <a:endParaRPr lang="en-US"/>
        </a:p>
      </dgm:t>
    </dgm:pt>
    <dgm:pt modelId="{54B0D233-F012-4533-9D72-F13E3160CA8B}" type="sibTrans" cxnId="{DAABB5F3-C48A-4D99-9552-CCC07A4D7461}">
      <dgm:prSet/>
      <dgm:spPr/>
      <dgm:t>
        <a:bodyPr/>
        <a:lstStyle/>
        <a:p>
          <a:endParaRPr lang="en-US"/>
        </a:p>
      </dgm:t>
    </dgm:pt>
    <dgm:pt modelId="{4BD96E55-E231-4385-A363-C2668E368078}">
      <dgm:prSet/>
      <dgm:spPr/>
      <dgm:t>
        <a:bodyPr/>
        <a:lstStyle/>
        <a:p>
          <a:pPr rtl="0"/>
          <a:r>
            <a:rPr lang="en-US" dirty="0" smtClean="0"/>
            <a:t>to install software</a:t>
          </a:r>
          <a:endParaRPr lang="en-US" dirty="0"/>
        </a:p>
      </dgm:t>
    </dgm:pt>
    <dgm:pt modelId="{57E92FA4-823C-48BF-96FF-681E42F7863D}" type="parTrans" cxnId="{980933E3-63DD-4D74-BA52-BD5FE5F72E55}">
      <dgm:prSet/>
      <dgm:spPr/>
      <dgm:t>
        <a:bodyPr/>
        <a:lstStyle/>
        <a:p>
          <a:endParaRPr lang="en-US"/>
        </a:p>
      </dgm:t>
    </dgm:pt>
    <dgm:pt modelId="{C65C6598-BD6A-45CC-8E3A-76F5702A951C}" type="sibTrans" cxnId="{980933E3-63DD-4D74-BA52-BD5FE5F72E55}">
      <dgm:prSet/>
      <dgm:spPr/>
      <dgm:t>
        <a:bodyPr/>
        <a:lstStyle/>
        <a:p>
          <a:endParaRPr lang="en-US"/>
        </a:p>
      </dgm:t>
    </dgm:pt>
    <dgm:pt modelId="{41EABD30-86A0-4D73-8461-0163E19E54B7}">
      <dgm:prSet/>
      <dgm:spPr/>
      <dgm:t>
        <a:bodyPr/>
        <a:lstStyle/>
        <a:p>
          <a:pPr rtl="0"/>
          <a:r>
            <a:rPr lang="en-US" dirty="0" smtClean="0"/>
            <a:t>on any vehicle</a:t>
          </a:r>
          <a:endParaRPr lang="en-US" dirty="0"/>
        </a:p>
      </dgm:t>
    </dgm:pt>
    <dgm:pt modelId="{8AFD3467-B252-408A-A9A2-21C15014FD18}" type="parTrans" cxnId="{87944DC6-B85E-46A3-B6F6-E43BBF382D02}">
      <dgm:prSet/>
      <dgm:spPr/>
      <dgm:t>
        <a:bodyPr/>
        <a:lstStyle/>
        <a:p>
          <a:endParaRPr lang="en-US"/>
        </a:p>
      </dgm:t>
    </dgm:pt>
    <dgm:pt modelId="{A2FC3161-8608-4063-8463-4215DC327AB8}" type="sibTrans" cxnId="{87944DC6-B85E-46A3-B6F6-E43BBF382D02}">
      <dgm:prSet/>
      <dgm:spPr/>
      <dgm:t>
        <a:bodyPr/>
        <a:lstStyle/>
        <a:p>
          <a:endParaRPr lang="en-US"/>
        </a:p>
      </dgm:t>
    </dgm:pt>
    <dgm:pt modelId="{4AC41330-2F38-4921-B037-A562CB569434}" type="pres">
      <dgm:prSet presAssocID="{6DAB2605-3951-4F3F-B3C0-88112FF306F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26E4FD-3060-44A0-8993-E7D6F55DC589}" type="pres">
      <dgm:prSet presAssocID="{8F906A74-EDE8-4D77-A977-7267C3F69843}" presName="composite" presStyleCnt="0"/>
      <dgm:spPr/>
    </dgm:pt>
    <dgm:pt modelId="{42D4BAC1-AAB6-4E4C-A51D-8CB2487B2623}" type="pres">
      <dgm:prSet presAssocID="{8F906A74-EDE8-4D77-A977-7267C3F69843}" presName="imgShp" presStyleLbl="fgImgPlace1" presStyleIdx="0" presStyleCnt="3" custLinFactNeighborX="-6985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419E9D7-4285-439B-AEEC-FCC78C7EFD18}" type="pres">
      <dgm:prSet presAssocID="{8F906A74-EDE8-4D77-A977-7267C3F69843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A0FF1F-1856-4F98-8651-0F3ECD64818A}" type="pres">
      <dgm:prSet presAssocID="{54B0D233-F012-4533-9D72-F13E3160CA8B}" presName="spacing" presStyleCnt="0"/>
      <dgm:spPr/>
    </dgm:pt>
    <dgm:pt modelId="{F6A138F4-7B23-43D1-AD06-FFE0845FF5D7}" type="pres">
      <dgm:prSet presAssocID="{4BD96E55-E231-4385-A363-C2668E368078}" presName="composite" presStyleCnt="0"/>
      <dgm:spPr/>
    </dgm:pt>
    <dgm:pt modelId="{536AEDA1-0432-40A4-91AD-3420519EF0FC}" type="pres">
      <dgm:prSet presAssocID="{4BD96E55-E231-4385-A363-C2668E368078}" presName="imgShp" presStyleLbl="fgImgPlace1" presStyleIdx="1" presStyleCnt="3" custLinFactNeighborX="-69857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8E5CA4F-B995-47CC-9F25-DC0C3574F3D8}" type="pres">
      <dgm:prSet presAssocID="{4BD96E55-E231-4385-A363-C2668E368078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19841-C046-4366-ADDE-DA2548BE4F50}" type="pres">
      <dgm:prSet presAssocID="{C65C6598-BD6A-45CC-8E3A-76F5702A951C}" presName="spacing" presStyleCnt="0"/>
      <dgm:spPr/>
    </dgm:pt>
    <dgm:pt modelId="{2DCBB59A-AAE0-45D7-A7A4-8865041F6C94}" type="pres">
      <dgm:prSet presAssocID="{41EABD30-86A0-4D73-8461-0163E19E54B7}" presName="composite" presStyleCnt="0"/>
      <dgm:spPr/>
    </dgm:pt>
    <dgm:pt modelId="{DC472189-0B36-4342-935A-88B8B527CF22}" type="pres">
      <dgm:prSet presAssocID="{41EABD30-86A0-4D73-8461-0163E19E54B7}" presName="imgShp" presStyleLbl="fgImgPlace1" presStyleIdx="2" presStyleCnt="3" custLinFactNeighborX="-6985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7770401-0C59-4F00-B65F-E243B19DA876}" type="pres">
      <dgm:prSet presAssocID="{41EABD30-86A0-4D73-8461-0163E19E54B7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9C14B6-FB5E-4D5B-B211-32FB11FB3DE3}" type="presOf" srcId="{41EABD30-86A0-4D73-8461-0163E19E54B7}" destId="{E7770401-0C59-4F00-B65F-E243B19DA876}" srcOrd="0" destOrd="0" presId="urn:microsoft.com/office/officeart/2005/8/layout/vList3"/>
    <dgm:cxn modelId="{980933E3-63DD-4D74-BA52-BD5FE5F72E55}" srcId="{6DAB2605-3951-4F3F-B3C0-88112FF306FD}" destId="{4BD96E55-E231-4385-A363-C2668E368078}" srcOrd="1" destOrd="0" parTransId="{57E92FA4-823C-48BF-96FF-681E42F7863D}" sibTransId="{C65C6598-BD6A-45CC-8E3A-76F5702A951C}"/>
    <dgm:cxn modelId="{DAABB5F3-C48A-4D99-9552-CCC07A4D7461}" srcId="{6DAB2605-3951-4F3F-B3C0-88112FF306FD}" destId="{8F906A74-EDE8-4D77-A977-7267C3F69843}" srcOrd="0" destOrd="0" parTransId="{491543E5-9446-4E98-8645-394DF4A07311}" sibTransId="{54B0D233-F012-4533-9D72-F13E3160CA8B}"/>
    <dgm:cxn modelId="{87944DC6-B85E-46A3-B6F6-E43BBF382D02}" srcId="{6DAB2605-3951-4F3F-B3C0-88112FF306FD}" destId="{41EABD30-86A0-4D73-8461-0163E19E54B7}" srcOrd="2" destOrd="0" parTransId="{8AFD3467-B252-408A-A9A2-21C15014FD18}" sibTransId="{A2FC3161-8608-4063-8463-4215DC327AB8}"/>
    <dgm:cxn modelId="{A326F3CE-6D54-4036-8F2C-387F6FE61777}" type="presOf" srcId="{8F906A74-EDE8-4D77-A977-7267C3F69843}" destId="{9419E9D7-4285-439B-AEEC-FCC78C7EFD18}" srcOrd="0" destOrd="0" presId="urn:microsoft.com/office/officeart/2005/8/layout/vList3"/>
    <dgm:cxn modelId="{CE326AE8-3145-460D-96E4-8E5743596870}" type="presOf" srcId="{4BD96E55-E231-4385-A363-C2668E368078}" destId="{18E5CA4F-B995-47CC-9F25-DC0C3574F3D8}" srcOrd="0" destOrd="0" presId="urn:microsoft.com/office/officeart/2005/8/layout/vList3"/>
    <dgm:cxn modelId="{9EDA644B-2EC1-411C-AC25-B542941E7DAD}" type="presOf" srcId="{6DAB2605-3951-4F3F-B3C0-88112FF306FD}" destId="{4AC41330-2F38-4921-B037-A562CB569434}" srcOrd="0" destOrd="0" presId="urn:microsoft.com/office/officeart/2005/8/layout/vList3"/>
    <dgm:cxn modelId="{2923B678-6430-479D-92FD-E5BB48502845}" type="presParOf" srcId="{4AC41330-2F38-4921-B037-A562CB569434}" destId="{7A26E4FD-3060-44A0-8993-E7D6F55DC589}" srcOrd="0" destOrd="0" presId="urn:microsoft.com/office/officeart/2005/8/layout/vList3"/>
    <dgm:cxn modelId="{BB6097F2-2A25-4D09-87A7-223074AB89EE}" type="presParOf" srcId="{7A26E4FD-3060-44A0-8993-E7D6F55DC589}" destId="{42D4BAC1-AAB6-4E4C-A51D-8CB2487B2623}" srcOrd="0" destOrd="0" presId="urn:microsoft.com/office/officeart/2005/8/layout/vList3"/>
    <dgm:cxn modelId="{357EC464-171F-4095-B869-15CFC7FC92E7}" type="presParOf" srcId="{7A26E4FD-3060-44A0-8993-E7D6F55DC589}" destId="{9419E9D7-4285-439B-AEEC-FCC78C7EFD18}" srcOrd="1" destOrd="0" presId="urn:microsoft.com/office/officeart/2005/8/layout/vList3"/>
    <dgm:cxn modelId="{7AE5DBFE-42C7-4F41-9387-06A8D231A624}" type="presParOf" srcId="{4AC41330-2F38-4921-B037-A562CB569434}" destId="{78A0FF1F-1856-4F98-8651-0F3ECD64818A}" srcOrd="1" destOrd="0" presId="urn:microsoft.com/office/officeart/2005/8/layout/vList3"/>
    <dgm:cxn modelId="{9BBA7FC2-1100-465F-8361-E8D7CFB92218}" type="presParOf" srcId="{4AC41330-2F38-4921-B037-A562CB569434}" destId="{F6A138F4-7B23-43D1-AD06-FFE0845FF5D7}" srcOrd="2" destOrd="0" presId="urn:microsoft.com/office/officeart/2005/8/layout/vList3"/>
    <dgm:cxn modelId="{DF670E70-2DB7-4082-81A4-060E861A9466}" type="presParOf" srcId="{F6A138F4-7B23-43D1-AD06-FFE0845FF5D7}" destId="{536AEDA1-0432-40A4-91AD-3420519EF0FC}" srcOrd="0" destOrd="0" presId="urn:microsoft.com/office/officeart/2005/8/layout/vList3"/>
    <dgm:cxn modelId="{8DF63DEF-4062-4789-AC2E-88F815217E6C}" type="presParOf" srcId="{F6A138F4-7B23-43D1-AD06-FFE0845FF5D7}" destId="{18E5CA4F-B995-47CC-9F25-DC0C3574F3D8}" srcOrd="1" destOrd="0" presId="urn:microsoft.com/office/officeart/2005/8/layout/vList3"/>
    <dgm:cxn modelId="{EEF27355-AEAF-4D3E-B497-A2BA624555AD}" type="presParOf" srcId="{4AC41330-2F38-4921-B037-A562CB569434}" destId="{73619841-C046-4366-ADDE-DA2548BE4F50}" srcOrd="3" destOrd="0" presId="urn:microsoft.com/office/officeart/2005/8/layout/vList3"/>
    <dgm:cxn modelId="{E8788361-D6DA-4FF3-A6AF-4A432B2C8CD0}" type="presParOf" srcId="{4AC41330-2F38-4921-B037-A562CB569434}" destId="{2DCBB59A-AAE0-45D7-A7A4-8865041F6C94}" srcOrd="4" destOrd="0" presId="urn:microsoft.com/office/officeart/2005/8/layout/vList3"/>
    <dgm:cxn modelId="{CBE337BE-2B25-4AE7-8A72-D86588218CCE}" type="presParOf" srcId="{2DCBB59A-AAE0-45D7-A7A4-8865041F6C94}" destId="{DC472189-0B36-4342-935A-88B8B527CF22}" srcOrd="0" destOrd="0" presId="urn:microsoft.com/office/officeart/2005/8/layout/vList3"/>
    <dgm:cxn modelId="{C8B42498-FCB4-49D1-A31E-6FCC9F84F6F8}" type="presParOf" srcId="{2DCBB59A-AAE0-45D7-A7A4-8865041F6C94}" destId="{E7770401-0C59-4F00-B65F-E243B19DA87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0F1C16-1B3B-4FEE-BB02-0BF2A025B36E}">
      <dgm:prSet/>
      <dgm:spPr/>
      <dgm:t>
        <a:bodyPr/>
        <a:lstStyle/>
        <a:p>
          <a:pPr rtl="0"/>
          <a:r>
            <a:rPr lang="en-GB" b="0" dirty="0" smtClean="0"/>
            <a:t>When owner starts the car in the morning, an update icon is displayed on the head unit.</a:t>
          </a:r>
        </a:p>
      </dgm:t>
    </dgm:pt>
    <dgm:pt modelId="{F1AA863E-E904-4398-84B8-3A5731F42B12}" type="parTrans" cxnId="{C9C43419-BD59-42A7-BE3C-B777B86B54F7}">
      <dgm:prSet/>
      <dgm:spPr/>
      <dgm:t>
        <a:bodyPr/>
        <a:lstStyle/>
        <a:p>
          <a:endParaRPr lang="en-US"/>
        </a:p>
      </dgm:t>
    </dgm:pt>
    <dgm:pt modelId="{8F0B9E16-4140-4F04-B143-77017B8D5B93}" type="sibTrans" cxnId="{C9C43419-BD59-42A7-BE3C-B777B86B54F7}">
      <dgm:prSet/>
      <dgm:spPr/>
      <dgm:t>
        <a:bodyPr/>
        <a:lstStyle/>
        <a:p>
          <a:endParaRPr lang="en-US"/>
        </a:p>
      </dgm:t>
    </dgm:pt>
    <dgm:pt modelId="{8CD7059F-84A8-4640-A6D3-66B6E9CD9BD4}">
      <dgm:prSet/>
      <dgm:spPr/>
      <dgm:t>
        <a:bodyPr/>
        <a:lstStyle/>
        <a:p>
          <a:pPr rtl="0"/>
          <a:r>
            <a:rPr lang="en-GB" b="0" dirty="0" smtClean="0"/>
            <a:t>After learning that the update allows the car to analyse its daily commute to optimize drivetrain management, saving 6% fuel, the owner installs it.</a:t>
          </a:r>
        </a:p>
      </dgm:t>
    </dgm:pt>
    <dgm:pt modelId="{2E4058BA-D343-4CC3-9846-A7B3B207CEDC}" type="parTrans" cxnId="{8CFBA009-7051-4736-83CD-96C63E568673}">
      <dgm:prSet/>
      <dgm:spPr/>
      <dgm:t>
        <a:bodyPr/>
        <a:lstStyle/>
        <a:p>
          <a:endParaRPr lang="en-US"/>
        </a:p>
      </dgm:t>
    </dgm:pt>
    <dgm:pt modelId="{6E97C43C-EAE5-405F-9477-A940D3139591}" type="sibTrans" cxnId="{8CFBA009-7051-4736-83CD-96C63E568673}">
      <dgm:prSet/>
      <dgm:spPr/>
      <dgm:t>
        <a:bodyPr/>
        <a:lstStyle/>
        <a:p>
          <a:endParaRPr lang="en-US"/>
        </a:p>
      </dgm:t>
    </dgm:pt>
    <dgm:pt modelId="{476F7230-C183-46AE-866E-DD34F358D88B}">
      <dgm:prSet/>
      <dgm:spPr/>
      <dgm:t>
        <a:bodyPr/>
        <a:lstStyle/>
        <a:p>
          <a:pPr rtl="0"/>
          <a:r>
            <a:rPr lang="en-GB" b="0" dirty="0" smtClean="0"/>
            <a:t>When the owner drives home after work</a:t>
          </a:r>
          <a:r>
            <a:rPr lang="en-GB" b="0" smtClean="0"/>
            <a:t>, the </a:t>
          </a:r>
          <a:r>
            <a:rPr lang="en-GB" b="0" dirty="0" smtClean="0"/>
            <a:t>new app is available showing how the vehicle is adapting to the commute to minimize fuel consumption.</a:t>
          </a:r>
        </a:p>
      </dgm:t>
    </dgm:pt>
    <dgm:pt modelId="{E52E9470-6CCB-434A-851C-1B694902CC0B}" type="parTrans" cxnId="{C32AC0B3-BF40-42CE-8F81-B0531873DE20}">
      <dgm:prSet/>
      <dgm:spPr/>
      <dgm:t>
        <a:bodyPr/>
        <a:lstStyle/>
        <a:p>
          <a:endParaRPr lang="en-US"/>
        </a:p>
      </dgm:t>
    </dgm:pt>
    <dgm:pt modelId="{E8064E8D-59D9-438C-A478-41DBE08D6ECB}" type="sibTrans" cxnId="{C32AC0B3-BF40-42CE-8F81-B0531873DE20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A0E871-7486-4F1B-922E-0B14257D93B3}" type="pres">
      <dgm:prSet presAssocID="{E30F1C16-1B3B-4FEE-BB02-0BF2A025B36E}" presName="parentText" presStyleLbl="node1" presStyleIdx="0" presStyleCnt="3" custLinFactNeighborX="-652" custLinFactNeighborY="-700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BAA29-2411-4C1C-9B11-6E4F9EDCE3A2}" type="pres">
      <dgm:prSet presAssocID="{8F0B9E16-4140-4F04-B143-77017B8D5B93}" presName="spacer" presStyleCnt="0"/>
      <dgm:spPr/>
    </dgm:pt>
    <dgm:pt modelId="{76B304BB-8F31-4BBC-8044-5AED5118F264}" type="pres">
      <dgm:prSet presAssocID="{8CD7059F-84A8-4640-A6D3-66B6E9CD9BD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6CDC5F-CA0D-4DDA-8E9F-92E01CACFF28}" type="pres">
      <dgm:prSet presAssocID="{6E97C43C-EAE5-405F-9477-A940D3139591}" presName="spacer" presStyleCnt="0"/>
      <dgm:spPr/>
    </dgm:pt>
    <dgm:pt modelId="{007EDEA2-1C1D-4711-A93B-43F8F6A96FE9}" type="pres">
      <dgm:prSet presAssocID="{476F7230-C183-46AE-866E-DD34F358D88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EE088C-7BA2-4A37-A71B-B5474D600F29}" type="presOf" srcId="{0A296DC2-6585-4E07-9809-EE01D5052765}" destId="{32200411-A8EF-40C8-8AF3-0D627E2AEA2D}" srcOrd="0" destOrd="0" presId="urn:microsoft.com/office/officeart/2005/8/layout/vList2"/>
    <dgm:cxn modelId="{8E7A1224-26A3-4A5D-8DD3-022E40D2AC8F}" type="presOf" srcId="{476F7230-C183-46AE-866E-DD34F358D88B}" destId="{007EDEA2-1C1D-4711-A93B-43F8F6A96FE9}" srcOrd="0" destOrd="0" presId="urn:microsoft.com/office/officeart/2005/8/layout/vList2"/>
    <dgm:cxn modelId="{D400B26F-2164-4405-A407-BF2F5C07E2CF}" type="presOf" srcId="{8CD7059F-84A8-4640-A6D3-66B6E9CD9BD4}" destId="{76B304BB-8F31-4BBC-8044-5AED5118F264}" srcOrd="0" destOrd="0" presId="urn:microsoft.com/office/officeart/2005/8/layout/vList2"/>
    <dgm:cxn modelId="{C9C43419-BD59-42A7-BE3C-B777B86B54F7}" srcId="{0A296DC2-6585-4E07-9809-EE01D5052765}" destId="{E30F1C16-1B3B-4FEE-BB02-0BF2A025B36E}" srcOrd="0" destOrd="0" parTransId="{F1AA863E-E904-4398-84B8-3A5731F42B12}" sibTransId="{8F0B9E16-4140-4F04-B143-77017B8D5B93}"/>
    <dgm:cxn modelId="{8CFBA009-7051-4736-83CD-96C63E568673}" srcId="{0A296DC2-6585-4E07-9809-EE01D5052765}" destId="{8CD7059F-84A8-4640-A6D3-66B6E9CD9BD4}" srcOrd="1" destOrd="0" parTransId="{2E4058BA-D343-4CC3-9846-A7B3B207CEDC}" sibTransId="{6E97C43C-EAE5-405F-9477-A940D3139591}"/>
    <dgm:cxn modelId="{C32AC0B3-BF40-42CE-8F81-B0531873DE20}" srcId="{0A296DC2-6585-4E07-9809-EE01D5052765}" destId="{476F7230-C183-46AE-866E-DD34F358D88B}" srcOrd="2" destOrd="0" parTransId="{E52E9470-6CCB-434A-851C-1B694902CC0B}" sibTransId="{E8064E8D-59D9-438C-A478-41DBE08D6ECB}"/>
    <dgm:cxn modelId="{2C70E6C2-43D0-4EB1-BE1A-A0243CAE55F2}" type="presOf" srcId="{E30F1C16-1B3B-4FEE-BB02-0BF2A025B36E}" destId="{5BA0E871-7486-4F1B-922E-0B14257D93B3}" srcOrd="0" destOrd="0" presId="urn:microsoft.com/office/officeart/2005/8/layout/vList2"/>
    <dgm:cxn modelId="{7944B04B-097B-4DA7-90A9-B4E50D16130F}" type="presParOf" srcId="{32200411-A8EF-40C8-8AF3-0D627E2AEA2D}" destId="{5BA0E871-7486-4F1B-922E-0B14257D93B3}" srcOrd="0" destOrd="0" presId="urn:microsoft.com/office/officeart/2005/8/layout/vList2"/>
    <dgm:cxn modelId="{C1DD6390-1A17-4351-B481-9C7FF46E2762}" type="presParOf" srcId="{32200411-A8EF-40C8-8AF3-0D627E2AEA2D}" destId="{978BAA29-2411-4C1C-9B11-6E4F9EDCE3A2}" srcOrd="1" destOrd="0" presId="urn:microsoft.com/office/officeart/2005/8/layout/vList2"/>
    <dgm:cxn modelId="{C4C3FD59-0743-4505-A2DF-55E423EBF651}" type="presParOf" srcId="{32200411-A8EF-40C8-8AF3-0D627E2AEA2D}" destId="{76B304BB-8F31-4BBC-8044-5AED5118F264}" srcOrd="2" destOrd="0" presId="urn:microsoft.com/office/officeart/2005/8/layout/vList2"/>
    <dgm:cxn modelId="{37FF4D16-0176-4665-A030-814166645C7D}" type="presParOf" srcId="{32200411-A8EF-40C8-8AF3-0D627E2AEA2D}" destId="{A76CDC5F-CA0D-4DDA-8E9F-92E01CACFF28}" srcOrd="3" destOrd="0" presId="urn:microsoft.com/office/officeart/2005/8/layout/vList2"/>
    <dgm:cxn modelId="{CDF81692-A93B-46C3-B03C-F06E5B3E6A3F}" type="presParOf" srcId="{32200411-A8EF-40C8-8AF3-0D627E2AEA2D}" destId="{007EDEA2-1C1D-4711-A93B-43F8F6A96FE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0F1C16-1B3B-4FEE-BB02-0BF2A025B36E}">
      <dgm:prSet/>
      <dgm:spPr/>
      <dgm:t>
        <a:bodyPr/>
        <a:lstStyle/>
        <a:p>
          <a:pPr rtl="0"/>
          <a:r>
            <a:rPr lang="en-GB" b="1" dirty="0" smtClean="0"/>
            <a:t>SOTA Server [Cloud]</a:t>
          </a:r>
          <a:br>
            <a:rPr lang="en-GB" b="1" dirty="0" smtClean="0"/>
          </a:br>
          <a:r>
            <a:rPr lang="en-GB" b="0" dirty="0" smtClean="0"/>
            <a:t>Manages software images and vehicle database</a:t>
          </a:r>
        </a:p>
      </dgm:t>
    </dgm:pt>
    <dgm:pt modelId="{F1AA863E-E904-4398-84B8-3A5731F42B12}" type="parTrans" cxnId="{C9C43419-BD59-42A7-BE3C-B777B86B54F7}">
      <dgm:prSet/>
      <dgm:spPr/>
      <dgm:t>
        <a:bodyPr/>
        <a:lstStyle/>
        <a:p>
          <a:endParaRPr lang="en-US"/>
        </a:p>
      </dgm:t>
    </dgm:pt>
    <dgm:pt modelId="{8F0B9E16-4140-4F04-B143-77017B8D5B93}" type="sibTrans" cxnId="{C9C43419-BD59-42A7-BE3C-B777B86B54F7}">
      <dgm:prSet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smtClean="0"/>
            <a:t>SOTA Client [Head Unit]</a:t>
          </a:r>
          <a:br>
            <a:rPr lang="en-GB" b="1" dirty="0" smtClean="0"/>
          </a:br>
          <a:r>
            <a:rPr lang="en-GB" dirty="0" smtClean="0"/>
            <a:t>Validates and installs software received from SOTA Server</a:t>
          </a:r>
          <a:endParaRPr lang="en-US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Electronic Control Units</a:t>
          </a:r>
          <a:br>
            <a:rPr lang="en-GB" b="1" dirty="0" smtClean="0"/>
          </a:br>
          <a:r>
            <a:rPr lang="en-GB" b="0" dirty="0" smtClean="0"/>
            <a:t>Installs firmware forwarded from SOTA Client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A0E871-7486-4F1B-922E-0B14257D93B3}" type="pres">
      <dgm:prSet presAssocID="{E30F1C16-1B3B-4FEE-BB02-0BF2A025B36E}" presName="parentText" presStyleLbl="node1" presStyleIdx="0" presStyleCnt="3" custLinFactNeighborX="19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BAA29-2411-4C1C-9B11-6E4F9EDCE3A2}" type="pres">
      <dgm:prSet presAssocID="{8F0B9E16-4140-4F04-B143-77017B8D5B93}" presName="spacer" presStyleCnt="0"/>
      <dgm:spPr/>
    </dgm:pt>
    <dgm:pt modelId="{38F37F46-9478-4A22-8B4F-64FC6E8315DB}" type="pres">
      <dgm:prSet presAssocID="{FB4B0BB7-9A87-404D-86F3-4A3EA072622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893DD9-E589-4B4D-BC6F-C8238A60EE30}" type="presOf" srcId="{0A296DC2-6585-4E07-9809-EE01D5052765}" destId="{32200411-A8EF-40C8-8AF3-0D627E2AEA2D}" srcOrd="0" destOrd="0" presId="urn:microsoft.com/office/officeart/2005/8/layout/vList2"/>
    <dgm:cxn modelId="{2682F4E7-D3EC-4E2C-8542-A75D3B74F5F8}" srcId="{0A296DC2-6585-4E07-9809-EE01D5052765}" destId="{B3986340-38B8-4950-BDD5-851386A11D97}" srcOrd="2" destOrd="0" parTransId="{8CCCE0B6-3756-4733-8F77-8609D1BA6BA7}" sibTransId="{D1325056-51F3-463A-922C-600A1109C641}"/>
    <dgm:cxn modelId="{646243D9-39CA-4A9C-A7A3-802CC85B83EE}" type="presOf" srcId="{E30F1C16-1B3B-4FEE-BB02-0BF2A025B36E}" destId="{5BA0E871-7486-4F1B-922E-0B14257D93B3}" srcOrd="0" destOrd="0" presId="urn:microsoft.com/office/officeart/2005/8/layout/vList2"/>
    <dgm:cxn modelId="{C9C43419-BD59-42A7-BE3C-B777B86B54F7}" srcId="{0A296DC2-6585-4E07-9809-EE01D5052765}" destId="{E30F1C16-1B3B-4FEE-BB02-0BF2A025B36E}" srcOrd="0" destOrd="0" parTransId="{F1AA863E-E904-4398-84B8-3A5731F42B12}" sibTransId="{8F0B9E16-4140-4F04-B143-77017B8D5B93}"/>
    <dgm:cxn modelId="{4C684AD3-9688-48A1-9AD9-8B97FFD5F843}" type="presOf" srcId="{FB4B0BB7-9A87-404D-86F3-4A3EA0726227}" destId="{38F37F46-9478-4A22-8B4F-64FC6E8315DB}" srcOrd="0" destOrd="0" presId="urn:microsoft.com/office/officeart/2005/8/layout/vList2"/>
    <dgm:cxn modelId="{3D32737B-1EEC-473A-86C4-08C313FFE78E}" type="presOf" srcId="{B3986340-38B8-4950-BDD5-851386A11D97}" destId="{522008EA-06B2-4A8A-BB28-3F80C63DEF38}" srcOrd="0" destOrd="0" presId="urn:microsoft.com/office/officeart/2005/8/layout/vList2"/>
    <dgm:cxn modelId="{CFC808D0-F393-4E3C-8EF3-A07CE41C2C24}" srcId="{0A296DC2-6585-4E07-9809-EE01D5052765}" destId="{FB4B0BB7-9A87-404D-86F3-4A3EA0726227}" srcOrd="1" destOrd="0" parTransId="{175914EC-2AF5-4E95-A546-C0BA0893F4E3}" sibTransId="{73BC26EA-164A-4CF3-9956-2D5DF188C051}"/>
    <dgm:cxn modelId="{13610A88-A591-472E-AC20-19745B8179BF}" type="presParOf" srcId="{32200411-A8EF-40C8-8AF3-0D627E2AEA2D}" destId="{5BA0E871-7486-4F1B-922E-0B14257D93B3}" srcOrd="0" destOrd="0" presId="urn:microsoft.com/office/officeart/2005/8/layout/vList2"/>
    <dgm:cxn modelId="{0E44860C-C9A0-4C80-88FA-3C23E4C0B5EB}" type="presParOf" srcId="{32200411-A8EF-40C8-8AF3-0D627E2AEA2D}" destId="{978BAA29-2411-4C1C-9B11-6E4F9EDCE3A2}" srcOrd="1" destOrd="0" presId="urn:microsoft.com/office/officeart/2005/8/layout/vList2"/>
    <dgm:cxn modelId="{508A46D1-461A-4E65-BC69-EF7A30136029}" type="presParOf" srcId="{32200411-A8EF-40C8-8AF3-0D627E2AEA2D}" destId="{38F37F46-9478-4A22-8B4F-64FC6E8315DB}" srcOrd="2" destOrd="0" presId="urn:microsoft.com/office/officeart/2005/8/layout/vList2"/>
    <dgm:cxn modelId="{1BF05B7D-FEFA-4ECB-87A3-67B2933FD2C0}" type="presParOf" srcId="{32200411-A8EF-40C8-8AF3-0D627E2AEA2D}" destId="{C5900B56-537F-45F1-AF90-F74B3C6EC459}" srcOrd="3" destOrd="0" presId="urn:microsoft.com/office/officeart/2005/8/layout/vList2"/>
    <dgm:cxn modelId="{DD7243ED-DDBC-49D1-90CD-F925EF48E2CB}" type="presParOf" srcId="{32200411-A8EF-40C8-8AF3-0D627E2AEA2D}" destId="{522008EA-06B2-4A8A-BB28-3F80C63DEF3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7F0EB7-6736-4CED-80CC-62D43E0CB8A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D3AA4C-80E7-413C-97AC-57A172466FAA}">
      <dgm:prSet/>
      <dgm:spPr/>
      <dgm:t>
        <a:bodyPr/>
        <a:lstStyle/>
        <a:p>
          <a:pPr rtl="0"/>
          <a:r>
            <a:rPr lang="en-US" dirty="0" smtClean="0"/>
            <a:t>Queue software update in the cloud</a:t>
          </a:r>
          <a:endParaRPr lang="en-US" dirty="0"/>
        </a:p>
      </dgm:t>
    </dgm:pt>
    <dgm:pt modelId="{B2A8D6CD-DE32-49CB-9EB2-9706C314272B}" type="parTrans" cxnId="{08CBB0AD-9268-4D80-8967-67F3CEB2C466}">
      <dgm:prSet/>
      <dgm:spPr/>
      <dgm:t>
        <a:bodyPr/>
        <a:lstStyle/>
        <a:p>
          <a:endParaRPr lang="en-US"/>
        </a:p>
      </dgm:t>
    </dgm:pt>
    <dgm:pt modelId="{116D8249-FA67-4A07-8794-5A0FCF10C45E}" type="sibTrans" cxnId="{08CBB0AD-9268-4D80-8967-67F3CEB2C466}">
      <dgm:prSet/>
      <dgm:spPr/>
      <dgm:t>
        <a:bodyPr/>
        <a:lstStyle/>
        <a:p>
          <a:endParaRPr lang="en-US"/>
        </a:p>
      </dgm:t>
    </dgm:pt>
    <dgm:pt modelId="{21DBC432-1135-4A31-BFC8-CB48F69FA1CD}">
      <dgm:prSet/>
      <dgm:spPr/>
      <dgm:t>
        <a:bodyPr/>
        <a:lstStyle/>
        <a:p>
          <a:pPr rtl="0"/>
          <a:r>
            <a:rPr lang="en-US" dirty="0" smtClean="0"/>
            <a:t>Transmit software to vehicle</a:t>
          </a:r>
          <a:endParaRPr lang="en-US" dirty="0"/>
        </a:p>
      </dgm:t>
    </dgm:pt>
    <dgm:pt modelId="{8588B213-1C57-41A4-9CE8-FD872A17A097}" type="parTrans" cxnId="{C1DD4AD8-8A73-4E4A-93CC-F6425153C738}">
      <dgm:prSet/>
      <dgm:spPr/>
      <dgm:t>
        <a:bodyPr/>
        <a:lstStyle/>
        <a:p>
          <a:endParaRPr lang="en-US"/>
        </a:p>
      </dgm:t>
    </dgm:pt>
    <dgm:pt modelId="{7F340B14-69B4-4D73-9181-9545C5D67DA9}" type="sibTrans" cxnId="{C1DD4AD8-8A73-4E4A-93CC-F6425153C738}">
      <dgm:prSet/>
      <dgm:spPr/>
      <dgm:t>
        <a:bodyPr/>
        <a:lstStyle/>
        <a:p>
          <a:endParaRPr lang="en-US"/>
        </a:p>
      </dgm:t>
    </dgm:pt>
    <dgm:pt modelId="{A79060C6-ABDB-4529-AADC-09C05A97D750}">
      <dgm:prSet/>
      <dgm:spPr/>
      <dgm:t>
        <a:bodyPr/>
        <a:lstStyle/>
        <a:p>
          <a:pPr rtl="0"/>
          <a:r>
            <a:rPr lang="en-US" dirty="0" smtClean="0"/>
            <a:t>Validate received software</a:t>
          </a:r>
          <a:endParaRPr lang="en-US" dirty="0"/>
        </a:p>
      </dgm:t>
    </dgm:pt>
    <dgm:pt modelId="{382FF517-B317-4633-A89A-C7E26978FAFE}" type="parTrans" cxnId="{0D6B37E6-7219-4BD2-B122-42C3300CF3AD}">
      <dgm:prSet/>
      <dgm:spPr/>
      <dgm:t>
        <a:bodyPr/>
        <a:lstStyle/>
        <a:p>
          <a:endParaRPr lang="en-US"/>
        </a:p>
      </dgm:t>
    </dgm:pt>
    <dgm:pt modelId="{E5BD9194-B9CA-463D-8548-4657B5C515F3}" type="sibTrans" cxnId="{0D6B37E6-7219-4BD2-B122-42C3300CF3AD}">
      <dgm:prSet/>
      <dgm:spPr/>
      <dgm:t>
        <a:bodyPr/>
        <a:lstStyle/>
        <a:p>
          <a:endParaRPr lang="en-US"/>
        </a:p>
      </dgm:t>
    </dgm:pt>
    <dgm:pt modelId="{0350E1DF-3359-4B32-9F80-6BBBFE874C95}">
      <dgm:prSet/>
      <dgm:spPr/>
      <dgm:t>
        <a:bodyPr/>
        <a:lstStyle/>
        <a:p>
          <a:pPr rtl="0"/>
          <a:r>
            <a:rPr lang="en-US" dirty="0" smtClean="0"/>
            <a:t>Install software in Head Unit or ECUs</a:t>
          </a:r>
          <a:endParaRPr lang="en-US" dirty="0"/>
        </a:p>
      </dgm:t>
    </dgm:pt>
    <dgm:pt modelId="{6C3155C6-DCA2-4BCC-AB30-D5BBC72F4924}" type="parTrans" cxnId="{4579942F-E45D-43FC-A360-3E66C5DAF05E}">
      <dgm:prSet/>
      <dgm:spPr/>
      <dgm:t>
        <a:bodyPr/>
        <a:lstStyle/>
        <a:p>
          <a:endParaRPr lang="en-US"/>
        </a:p>
      </dgm:t>
    </dgm:pt>
    <dgm:pt modelId="{33FCFBB5-E6AB-489D-A9E4-0DD3265ECC48}" type="sibTrans" cxnId="{4579942F-E45D-43FC-A360-3E66C5DAF05E}">
      <dgm:prSet/>
      <dgm:spPr/>
      <dgm:t>
        <a:bodyPr/>
        <a:lstStyle/>
        <a:p>
          <a:endParaRPr lang="en-US"/>
        </a:p>
      </dgm:t>
    </dgm:pt>
    <dgm:pt modelId="{7E923BAB-2489-4392-96E0-2E37E0DE5B3A}" type="pres">
      <dgm:prSet presAssocID="{287F0EB7-6736-4CED-80CC-62D43E0CB8A0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839499-0C72-4F07-95F8-3851F84F04FE}" type="pres">
      <dgm:prSet presAssocID="{287F0EB7-6736-4CED-80CC-62D43E0CB8A0}" presName="arrow" presStyleLbl="bgShp" presStyleIdx="0" presStyleCnt="1" custScaleX="91746" custLinFactNeighborX="1691"/>
      <dgm:spPr/>
      <dgm:t>
        <a:bodyPr/>
        <a:lstStyle/>
        <a:p>
          <a:endParaRPr lang="en-US"/>
        </a:p>
      </dgm:t>
    </dgm:pt>
    <dgm:pt modelId="{D2166449-AD27-48D5-8EDF-441C15A0FC48}" type="pres">
      <dgm:prSet presAssocID="{287F0EB7-6736-4CED-80CC-62D43E0CB8A0}" presName="linearProcess" presStyleCnt="0"/>
      <dgm:spPr/>
    </dgm:pt>
    <dgm:pt modelId="{A4A0C598-C9C5-4EE6-A6FF-EC1706EE431D}" type="pres">
      <dgm:prSet presAssocID="{30D3AA4C-80E7-413C-97AC-57A172466FAA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50BF63-0F8B-4E66-A398-1D1D55AF62A7}" type="pres">
      <dgm:prSet presAssocID="{116D8249-FA67-4A07-8794-5A0FCF10C45E}" presName="sibTrans" presStyleCnt="0"/>
      <dgm:spPr/>
    </dgm:pt>
    <dgm:pt modelId="{77727374-ADD9-4DA7-901B-A3D7BCE2B8EB}" type="pres">
      <dgm:prSet presAssocID="{21DBC432-1135-4A31-BFC8-CB48F69FA1CD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021EB4-2A4F-4303-BC0C-909FA99AF002}" type="pres">
      <dgm:prSet presAssocID="{7F340B14-69B4-4D73-9181-9545C5D67DA9}" presName="sibTrans" presStyleCnt="0"/>
      <dgm:spPr/>
    </dgm:pt>
    <dgm:pt modelId="{95F48FA8-4853-4174-A8DD-FC12C9E6B104}" type="pres">
      <dgm:prSet presAssocID="{A79060C6-ABDB-4529-AADC-09C05A97D750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6B60AD-E050-484C-9177-D515C83C4C4C}" type="pres">
      <dgm:prSet presAssocID="{E5BD9194-B9CA-463D-8548-4657B5C515F3}" presName="sibTrans" presStyleCnt="0"/>
      <dgm:spPr/>
    </dgm:pt>
    <dgm:pt modelId="{0461BAD7-66BD-4070-A7E3-3A5F75D3236F}" type="pres">
      <dgm:prSet presAssocID="{0350E1DF-3359-4B32-9F80-6BBBFE874C95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79942F-E45D-43FC-A360-3E66C5DAF05E}" srcId="{287F0EB7-6736-4CED-80CC-62D43E0CB8A0}" destId="{0350E1DF-3359-4B32-9F80-6BBBFE874C95}" srcOrd="3" destOrd="0" parTransId="{6C3155C6-DCA2-4BCC-AB30-D5BBC72F4924}" sibTransId="{33FCFBB5-E6AB-489D-A9E4-0DD3265ECC48}"/>
    <dgm:cxn modelId="{08CBB0AD-9268-4D80-8967-67F3CEB2C466}" srcId="{287F0EB7-6736-4CED-80CC-62D43E0CB8A0}" destId="{30D3AA4C-80E7-413C-97AC-57A172466FAA}" srcOrd="0" destOrd="0" parTransId="{B2A8D6CD-DE32-49CB-9EB2-9706C314272B}" sibTransId="{116D8249-FA67-4A07-8794-5A0FCF10C45E}"/>
    <dgm:cxn modelId="{C1DD4AD8-8A73-4E4A-93CC-F6425153C738}" srcId="{287F0EB7-6736-4CED-80CC-62D43E0CB8A0}" destId="{21DBC432-1135-4A31-BFC8-CB48F69FA1CD}" srcOrd="1" destOrd="0" parTransId="{8588B213-1C57-41A4-9CE8-FD872A17A097}" sibTransId="{7F340B14-69B4-4D73-9181-9545C5D67DA9}"/>
    <dgm:cxn modelId="{1ADF6F09-230B-4E73-9078-779B346E9533}" type="presOf" srcId="{287F0EB7-6736-4CED-80CC-62D43E0CB8A0}" destId="{7E923BAB-2489-4392-96E0-2E37E0DE5B3A}" srcOrd="0" destOrd="0" presId="urn:microsoft.com/office/officeart/2005/8/layout/hProcess9"/>
    <dgm:cxn modelId="{D6B279B6-9197-4956-A813-7D4463D23BE0}" type="presOf" srcId="{30D3AA4C-80E7-413C-97AC-57A172466FAA}" destId="{A4A0C598-C9C5-4EE6-A6FF-EC1706EE431D}" srcOrd="0" destOrd="0" presId="urn:microsoft.com/office/officeart/2005/8/layout/hProcess9"/>
    <dgm:cxn modelId="{7AF610CB-6899-49B7-8449-0A2217198226}" type="presOf" srcId="{A79060C6-ABDB-4529-AADC-09C05A97D750}" destId="{95F48FA8-4853-4174-A8DD-FC12C9E6B104}" srcOrd="0" destOrd="0" presId="urn:microsoft.com/office/officeart/2005/8/layout/hProcess9"/>
    <dgm:cxn modelId="{0D6B37E6-7219-4BD2-B122-42C3300CF3AD}" srcId="{287F0EB7-6736-4CED-80CC-62D43E0CB8A0}" destId="{A79060C6-ABDB-4529-AADC-09C05A97D750}" srcOrd="2" destOrd="0" parTransId="{382FF517-B317-4633-A89A-C7E26978FAFE}" sibTransId="{E5BD9194-B9CA-463D-8548-4657B5C515F3}"/>
    <dgm:cxn modelId="{15AE932E-1D8C-4D05-861C-9E9C8B2440F9}" type="presOf" srcId="{21DBC432-1135-4A31-BFC8-CB48F69FA1CD}" destId="{77727374-ADD9-4DA7-901B-A3D7BCE2B8EB}" srcOrd="0" destOrd="0" presId="urn:microsoft.com/office/officeart/2005/8/layout/hProcess9"/>
    <dgm:cxn modelId="{3CE52FB5-03C1-4C9F-AF38-BFA61B8B89B2}" type="presOf" srcId="{0350E1DF-3359-4B32-9F80-6BBBFE874C95}" destId="{0461BAD7-66BD-4070-A7E3-3A5F75D3236F}" srcOrd="0" destOrd="0" presId="urn:microsoft.com/office/officeart/2005/8/layout/hProcess9"/>
    <dgm:cxn modelId="{E6785005-7B57-4D59-B99F-59C37FB100D9}" type="presParOf" srcId="{7E923BAB-2489-4392-96E0-2E37E0DE5B3A}" destId="{44839499-0C72-4F07-95F8-3851F84F04FE}" srcOrd="0" destOrd="0" presId="urn:microsoft.com/office/officeart/2005/8/layout/hProcess9"/>
    <dgm:cxn modelId="{612C0D10-7D22-40F3-A850-EE150B514512}" type="presParOf" srcId="{7E923BAB-2489-4392-96E0-2E37E0DE5B3A}" destId="{D2166449-AD27-48D5-8EDF-441C15A0FC48}" srcOrd="1" destOrd="0" presId="urn:microsoft.com/office/officeart/2005/8/layout/hProcess9"/>
    <dgm:cxn modelId="{7B69CA52-B75A-4FEB-A305-2D437D12C0CA}" type="presParOf" srcId="{D2166449-AD27-48D5-8EDF-441C15A0FC48}" destId="{A4A0C598-C9C5-4EE6-A6FF-EC1706EE431D}" srcOrd="0" destOrd="0" presId="urn:microsoft.com/office/officeart/2005/8/layout/hProcess9"/>
    <dgm:cxn modelId="{4A15CC3C-752A-48B6-A6EB-0C83D857871B}" type="presParOf" srcId="{D2166449-AD27-48D5-8EDF-441C15A0FC48}" destId="{1850BF63-0F8B-4E66-A398-1D1D55AF62A7}" srcOrd="1" destOrd="0" presId="urn:microsoft.com/office/officeart/2005/8/layout/hProcess9"/>
    <dgm:cxn modelId="{E4667C45-4EED-4CDF-BD61-C2D3045C20D5}" type="presParOf" srcId="{D2166449-AD27-48D5-8EDF-441C15A0FC48}" destId="{77727374-ADD9-4DA7-901B-A3D7BCE2B8EB}" srcOrd="2" destOrd="0" presId="urn:microsoft.com/office/officeart/2005/8/layout/hProcess9"/>
    <dgm:cxn modelId="{2462C8F6-13BE-4EBA-94DF-C3066A6EE840}" type="presParOf" srcId="{D2166449-AD27-48D5-8EDF-441C15A0FC48}" destId="{15021EB4-2A4F-4303-BC0C-909FA99AF002}" srcOrd="3" destOrd="0" presId="urn:microsoft.com/office/officeart/2005/8/layout/hProcess9"/>
    <dgm:cxn modelId="{7FF244BB-10CF-4A56-BBCA-B27345D615CA}" type="presParOf" srcId="{D2166449-AD27-48D5-8EDF-441C15A0FC48}" destId="{95F48FA8-4853-4174-A8DD-FC12C9E6B104}" srcOrd="4" destOrd="0" presId="urn:microsoft.com/office/officeart/2005/8/layout/hProcess9"/>
    <dgm:cxn modelId="{5BB8ECE9-B163-465D-9BD2-D29C5417ED70}" type="presParOf" srcId="{D2166449-AD27-48D5-8EDF-441C15A0FC48}" destId="{7A6B60AD-E050-484C-9177-D515C83C4C4C}" srcOrd="5" destOrd="0" presId="urn:microsoft.com/office/officeart/2005/8/layout/hProcess9"/>
    <dgm:cxn modelId="{4DA012C1-44AC-4BB1-948E-E424BE2C4B5F}" type="presParOf" srcId="{D2166449-AD27-48D5-8EDF-441C15A0FC48}" destId="{0461BAD7-66BD-4070-A7E3-3A5F75D3236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53A270D-0C16-4C86-A1BB-81F209065BC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7283D3-762D-4C02-A0DF-5D9B361BF1DD}">
      <dgm:prSet/>
      <dgm:spPr/>
      <dgm:t>
        <a:bodyPr/>
        <a:lstStyle/>
        <a:p>
          <a:pPr rtl="0"/>
          <a:r>
            <a:rPr lang="en-US" dirty="0" smtClean="0"/>
            <a:t>Open Source </a:t>
          </a:r>
          <a:endParaRPr lang="en-US" dirty="0"/>
        </a:p>
      </dgm:t>
    </dgm:pt>
    <dgm:pt modelId="{E185782D-C499-43A3-B065-4D3532619EAF}" type="parTrans" cxnId="{39BA6F80-187A-4E1A-B38B-49FDE85F99ED}">
      <dgm:prSet/>
      <dgm:spPr/>
      <dgm:t>
        <a:bodyPr/>
        <a:lstStyle/>
        <a:p>
          <a:endParaRPr lang="en-US"/>
        </a:p>
      </dgm:t>
    </dgm:pt>
    <dgm:pt modelId="{65915ABB-5E18-4B86-B923-67D36F1B3096}" type="sibTrans" cxnId="{39BA6F80-187A-4E1A-B38B-49FDE85F99ED}">
      <dgm:prSet/>
      <dgm:spPr/>
      <dgm:t>
        <a:bodyPr/>
        <a:lstStyle/>
        <a:p>
          <a:endParaRPr lang="en-US"/>
        </a:p>
      </dgm:t>
    </dgm:pt>
    <dgm:pt modelId="{49F88D22-695C-419C-B16E-689B9EF49039}">
      <dgm:prSet/>
      <dgm:spPr/>
      <dgm:t>
        <a:bodyPr/>
        <a:lstStyle/>
        <a:p>
          <a:pPr rtl="0"/>
          <a:r>
            <a:rPr lang="en-US" dirty="0" smtClean="0"/>
            <a:t>Billing cycle aware</a:t>
          </a:r>
          <a:endParaRPr lang="en-US" dirty="0"/>
        </a:p>
      </dgm:t>
    </dgm:pt>
    <dgm:pt modelId="{F3D747DC-2B25-4141-8754-5879DCA4D642}" type="parTrans" cxnId="{B267A760-4892-4916-BC94-B6731B759B37}">
      <dgm:prSet/>
      <dgm:spPr/>
      <dgm:t>
        <a:bodyPr/>
        <a:lstStyle/>
        <a:p>
          <a:endParaRPr lang="en-US"/>
        </a:p>
      </dgm:t>
    </dgm:pt>
    <dgm:pt modelId="{8DACDECC-0C36-4C98-AC77-219C0ED61D74}" type="sibTrans" cxnId="{B267A760-4892-4916-BC94-B6731B759B37}">
      <dgm:prSet/>
      <dgm:spPr/>
      <dgm:t>
        <a:bodyPr/>
        <a:lstStyle/>
        <a:p>
          <a:endParaRPr lang="en-US"/>
        </a:p>
      </dgm:t>
    </dgm:pt>
    <dgm:pt modelId="{D1571B7B-EF8A-48F2-9847-84D8F87C0717}">
      <dgm:prSet/>
      <dgm:spPr/>
      <dgm:t>
        <a:bodyPr/>
        <a:lstStyle/>
        <a:p>
          <a:pPr rtl="0"/>
          <a:r>
            <a:rPr lang="en-US" smtClean="0"/>
            <a:t>Avoids data plan overrun costs</a:t>
          </a:r>
          <a:endParaRPr lang="en-US"/>
        </a:p>
      </dgm:t>
    </dgm:pt>
    <dgm:pt modelId="{B09D5429-08DD-4C9F-91CE-C17D855DCFA2}" type="parTrans" cxnId="{A2703854-FA8A-48EF-94A1-9E407B996B1A}">
      <dgm:prSet/>
      <dgm:spPr/>
      <dgm:t>
        <a:bodyPr/>
        <a:lstStyle/>
        <a:p>
          <a:endParaRPr lang="en-US"/>
        </a:p>
      </dgm:t>
    </dgm:pt>
    <dgm:pt modelId="{D82F9903-D08A-4DC3-8C3B-0473B51BB8C6}" type="sibTrans" cxnId="{A2703854-FA8A-48EF-94A1-9E407B996B1A}">
      <dgm:prSet/>
      <dgm:spPr/>
      <dgm:t>
        <a:bodyPr/>
        <a:lstStyle/>
        <a:p>
          <a:endParaRPr lang="en-US"/>
        </a:p>
      </dgm:t>
    </dgm:pt>
    <dgm:pt modelId="{2CC2158C-AE07-4DFA-BD7D-AB0807B62F72}">
      <dgm:prSet/>
      <dgm:spPr/>
      <dgm:t>
        <a:bodyPr/>
        <a:lstStyle/>
        <a:p>
          <a:pPr rtl="0"/>
          <a:r>
            <a:rPr lang="en-US" smtClean="0"/>
            <a:t>Mixed asset management</a:t>
          </a:r>
          <a:endParaRPr lang="en-US"/>
        </a:p>
      </dgm:t>
    </dgm:pt>
    <dgm:pt modelId="{3BF1F38C-208F-43C7-A5A5-B38BC36B0E59}" type="parTrans" cxnId="{02240BF4-2BEF-4CE6-944D-B6C0D7E792DD}">
      <dgm:prSet/>
      <dgm:spPr/>
      <dgm:t>
        <a:bodyPr/>
        <a:lstStyle/>
        <a:p>
          <a:endParaRPr lang="en-US"/>
        </a:p>
      </dgm:t>
    </dgm:pt>
    <dgm:pt modelId="{D196CAE1-BB3C-4BCF-A384-0D9108257EAB}" type="sibTrans" cxnId="{02240BF4-2BEF-4CE6-944D-B6C0D7E792DD}">
      <dgm:prSet/>
      <dgm:spPr/>
      <dgm:t>
        <a:bodyPr/>
        <a:lstStyle/>
        <a:p>
          <a:endParaRPr lang="en-US"/>
        </a:p>
      </dgm:t>
    </dgm:pt>
    <dgm:pt modelId="{3AE1A8BC-5B39-4B4D-835F-F31E9C6A78F9}">
      <dgm:prSet/>
      <dgm:spPr/>
      <dgm:t>
        <a:bodyPr/>
        <a:lstStyle/>
        <a:p>
          <a:pPr rtl="0"/>
          <a:r>
            <a:rPr lang="en-US" smtClean="0"/>
            <a:t>One system to handle legacy and new fleets</a:t>
          </a:r>
          <a:endParaRPr lang="en-US"/>
        </a:p>
      </dgm:t>
    </dgm:pt>
    <dgm:pt modelId="{5A2FB8F7-6F63-4A9A-A2A5-7A2C3E2E6DD2}" type="parTrans" cxnId="{EC597528-96E0-4CF8-BC7E-1A915A7F4EF0}">
      <dgm:prSet/>
      <dgm:spPr/>
      <dgm:t>
        <a:bodyPr/>
        <a:lstStyle/>
        <a:p>
          <a:endParaRPr lang="en-US"/>
        </a:p>
      </dgm:t>
    </dgm:pt>
    <dgm:pt modelId="{6315272D-F4F7-4063-8EFC-7728111B3E64}" type="sibTrans" cxnId="{EC597528-96E0-4CF8-BC7E-1A915A7F4EF0}">
      <dgm:prSet/>
      <dgm:spPr/>
      <dgm:t>
        <a:bodyPr/>
        <a:lstStyle/>
        <a:p>
          <a:endParaRPr lang="en-US"/>
        </a:p>
      </dgm:t>
    </dgm:pt>
    <dgm:pt modelId="{F5A5F139-DCBC-4AA0-93C3-6AED1E80AE54}">
      <dgm:prSet/>
      <dgm:spPr/>
      <dgm:t>
        <a:bodyPr/>
        <a:lstStyle/>
        <a:p>
          <a:pPr rtl="0"/>
          <a:r>
            <a:rPr lang="en-US" smtClean="0"/>
            <a:t>Genivi reference system</a:t>
          </a:r>
          <a:endParaRPr lang="en-US"/>
        </a:p>
      </dgm:t>
    </dgm:pt>
    <dgm:pt modelId="{5ADAF869-56A3-41BA-80AB-60266F537BDC}" type="parTrans" cxnId="{FE38F2F9-E2CB-4B82-B575-4D1C908996FD}">
      <dgm:prSet/>
      <dgm:spPr/>
      <dgm:t>
        <a:bodyPr/>
        <a:lstStyle/>
        <a:p>
          <a:endParaRPr lang="en-US"/>
        </a:p>
      </dgm:t>
    </dgm:pt>
    <dgm:pt modelId="{D0470FE3-2891-40A2-B6B1-174176106BDD}" type="sibTrans" cxnId="{FE38F2F9-E2CB-4B82-B575-4D1C908996FD}">
      <dgm:prSet/>
      <dgm:spPr/>
      <dgm:t>
        <a:bodyPr/>
        <a:lstStyle/>
        <a:p>
          <a:endParaRPr lang="en-US"/>
        </a:p>
      </dgm:t>
    </dgm:pt>
    <dgm:pt modelId="{2EC720BF-7973-4348-A728-D23690F07165}">
      <dgm:prSet/>
      <dgm:spPr/>
      <dgm:t>
        <a:bodyPr/>
        <a:lstStyle/>
        <a:p>
          <a:pPr rtl="0"/>
          <a:r>
            <a:rPr lang="en-US" smtClean="0"/>
            <a:t>Vetted architecture with broad industry support</a:t>
          </a:r>
          <a:endParaRPr lang="en-US"/>
        </a:p>
      </dgm:t>
    </dgm:pt>
    <dgm:pt modelId="{AFB55801-A050-4D88-B65D-076DF5091B36}" type="parTrans" cxnId="{6A4BB531-1ACC-4ED6-A852-350994581EE6}">
      <dgm:prSet/>
      <dgm:spPr/>
      <dgm:t>
        <a:bodyPr/>
        <a:lstStyle/>
        <a:p>
          <a:endParaRPr lang="en-US"/>
        </a:p>
      </dgm:t>
    </dgm:pt>
    <dgm:pt modelId="{99049871-FFDF-4FBF-A77A-60A922C256FF}" type="sibTrans" cxnId="{6A4BB531-1ACC-4ED6-A852-350994581EE6}">
      <dgm:prSet/>
      <dgm:spPr/>
      <dgm:t>
        <a:bodyPr/>
        <a:lstStyle/>
        <a:p>
          <a:endParaRPr lang="en-US"/>
        </a:p>
      </dgm:t>
    </dgm:pt>
    <dgm:pt modelId="{553D1662-BC8D-43C0-80A7-D25C1D81795B}">
      <dgm:prSet/>
      <dgm:spPr/>
      <dgm:t>
        <a:bodyPr/>
        <a:lstStyle/>
        <a:p>
          <a:pPr rtl="0"/>
          <a:r>
            <a:rPr lang="en-US" smtClean="0"/>
            <a:t>Logistic system separated from transport</a:t>
          </a:r>
          <a:endParaRPr lang="en-US"/>
        </a:p>
      </dgm:t>
    </dgm:pt>
    <dgm:pt modelId="{6CEDCA22-1272-4736-A0B8-01F2866EEBD2}" type="parTrans" cxnId="{F6AD5162-8AB3-4D69-83F6-E38F9599E087}">
      <dgm:prSet/>
      <dgm:spPr/>
      <dgm:t>
        <a:bodyPr/>
        <a:lstStyle/>
        <a:p>
          <a:endParaRPr lang="en-US"/>
        </a:p>
      </dgm:t>
    </dgm:pt>
    <dgm:pt modelId="{81F85518-6BDE-4919-9275-F427CAFA6720}" type="sibTrans" cxnId="{F6AD5162-8AB3-4D69-83F6-E38F9599E087}">
      <dgm:prSet/>
      <dgm:spPr/>
      <dgm:t>
        <a:bodyPr/>
        <a:lstStyle/>
        <a:p>
          <a:endParaRPr lang="en-US"/>
        </a:p>
      </dgm:t>
    </dgm:pt>
    <dgm:pt modelId="{FADB4D82-D65A-40AF-B683-7B7C634CC769}">
      <dgm:prSet/>
      <dgm:spPr/>
      <dgm:t>
        <a:bodyPr/>
        <a:lstStyle/>
        <a:p>
          <a:pPr rtl="0"/>
          <a:r>
            <a:rPr lang="en-US" dirty="0" smtClean="0"/>
            <a:t>Allows for integration with existing production system</a:t>
          </a:r>
          <a:endParaRPr lang="en-US" dirty="0"/>
        </a:p>
      </dgm:t>
    </dgm:pt>
    <dgm:pt modelId="{C2332EB5-AE13-4EEA-9888-FBB188BC446E}" type="parTrans" cxnId="{1D38D28E-644C-4956-8657-B4208F96067F}">
      <dgm:prSet/>
      <dgm:spPr/>
      <dgm:t>
        <a:bodyPr/>
        <a:lstStyle/>
        <a:p>
          <a:endParaRPr lang="en-US"/>
        </a:p>
      </dgm:t>
    </dgm:pt>
    <dgm:pt modelId="{868B2DD6-512B-49BB-9507-B445BD6835FB}" type="sibTrans" cxnId="{1D38D28E-644C-4956-8657-B4208F96067F}">
      <dgm:prSet/>
      <dgm:spPr/>
      <dgm:t>
        <a:bodyPr/>
        <a:lstStyle/>
        <a:p>
          <a:endParaRPr lang="en-US"/>
        </a:p>
      </dgm:t>
    </dgm:pt>
    <dgm:pt modelId="{3259987E-E5A9-4E67-8039-7E8D55203A7D}">
      <dgm:prSet/>
      <dgm:spPr/>
      <dgm:t>
        <a:bodyPr/>
        <a:lstStyle/>
        <a:p>
          <a:pPr rtl="0"/>
          <a:r>
            <a:rPr lang="en-US" dirty="0" smtClean="0"/>
            <a:t>Vehicle configuration-based targeting</a:t>
          </a:r>
          <a:endParaRPr lang="en-US" dirty="0"/>
        </a:p>
      </dgm:t>
    </dgm:pt>
    <dgm:pt modelId="{4BC3DE42-7D09-487A-802E-58D89093380A}" type="parTrans" cxnId="{3F3D40C4-4301-412C-9665-20221B46FD7B}">
      <dgm:prSet/>
      <dgm:spPr/>
      <dgm:t>
        <a:bodyPr/>
        <a:lstStyle/>
        <a:p>
          <a:endParaRPr lang="en-US"/>
        </a:p>
      </dgm:t>
    </dgm:pt>
    <dgm:pt modelId="{B50F5F1F-80C3-4158-AB11-EF3D9553D5AD}" type="sibTrans" cxnId="{3F3D40C4-4301-412C-9665-20221B46FD7B}">
      <dgm:prSet/>
      <dgm:spPr/>
      <dgm:t>
        <a:bodyPr/>
        <a:lstStyle/>
        <a:p>
          <a:endParaRPr lang="en-US"/>
        </a:p>
      </dgm:t>
    </dgm:pt>
    <dgm:pt modelId="{70F55388-3F15-4A77-848B-565E9DBE483F}">
      <dgm:prSet/>
      <dgm:spPr/>
      <dgm:t>
        <a:bodyPr/>
        <a:lstStyle/>
        <a:p>
          <a:pPr rtl="0"/>
          <a:r>
            <a:rPr lang="en-US" dirty="0" smtClean="0"/>
            <a:t>Installs updates only on vehicles with given specification</a:t>
          </a:r>
          <a:endParaRPr lang="en-US" dirty="0"/>
        </a:p>
      </dgm:t>
    </dgm:pt>
    <dgm:pt modelId="{776E473E-66AD-4DB2-86A4-8F02F00013E9}" type="parTrans" cxnId="{1C228F45-C515-4CB5-BB16-155307B28E49}">
      <dgm:prSet/>
      <dgm:spPr/>
      <dgm:t>
        <a:bodyPr/>
        <a:lstStyle/>
        <a:p>
          <a:endParaRPr lang="en-US"/>
        </a:p>
      </dgm:t>
    </dgm:pt>
    <dgm:pt modelId="{DF8B907F-40E3-4E05-8422-01F7AF367E1A}" type="sibTrans" cxnId="{1C228F45-C515-4CB5-BB16-155307B28E49}">
      <dgm:prSet/>
      <dgm:spPr/>
      <dgm:t>
        <a:bodyPr/>
        <a:lstStyle/>
        <a:p>
          <a:endParaRPr lang="en-US"/>
        </a:p>
      </dgm:t>
    </dgm:pt>
    <dgm:pt modelId="{3FEE44CA-0B80-4E51-8F9C-BF96BD1C1854}">
      <dgm:prSet/>
      <dgm:spPr/>
      <dgm:t>
        <a:bodyPr/>
        <a:lstStyle/>
        <a:p>
          <a:pPr rtl="0"/>
          <a:r>
            <a:rPr lang="en-US" dirty="0" smtClean="0"/>
            <a:t>Ready to deploy for evaluation and prototypes</a:t>
          </a:r>
          <a:endParaRPr lang="en-US" dirty="0"/>
        </a:p>
      </dgm:t>
    </dgm:pt>
    <dgm:pt modelId="{8C7A3EFC-F831-4123-BF04-AC8F7F73F641}" type="parTrans" cxnId="{B41CF164-273A-40F8-8949-4500DF514D16}">
      <dgm:prSet/>
      <dgm:spPr/>
      <dgm:t>
        <a:bodyPr/>
        <a:lstStyle/>
        <a:p>
          <a:endParaRPr lang="en-US"/>
        </a:p>
      </dgm:t>
    </dgm:pt>
    <dgm:pt modelId="{A7C4CDA5-285F-455F-B306-D2C592CF2FC3}" type="sibTrans" cxnId="{B41CF164-273A-40F8-8949-4500DF514D16}">
      <dgm:prSet/>
      <dgm:spPr/>
      <dgm:t>
        <a:bodyPr/>
        <a:lstStyle/>
        <a:p>
          <a:endParaRPr lang="en-US"/>
        </a:p>
      </dgm:t>
    </dgm:pt>
    <dgm:pt modelId="{14AA3B13-FC79-4551-9BFA-5D41BDD6261B}">
      <dgm:prSet/>
      <dgm:spPr/>
      <dgm:t>
        <a:bodyPr/>
        <a:lstStyle/>
        <a:p>
          <a:pPr rtl="0"/>
          <a:r>
            <a:rPr lang="en-US" dirty="0" smtClean="0"/>
            <a:t>Free to use. Free to modify. Free to integrate.</a:t>
          </a:r>
          <a:endParaRPr lang="en-US" dirty="0"/>
        </a:p>
      </dgm:t>
    </dgm:pt>
    <dgm:pt modelId="{6FADBC59-A3F5-4135-9833-B28284D16CB1}" type="parTrans" cxnId="{B70D8F54-5916-41B7-9B7D-2066F9832F8D}">
      <dgm:prSet/>
      <dgm:spPr/>
      <dgm:t>
        <a:bodyPr/>
        <a:lstStyle/>
        <a:p>
          <a:endParaRPr lang="en-US"/>
        </a:p>
      </dgm:t>
    </dgm:pt>
    <dgm:pt modelId="{B14FA58F-493D-41D5-A329-AF9B4F76DF0C}" type="sibTrans" cxnId="{B70D8F54-5916-41B7-9B7D-2066F9832F8D}">
      <dgm:prSet/>
      <dgm:spPr/>
      <dgm:t>
        <a:bodyPr/>
        <a:lstStyle/>
        <a:p>
          <a:endParaRPr lang="en-US"/>
        </a:p>
      </dgm:t>
    </dgm:pt>
    <dgm:pt modelId="{581C7480-D43C-41CD-AA01-95F7E6580F25}">
      <dgm:prSet/>
      <dgm:spPr/>
      <dgm:t>
        <a:bodyPr/>
        <a:lstStyle/>
        <a:p>
          <a:r>
            <a:rPr lang="en-US" smtClean="0"/>
            <a:t>Reference end-to-end implementation</a:t>
          </a:r>
          <a:endParaRPr lang="en-US"/>
        </a:p>
      </dgm:t>
    </dgm:pt>
    <dgm:pt modelId="{10D7717D-B8DA-4E0A-9508-94F27D67D3C1}" type="parTrans" cxnId="{E606D5C1-E7FC-45A9-9248-08631EE03C00}">
      <dgm:prSet/>
      <dgm:spPr/>
      <dgm:t>
        <a:bodyPr/>
        <a:lstStyle/>
        <a:p>
          <a:endParaRPr lang="en-US"/>
        </a:p>
      </dgm:t>
    </dgm:pt>
    <dgm:pt modelId="{59FE74DE-3690-414A-B9DC-49ABCA4D69DB}" type="sibTrans" cxnId="{E606D5C1-E7FC-45A9-9248-08631EE03C00}">
      <dgm:prSet/>
      <dgm:spPr/>
      <dgm:t>
        <a:bodyPr/>
        <a:lstStyle/>
        <a:p>
          <a:endParaRPr lang="en-US"/>
        </a:p>
      </dgm:t>
    </dgm:pt>
    <dgm:pt modelId="{0DAD85F2-0BEB-425B-A280-115DF838115F}" type="pres">
      <dgm:prSet presAssocID="{C53A270D-0C16-4C86-A1BB-81F209065BC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1CB669-F86F-4680-8EBB-DCBF9B2D6FB5}" type="pres">
      <dgm:prSet presAssocID="{3D7283D3-762D-4C02-A0DF-5D9B361BF1DD}" presName="linNode" presStyleCnt="0"/>
      <dgm:spPr/>
    </dgm:pt>
    <dgm:pt modelId="{B648E390-C5EC-492B-9A7F-468DB04D1DEB}" type="pres">
      <dgm:prSet presAssocID="{3D7283D3-762D-4C02-A0DF-5D9B361BF1DD}" presName="parentText" presStyleLbl="node1" presStyleIdx="0" presStyleCnt="7" custLinFactNeighborY="-619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663C1B-57ED-40D2-AB45-6EA0BC078F87}" type="pres">
      <dgm:prSet presAssocID="{3D7283D3-762D-4C02-A0DF-5D9B361BF1DD}" presName="descendantText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32522D-C707-4E45-8F8D-99385E66AC5A}" type="pres">
      <dgm:prSet presAssocID="{65915ABB-5E18-4B86-B923-67D36F1B3096}" presName="sp" presStyleCnt="0"/>
      <dgm:spPr/>
    </dgm:pt>
    <dgm:pt modelId="{622BA6DA-1799-48EC-9C62-811B4A89B4EE}" type="pres">
      <dgm:prSet presAssocID="{581C7480-D43C-41CD-AA01-95F7E6580F25}" presName="linNode" presStyleCnt="0"/>
      <dgm:spPr/>
    </dgm:pt>
    <dgm:pt modelId="{F1FDF28B-DE93-4E8A-AB93-57C819A2138B}" type="pres">
      <dgm:prSet presAssocID="{581C7480-D43C-41CD-AA01-95F7E6580F25}" presName="parentText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1DE083-6AD8-433D-BC74-821947B8DFA8}" type="pres">
      <dgm:prSet presAssocID="{581C7480-D43C-41CD-AA01-95F7E6580F25}" presName="descendantText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F12236-4ECA-4490-824F-8289E83BBE71}" type="pres">
      <dgm:prSet presAssocID="{59FE74DE-3690-414A-B9DC-49ABCA4D69DB}" presName="sp" presStyleCnt="0"/>
      <dgm:spPr/>
    </dgm:pt>
    <dgm:pt modelId="{A987A8EC-5ADE-468B-BEC5-5968B195D2E2}" type="pres">
      <dgm:prSet presAssocID="{49F88D22-695C-419C-B16E-689B9EF49039}" presName="linNode" presStyleCnt="0"/>
      <dgm:spPr/>
    </dgm:pt>
    <dgm:pt modelId="{1591C514-8E56-41EA-A369-E80A90F95E2B}" type="pres">
      <dgm:prSet presAssocID="{49F88D22-695C-419C-B16E-689B9EF49039}" presName="parentText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26D74F-3EF6-4AA5-A906-4C8F676372FB}" type="pres">
      <dgm:prSet presAssocID="{49F88D22-695C-419C-B16E-689B9EF49039}" presName="descendantText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EF599B-7A51-44E6-9C80-DD3A8C5EC5C8}" type="pres">
      <dgm:prSet presAssocID="{8DACDECC-0C36-4C98-AC77-219C0ED61D74}" presName="sp" presStyleCnt="0"/>
      <dgm:spPr/>
    </dgm:pt>
    <dgm:pt modelId="{DC9B0F76-B4C8-44AB-8256-B6C924AA6B37}" type="pres">
      <dgm:prSet presAssocID="{2CC2158C-AE07-4DFA-BD7D-AB0807B62F72}" presName="linNode" presStyleCnt="0"/>
      <dgm:spPr/>
    </dgm:pt>
    <dgm:pt modelId="{FDFC3E3F-84B9-40F2-B307-6684C4C75E1A}" type="pres">
      <dgm:prSet presAssocID="{2CC2158C-AE07-4DFA-BD7D-AB0807B62F72}" presName="parentText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A1EFAB-DA34-4EA7-8CD6-6ED8C24E5FCF}" type="pres">
      <dgm:prSet presAssocID="{2CC2158C-AE07-4DFA-BD7D-AB0807B62F72}" presName="descendantText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E6BED7-F542-4AA6-B51C-31B149872A9B}" type="pres">
      <dgm:prSet presAssocID="{D196CAE1-BB3C-4BCF-A384-0D9108257EAB}" presName="sp" presStyleCnt="0"/>
      <dgm:spPr/>
    </dgm:pt>
    <dgm:pt modelId="{ABC5F6E0-D3EE-4242-B5A6-A769EF2E7BC4}" type="pres">
      <dgm:prSet presAssocID="{F5A5F139-DCBC-4AA0-93C3-6AED1E80AE54}" presName="linNode" presStyleCnt="0"/>
      <dgm:spPr/>
    </dgm:pt>
    <dgm:pt modelId="{FC5AFEB1-9FF3-4323-A74E-454AC7FB2A59}" type="pres">
      <dgm:prSet presAssocID="{F5A5F139-DCBC-4AA0-93C3-6AED1E80AE54}" presName="parentText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C69CFB-178D-46A1-ACEB-C19838D9CD5F}" type="pres">
      <dgm:prSet presAssocID="{F5A5F139-DCBC-4AA0-93C3-6AED1E80AE54}" presName="descendantText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E6BF39-57C5-4CDB-B8FE-8ADF8CCC63BC}" type="pres">
      <dgm:prSet presAssocID="{D0470FE3-2891-40A2-B6B1-174176106BDD}" presName="sp" presStyleCnt="0"/>
      <dgm:spPr/>
    </dgm:pt>
    <dgm:pt modelId="{F3933E62-210B-499D-B30E-AB39319B4266}" type="pres">
      <dgm:prSet presAssocID="{553D1662-BC8D-43C0-80A7-D25C1D81795B}" presName="linNode" presStyleCnt="0"/>
      <dgm:spPr/>
    </dgm:pt>
    <dgm:pt modelId="{41300F2F-E3E9-49CA-B841-87B95308CC62}" type="pres">
      <dgm:prSet presAssocID="{553D1662-BC8D-43C0-80A7-D25C1D81795B}" presName="parentText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D268CE-F512-4215-AD69-5576677ABF53}" type="pres">
      <dgm:prSet presAssocID="{553D1662-BC8D-43C0-80A7-D25C1D81795B}" presName="descendantText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F26359-88BF-482C-AE32-D427FC673A35}" type="pres">
      <dgm:prSet presAssocID="{81F85518-6BDE-4919-9275-F427CAFA6720}" presName="sp" presStyleCnt="0"/>
      <dgm:spPr/>
    </dgm:pt>
    <dgm:pt modelId="{F271E45F-239D-4BFF-82F5-4CE4EFBC7709}" type="pres">
      <dgm:prSet presAssocID="{3259987E-E5A9-4E67-8039-7E8D55203A7D}" presName="linNode" presStyleCnt="0"/>
      <dgm:spPr/>
    </dgm:pt>
    <dgm:pt modelId="{F38740C0-AAB0-4932-9B5C-35FA7ECDAE62}" type="pres">
      <dgm:prSet presAssocID="{3259987E-E5A9-4E67-8039-7E8D55203A7D}" presName="parentText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86BED8-4505-49CC-B6FE-8A1D525169FC}" type="pres">
      <dgm:prSet presAssocID="{3259987E-E5A9-4E67-8039-7E8D55203A7D}" presName="descendantText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21FBB1-A239-43C8-AB3D-DAA0BE502967}" type="presOf" srcId="{2CC2158C-AE07-4DFA-BD7D-AB0807B62F72}" destId="{FDFC3E3F-84B9-40F2-B307-6684C4C75E1A}" srcOrd="0" destOrd="0" presId="urn:microsoft.com/office/officeart/2005/8/layout/vList5"/>
    <dgm:cxn modelId="{D1F1B7A0-07E3-4B32-9DDB-9E6F3381BD82}" type="presOf" srcId="{D1571B7B-EF8A-48F2-9847-84D8F87C0717}" destId="{8026D74F-3EF6-4AA5-A906-4C8F676372FB}" srcOrd="0" destOrd="0" presId="urn:microsoft.com/office/officeart/2005/8/layout/vList5"/>
    <dgm:cxn modelId="{CD35B2B1-FEBC-4F07-9C84-4DB1DA28236D}" type="presOf" srcId="{3D7283D3-762D-4C02-A0DF-5D9B361BF1DD}" destId="{B648E390-C5EC-492B-9A7F-468DB04D1DEB}" srcOrd="0" destOrd="0" presId="urn:microsoft.com/office/officeart/2005/8/layout/vList5"/>
    <dgm:cxn modelId="{CC8A5E2A-2F78-4E8A-A778-4519BB2ED56E}" type="presOf" srcId="{3AE1A8BC-5B39-4B4D-835F-F31E9C6A78F9}" destId="{9FA1EFAB-DA34-4EA7-8CD6-6ED8C24E5FCF}" srcOrd="0" destOrd="0" presId="urn:microsoft.com/office/officeart/2005/8/layout/vList5"/>
    <dgm:cxn modelId="{6B3D3CC3-5831-44D6-BC00-0583958F6790}" type="presOf" srcId="{49F88D22-695C-419C-B16E-689B9EF49039}" destId="{1591C514-8E56-41EA-A369-E80A90F95E2B}" srcOrd="0" destOrd="0" presId="urn:microsoft.com/office/officeart/2005/8/layout/vList5"/>
    <dgm:cxn modelId="{6A4BB531-1ACC-4ED6-A852-350994581EE6}" srcId="{F5A5F139-DCBC-4AA0-93C3-6AED1E80AE54}" destId="{2EC720BF-7973-4348-A728-D23690F07165}" srcOrd="0" destOrd="0" parTransId="{AFB55801-A050-4D88-B65D-076DF5091B36}" sibTransId="{99049871-FFDF-4FBF-A77A-60A922C256FF}"/>
    <dgm:cxn modelId="{539B220A-FF94-48C3-908E-82FD7DF2EB7A}" type="presOf" srcId="{581C7480-D43C-41CD-AA01-95F7E6580F25}" destId="{F1FDF28B-DE93-4E8A-AB93-57C819A2138B}" srcOrd="0" destOrd="0" presId="urn:microsoft.com/office/officeart/2005/8/layout/vList5"/>
    <dgm:cxn modelId="{AFA34CE7-3EC3-46EB-838C-CC16DEBEACE9}" type="presOf" srcId="{70F55388-3F15-4A77-848B-565E9DBE483F}" destId="{5286BED8-4505-49CC-B6FE-8A1D525169FC}" srcOrd="0" destOrd="0" presId="urn:microsoft.com/office/officeart/2005/8/layout/vList5"/>
    <dgm:cxn modelId="{75A9C5DC-5BFC-4D88-829E-C6676C8B2C7A}" type="presOf" srcId="{553D1662-BC8D-43C0-80A7-D25C1D81795B}" destId="{41300F2F-E3E9-49CA-B841-87B95308CC62}" srcOrd="0" destOrd="0" presId="urn:microsoft.com/office/officeart/2005/8/layout/vList5"/>
    <dgm:cxn modelId="{A2703854-FA8A-48EF-94A1-9E407B996B1A}" srcId="{49F88D22-695C-419C-B16E-689B9EF49039}" destId="{D1571B7B-EF8A-48F2-9847-84D8F87C0717}" srcOrd="0" destOrd="0" parTransId="{B09D5429-08DD-4C9F-91CE-C17D855DCFA2}" sibTransId="{D82F9903-D08A-4DC3-8C3B-0473B51BB8C6}"/>
    <dgm:cxn modelId="{02663743-8AEE-48BB-B7AE-B0183A4218F7}" type="presOf" srcId="{14AA3B13-FC79-4551-9BFA-5D41BDD6261B}" destId="{4F663C1B-57ED-40D2-AB45-6EA0BC078F87}" srcOrd="0" destOrd="0" presId="urn:microsoft.com/office/officeart/2005/8/layout/vList5"/>
    <dgm:cxn modelId="{1D38D28E-644C-4956-8657-B4208F96067F}" srcId="{553D1662-BC8D-43C0-80A7-D25C1D81795B}" destId="{FADB4D82-D65A-40AF-B683-7B7C634CC769}" srcOrd="0" destOrd="0" parTransId="{C2332EB5-AE13-4EEA-9888-FBB188BC446E}" sibTransId="{868B2DD6-512B-49BB-9507-B445BD6835FB}"/>
    <dgm:cxn modelId="{02240BF4-2BEF-4CE6-944D-B6C0D7E792DD}" srcId="{C53A270D-0C16-4C86-A1BB-81F209065BC7}" destId="{2CC2158C-AE07-4DFA-BD7D-AB0807B62F72}" srcOrd="3" destOrd="0" parTransId="{3BF1F38C-208F-43C7-A5A5-B38BC36B0E59}" sibTransId="{D196CAE1-BB3C-4BCF-A384-0D9108257EAB}"/>
    <dgm:cxn modelId="{B267A760-4892-4916-BC94-B6731B759B37}" srcId="{C53A270D-0C16-4C86-A1BB-81F209065BC7}" destId="{49F88D22-695C-419C-B16E-689B9EF49039}" srcOrd="2" destOrd="0" parTransId="{F3D747DC-2B25-4141-8754-5879DCA4D642}" sibTransId="{8DACDECC-0C36-4C98-AC77-219C0ED61D74}"/>
    <dgm:cxn modelId="{B8E0F867-7E16-4867-BE4B-6E879736C650}" type="presOf" srcId="{3259987E-E5A9-4E67-8039-7E8D55203A7D}" destId="{F38740C0-AAB0-4932-9B5C-35FA7ECDAE62}" srcOrd="0" destOrd="0" presId="urn:microsoft.com/office/officeart/2005/8/layout/vList5"/>
    <dgm:cxn modelId="{9FF4097E-9DDA-46D3-948D-ED362BA6239B}" type="presOf" srcId="{C53A270D-0C16-4C86-A1BB-81F209065BC7}" destId="{0DAD85F2-0BEB-425B-A280-115DF838115F}" srcOrd="0" destOrd="0" presId="urn:microsoft.com/office/officeart/2005/8/layout/vList5"/>
    <dgm:cxn modelId="{39BA6F80-187A-4E1A-B38B-49FDE85F99ED}" srcId="{C53A270D-0C16-4C86-A1BB-81F209065BC7}" destId="{3D7283D3-762D-4C02-A0DF-5D9B361BF1DD}" srcOrd="0" destOrd="0" parTransId="{E185782D-C499-43A3-B065-4D3532619EAF}" sibTransId="{65915ABB-5E18-4B86-B923-67D36F1B3096}"/>
    <dgm:cxn modelId="{478795FA-4D39-4601-AB61-5BD04A9ECADE}" type="presOf" srcId="{FADB4D82-D65A-40AF-B683-7B7C634CC769}" destId="{43D268CE-F512-4215-AD69-5576677ABF53}" srcOrd="0" destOrd="0" presId="urn:microsoft.com/office/officeart/2005/8/layout/vList5"/>
    <dgm:cxn modelId="{3F3D40C4-4301-412C-9665-20221B46FD7B}" srcId="{C53A270D-0C16-4C86-A1BB-81F209065BC7}" destId="{3259987E-E5A9-4E67-8039-7E8D55203A7D}" srcOrd="6" destOrd="0" parTransId="{4BC3DE42-7D09-487A-802E-58D89093380A}" sibTransId="{B50F5F1F-80C3-4158-AB11-EF3D9553D5AD}"/>
    <dgm:cxn modelId="{B41CF164-273A-40F8-8949-4500DF514D16}" srcId="{581C7480-D43C-41CD-AA01-95F7E6580F25}" destId="{3FEE44CA-0B80-4E51-8F9C-BF96BD1C1854}" srcOrd="0" destOrd="0" parTransId="{8C7A3EFC-F831-4123-BF04-AC8F7F73F641}" sibTransId="{A7C4CDA5-285F-455F-B306-D2C592CF2FC3}"/>
    <dgm:cxn modelId="{F6AD5162-8AB3-4D69-83F6-E38F9599E087}" srcId="{C53A270D-0C16-4C86-A1BB-81F209065BC7}" destId="{553D1662-BC8D-43C0-80A7-D25C1D81795B}" srcOrd="5" destOrd="0" parTransId="{6CEDCA22-1272-4736-A0B8-01F2866EEBD2}" sibTransId="{81F85518-6BDE-4919-9275-F427CAFA6720}"/>
    <dgm:cxn modelId="{826D870F-A5DB-4FF6-8170-E9AAFF960FDE}" type="presOf" srcId="{3FEE44CA-0B80-4E51-8F9C-BF96BD1C1854}" destId="{D11DE083-6AD8-433D-BC74-821947B8DFA8}" srcOrd="0" destOrd="0" presId="urn:microsoft.com/office/officeart/2005/8/layout/vList5"/>
    <dgm:cxn modelId="{B70D8F54-5916-41B7-9B7D-2066F9832F8D}" srcId="{3D7283D3-762D-4C02-A0DF-5D9B361BF1DD}" destId="{14AA3B13-FC79-4551-9BFA-5D41BDD6261B}" srcOrd="0" destOrd="0" parTransId="{6FADBC59-A3F5-4135-9833-B28284D16CB1}" sibTransId="{B14FA58F-493D-41D5-A329-AF9B4F76DF0C}"/>
    <dgm:cxn modelId="{C718C161-396D-49D1-A618-F454EFC8CE21}" type="presOf" srcId="{2EC720BF-7973-4348-A728-D23690F07165}" destId="{CAC69CFB-178D-46A1-ACEB-C19838D9CD5F}" srcOrd="0" destOrd="0" presId="urn:microsoft.com/office/officeart/2005/8/layout/vList5"/>
    <dgm:cxn modelId="{E606D5C1-E7FC-45A9-9248-08631EE03C00}" srcId="{C53A270D-0C16-4C86-A1BB-81F209065BC7}" destId="{581C7480-D43C-41CD-AA01-95F7E6580F25}" srcOrd="1" destOrd="0" parTransId="{10D7717D-B8DA-4E0A-9508-94F27D67D3C1}" sibTransId="{59FE74DE-3690-414A-B9DC-49ABCA4D69DB}"/>
    <dgm:cxn modelId="{1C228F45-C515-4CB5-BB16-155307B28E49}" srcId="{3259987E-E5A9-4E67-8039-7E8D55203A7D}" destId="{70F55388-3F15-4A77-848B-565E9DBE483F}" srcOrd="0" destOrd="0" parTransId="{776E473E-66AD-4DB2-86A4-8F02F00013E9}" sibTransId="{DF8B907F-40E3-4E05-8422-01F7AF367E1A}"/>
    <dgm:cxn modelId="{FE38F2F9-E2CB-4B82-B575-4D1C908996FD}" srcId="{C53A270D-0C16-4C86-A1BB-81F209065BC7}" destId="{F5A5F139-DCBC-4AA0-93C3-6AED1E80AE54}" srcOrd="4" destOrd="0" parTransId="{5ADAF869-56A3-41BA-80AB-60266F537BDC}" sibTransId="{D0470FE3-2891-40A2-B6B1-174176106BDD}"/>
    <dgm:cxn modelId="{54F54863-D3BD-4614-A2BD-7AD32CCDFC59}" type="presOf" srcId="{F5A5F139-DCBC-4AA0-93C3-6AED1E80AE54}" destId="{FC5AFEB1-9FF3-4323-A74E-454AC7FB2A59}" srcOrd="0" destOrd="0" presId="urn:microsoft.com/office/officeart/2005/8/layout/vList5"/>
    <dgm:cxn modelId="{EC597528-96E0-4CF8-BC7E-1A915A7F4EF0}" srcId="{2CC2158C-AE07-4DFA-BD7D-AB0807B62F72}" destId="{3AE1A8BC-5B39-4B4D-835F-F31E9C6A78F9}" srcOrd="0" destOrd="0" parTransId="{5A2FB8F7-6F63-4A9A-A2A5-7A2C3E2E6DD2}" sibTransId="{6315272D-F4F7-4063-8EFC-7728111B3E64}"/>
    <dgm:cxn modelId="{BA75DF6B-79C1-4BFD-9E14-E7E75277577B}" type="presParOf" srcId="{0DAD85F2-0BEB-425B-A280-115DF838115F}" destId="{C81CB669-F86F-4680-8EBB-DCBF9B2D6FB5}" srcOrd="0" destOrd="0" presId="urn:microsoft.com/office/officeart/2005/8/layout/vList5"/>
    <dgm:cxn modelId="{274275A0-145A-423E-921B-5EEBD39A955F}" type="presParOf" srcId="{C81CB669-F86F-4680-8EBB-DCBF9B2D6FB5}" destId="{B648E390-C5EC-492B-9A7F-468DB04D1DEB}" srcOrd="0" destOrd="0" presId="urn:microsoft.com/office/officeart/2005/8/layout/vList5"/>
    <dgm:cxn modelId="{AE936568-E6CE-4F71-B406-E42C83265E99}" type="presParOf" srcId="{C81CB669-F86F-4680-8EBB-DCBF9B2D6FB5}" destId="{4F663C1B-57ED-40D2-AB45-6EA0BC078F87}" srcOrd="1" destOrd="0" presId="urn:microsoft.com/office/officeart/2005/8/layout/vList5"/>
    <dgm:cxn modelId="{EE2411D9-8844-4371-ADE4-7967EC433D51}" type="presParOf" srcId="{0DAD85F2-0BEB-425B-A280-115DF838115F}" destId="{5F32522D-C707-4E45-8F8D-99385E66AC5A}" srcOrd="1" destOrd="0" presId="urn:microsoft.com/office/officeart/2005/8/layout/vList5"/>
    <dgm:cxn modelId="{80FEBDB0-B1C8-4955-9B3D-2127DC2BCC2A}" type="presParOf" srcId="{0DAD85F2-0BEB-425B-A280-115DF838115F}" destId="{622BA6DA-1799-48EC-9C62-811B4A89B4EE}" srcOrd="2" destOrd="0" presId="urn:microsoft.com/office/officeart/2005/8/layout/vList5"/>
    <dgm:cxn modelId="{FC7D3808-EA00-4918-8D49-32EAEF1D5CB1}" type="presParOf" srcId="{622BA6DA-1799-48EC-9C62-811B4A89B4EE}" destId="{F1FDF28B-DE93-4E8A-AB93-57C819A2138B}" srcOrd="0" destOrd="0" presId="urn:microsoft.com/office/officeart/2005/8/layout/vList5"/>
    <dgm:cxn modelId="{A3F3AD06-CD0D-4829-87C1-1C6A79DD82B6}" type="presParOf" srcId="{622BA6DA-1799-48EC-9C62-811B4A89B4EE}" destId="{D11DE083-6AD8-433D-BC74-821947B8DFA8}" srcOrd="1" destOrd="0" presId="urn:microsoft.com/office/officeart/2005/8/layout/vList5"/>
    <dgm:cxn modelId="{C7E6E928-18CE-41C2-99DC-872FB299533B}" type="presParOf" srcId="{0DAD85F2-0BEB-425B-A280-115DF838115F}" destId="{24F12236-4ECA-4490-824F-8289E83BBE71}" srcOrd="3" destOrd="0" presId="urn:microsoft.com/office/officeart/2005/8/layout/vList5"/>
    <dgm:cxn modelId="{30E401CD-50B5-4284-A8B6-7A159056107A}" type="presParOf" srcId="{0DAD85F2-0BEB-425B-A280-115DF838115F}" destId="{A987A8EC-5ADE-468B-BEC5-5968B195D2E2}" srcOrd="4" destOrd="0" presId="urn:microsoft.com/office/officeart/2005/8/layout/vList5"/>
    <dgm:cxn modelId="{1BDCE3AE-FFD3-4B3F-B9B3-763E6F3FFED6}" type="presParOf" srcId="{A987A8EC-5ADE-468B-BEC5-5968B195D2E2}" destId="{1591C514-8E56-41EA-A369-E80A90F95E2B}" srcOrd="0" destOrd="0" presId="urn:microsoft.com/office/officeart/2005/8/layout/vList5"/>
    <dgm:cxn modelId="{35F6ABA2-C025-4C9D-ABE3-070F230F32A1}" type="presParOf" srcId="{A987A8EC-5ADE-468B-BEC5-5968B195D2E2}" destId="{8026D74F-3EF6-4AA5-A906-4C8F676372FB}" srcOrd="1" destOrd="0" presId="urn:microsoft.com/office/officeart/2005/8/layout/vList5"/>
    <dgm:cxn modelId="{81F313A2-A3C5-4EC6-905A-20AD24391FC5}" type="presParOf" srcId="{0DAD85F2-0BEB-425B-A280-115DF838115F}" destId="{67EF599B-7A51-44E6-9C80-DD3A8C5EC5C8}" srcOrd="5" destOrd="0" presId="urn:microsoft.com/office/officeart/2005/8/layout/vList5"/>
    <dgm:cxn modelId="{E4BCB838-6704-4B90-8851-AF26D27C6F86}" type="presParOf" srcId="{0DAD85F2-0BEB-425B-A280-115DF838115F}" destId="{DC9B0F76-B4C8-44AB-8256-B6C924AA6B37}" srcOrd="6" destOrd="0" presId="urn:microsoft.com/office/officeart/2005/8/layout/vList5"/>
    <dgm:cxn modelId="{A624135D-E275-4043-BC21-C609C413FA94}" type="presParOf" srcId="{DC9B0F76-B4C8-44AB-8256-B6C924AA6B37}" destId="{FDFC3E3F-84B9-40F2-B307-6684C4C75E1A}" srcOrd="0" destOrd="0" presId="urn:microsoft.com/office/officeart/2005/8/layout/vList5"/>
    <dgm:cxn modelId="{6199FC0E-1A1B-4A39-9B7C-945DD71CA466}" type="presParOf" srcId="{DC9B0F76-B4C8-44AB-8256-B6C924AA6B37}" destId="{9FA1EFAB-DA34-4EA7-8CD6-6ED8C24E5FCF}" srcOrd="1" destOrd="0" presId="urn:microsoft.com/office/officeart/2005/8/layout/vList5"/>
    <dgm:cxn modelId="{762729D4-02E2-4152-8A35-EB26CA79F65A}" type="presParOf" srcId="{0DAD85F2-0BEB-425B-A280-115DF838115F}" destId="{2AE6BED7-F542-4AA6-B51C-31B149872A9B}" srcOrd="7" destOrd="0" presId="urn:microsoft.com/office/officeart/2005/8/layout/vList5"/>
    <dgm:cxn modelId="{C7AD4394-92CD-457D-9431-CA2CE78656AD}" type="presParOf" srcId="{0DAD85F2-0BEB-425B-A280-115DF838115F}" destId="{ABC5F6E0-D3EE-4242-B5A6-A769EF2E7BC4}" srcOrd="8" destOrd="0" presId="urn:microsoft.com/office/officeart/2005/8/layout/vList5"/>
    <dgm:cxn modelId="{F52EC4C5-3457-439D-A97F-79BEADF21EAC}" type="presParOf" srcId="{ABC5F6E0-D3EE-4242-B5A6-A769EF2E7BC4}" destId="{FC5AFEB1-9FF3-4323-A74E-454AC7FB2A59}" srcOrd="0" destOrd="0" presId="urn:microsoft.com/office/officeart/2005/8/layout/vList5"/>
    <dgm:cxn modelId="{BE6966C4-7233-4C35-8789-E13EFAEDB788}" type="presParOf" srcId="{ABC5F6E0-D3EE-4242-B5A6-A769EF2E7BC4}" destId="{CAC69CFB-178D-46A1-ACEB-C19838D9CD5F}" srcOrd="1" destOrd="0" presId="urn:microsoft.com/office/officeart/2005/8/layout/vList5"/>
    <dgm:cxn modelId="{EE4BD6AC-30F5-47BB-AB4D-4BED3D8ADC1D}" type="presParOf" srcId="{0DAD85F2-0BEB-425B-A280-115DF838115F}" destId="{D9E6BF39-57C5-4CDB-B8FE-8ADF8CCC63BC}" srcOrd="9" destOrd="0" presId="urn:microsoft.com/office/officeart/2005/8/layout/vList5"/>
    <dgm:cxn modelId="{C46384D2-0370-4E7B-AF14-323CF149762A}" type="presParOf" srcId="{0DAD85F2-0BEB-425B-A280-115DF838115F}" destId="{F3933E62-210B-499D-B30E-AB39319B4266}" srcOrd="10" destOrd="0" presId="urn:microsoft.com/office/officeart/2005/8/layout/vList5"/>
    <dgm:cxn modelId="{FC9CD6E3-C259-4B05-9977-D2E35BD9E69F}" type="presParOf" srcId="{F3933E62-210B-499D-B30E-AB39319B4266}" destId="{41300F2F-E3E9-49CA-B841-87B95308CC62}" srcOrd="0" destOrd="0" presId="urn:microsoft.com/office/officeart/2005/8/layout/vList5"/>
    <dgm:cxn modelId="{0E92960F-7973-4923-A13D-6B9D8C5BBB55}" type="presParOf" srcId="{F3933E62-210B-499D-B30E-AB39319B4266}" destId="{43D268CE-F512-4215-AD69-5576677ABF53}" srcOrd="1" destOrd="0" presId="urn:microsoft.com/office/officeart/2005/8/layout/vList5"/>
    <dgm:cxn modelId="{2F2D9F5B-FF93-491A-A00C-5DBDE4BE842A}" type="presParOf" srcId="{0DAD85F2-0BEB-425B-A280-115DF838115F}" destId="{B4F26359-88BF-482C-AE32-D427FC673A35}" srcOrd="11" destOrd="0" presId="urn:microsoft.com/office/officeart/2005/8/layout/vList5"/>
    <dgm:cxn modelId="{418C171A-0180-46D5-AA54-A1FAB4B58953}" type="presParOf" srcId="{0DAD85F2-0BEB-425B-A280-115DF838115F}" destId="{F271E45F-239D-4BFF-82F5-4CE4EFBC7709}" srcOrd="12" destOrd="0" presId="urn:microsoft.com/office/officeart/2005/8/layout/vList5"/>
    <dgm:cxn modelId="{4884344E-1B55-4F7C-9217-311EF67A53DF}" type="presParOf" srcId="{F271E45F-239D-4BFF-82F5-4CE4EFBC7709}" destId="{F38740C0-AAB0-4932-9B5C-35FA7ECDAE62}" srcOrd="0" destOrd="0" presId="urn:microsoft.com/office/officeart/2005/8/layout/vList5"/>
    <dgm:cxn modelId="{F0091F17-A769-45B6-9FD1-A91FF02FFC38}" type="presParOf" srcId="{F271E45F-239D-4BFF-82F5-4CE4EFBC7709}" destId="{5286BED8-4505-49CC-B6FE-8A1D525169F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9E9D7-4285-439B-AEEC-FCC78C7EFD18}">
      <dsp:nvSpPr>
        <dsp:cNvPr id="0" name=""/>
        <dsp:cNvSpPr/>
      </dsp:nvSpPr>
      <dsp:spPr>
        <a:xfrm rot="10800000">
          <a:off x="1435570" y="279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Use the cloud</a:t>
          </a:r>
          <a:endParaRPr lang="en-US" sz="3000" kern="1200" dirty="0"/>
        </a:p>
      </dsp:txBody>
      <dsp:txXfrm rot="10800000">
        <a:off x="1599191" y="279"/>
        <a:ext cx="4886206" cy="654484"/>
      </dsp:txXfrm>
    </dsp:sp>
    <dsp:sp modelId="{42D4BAC1-AAB6-4E4C-A51D-8CB2487B2623}">
      <dsp:nvSpPr>
        <dsp:cNvPr id="0" name=""/>
        <dsp:cNvSpPr/>
      </dsp:nvSpPr>
      <dsp:spPr>
        <a:xfrm>
          <a:off x="651124" y="279"/>
          <a:ext cx="654484" cy="65448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5CA4F-B995-47CC-9F25-DC0C3574F3D8}">
      <dsp:nvSpPr>
        <dsp:cNvPr id="0" name=""/>
        <dsp:cNvSpPr/>
      </dsp:nvSpPr>
      <dsp:spPr>
        <a:xfrm rot="10800000">
          <a:off x="1435570" y="818385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to install software</a:t>
          </a:r>
          <a:endParaRPr lang="en-US" sz="3000" kern="1200" dirty="0"/>
        </a:p>
      </dsp:txBody>
      <dsp:txXfrm rot="10800000">
        <a:off x="1599191" y="818385"/>
        <a:ext cx="4886206" cy="654484"/>
      </dsp:txXfrm>
    </dsp:sp>
    <dsp:sp modelId="{536AEDA1-0432-40A4-91AD-3420519EF0FC}">
      <dsp:nvSpPr>
        <dsp:cNvPr id="0" name=""/>
        <dsp:cNvSpPr/>
      </dsp:nvSpPr>
      <dsp:spPr>
        <a:xfrm>
          <a:off x="651124" y="818385"/>
          <a:ext cx="654484" cy="654484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70401-0C59-4F00-B65F-E243B19DA876}">
      <dsp:nvSpPr>
        <dsp:cNvPr id="0" name=""/>
        <dsp:cNvSpPr/>
      </dsp:nvSpPr>
      <dsp:spPr>
        <a:xfrm rot="10800000">
          <a:off x="1435570" y="1636490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on any vehicle</a:t>
          </a:r>
          <a:endParaRPr lang="en-US" sz="3000" kern="1200" dirty="0"/>
        </a:p>
      </dsp:txBody>
      <dsp:txXfrm rot="10800000">
        <a:off x="1599191" y="1636490"/>
        <a:ext cx="4886206" cy="654484"/>
      </dsp:txXfrm>
    </dsp:sp>
    <dsp:sp modelId="{DC472189-0B36-4342-935A-88B8B527CF22}">
      <dsp:nvSpPr>
        <dsp:cNvPr id="0" name=""/>
        <dsp:cNvSpPr/>
      </dsp:nvSpPr>
      <dsp:spPr>
        <a:xfrm>
          <a:off x="651124" y="1636490"/>
          <a:ext cx="654484" cy="654484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0E871-7486-4F1B-922E-0B14257D93B3}">
      <dsp:nvSpPr>
        <dsp:cNvPr id="0" name=""/>
        <dsp:cNvSpPr/>
      </dsp:nvSpPr>
      <dsp:spPr>
        <a:xfrm>
          <a:off x="0" y="473595"/>
          <a:ext cx="8035298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0" kern="1200" dirty="0" smtClean="0"/>
            <a:t>When owner starts the car in the morning, an update icon is displayed on the head unit.</a:t>
          </a:r>
        </a:p>
      </dsp:txBody>
      <dsp:txXfrm>
        <a:off x="38838" y="512433"/>
        <a:ext cx="7957622" cy="717924"/>
      </dsp:txXfrm>
    </dsp:sp>
    <dsp:sp modelId="{76B304BB-8F31-4BBC-8044-5AED5118F264}">
      <dsp:nvSpPr>
        <dsp:cNvPr id="0" name=""/>
        <dsp:cNvSpPr/>
      </dsp:nvSpPr>
      <dsp:spPr>
        <a:xfrm>
          <a:off x="0" y="1367131"/>
          <a:ext cx="8035298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0" kern="1200" dirty="0" smtClean="0"/>
            <a:t>After learning that the update allows the car to analyse its daily commute to optimize drivetrain management, saving 6% fuel, the owner installs it.</a:t>
          </a:r>
        </a:p>
      </dsp:txBody>
      <dsp:txXfrm>
        <a:off x="38838" y="1405969"/>
        <a:ext cx="7957622" cy="717924"/>
      </dsp:txXfrm>
    </dsp:sp>
    <dsp:sp modelId="{007EDEA2-1C1D-4711-A93B-43F8F6A96FE9}">
      <dsp:nvSpPr>
        <dsp:cNvPr id="0" name=""/>
        <dsp:cNvSpPr/>
      </dsp:nvSpPr>
      <dsp:spPr>
        <a:xfrm>
          <a:off x="0" y="2220331"/>
          <a:ext cx="8035298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0" kern="1200" dirty="0" smtClean="0"/>
            <a:t>When the owner drives home after work</a:t>
          </a:r>
          <a:r>
            <a:rPr lang="en-GB" sz="2000" b="0" kern="1200" smtClean="0"/>
            <a:t>, the </a:t>
          </a:r>
          <a:r>
            <a:rPr lang="en-GB" sz="2000" b="0" kern="1200" dirty="0" smtClean="0"/>
            <a:t>new app is available showing how the vehicle is adapting to the commute to minimize fuel consumption.</a:t>
          </a:r>
        </a:p>
      </dsp:txBody>
      <dsp:txXfrm>
        <a:off x="38838" y="2259169"/>
        <a:ext cx="7957622" cy="7179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0E871-7486-4F1B-922E-0B14257D93B3}">
      <dsp:nvSpPr>
        <dsp:cNvPr id="0" name=""/>
        <dsp:cNvSpPr/>
      </dsp:nvSpPr>
      <dsp:spPr>
        <a:xfrm>
          <a:off x="0" y="49307"/>
          <a:ext cx="8035298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SOTA Server [Cloud]</a:t>
          </a:r>
          <a:br>
            <a:rPr lang="en-GB" sz="1900" b="1" kern="1200" dirty="0" smtClean="0"/>
          </a:br>
          <a:r>
            <a:rPr lang="en-GB" sz="1900" b="0" kern="1200" dirty="0" smtClean="0"/>
            <a:t>Manages software images and vehicle database</a:t>
          </a:r>
        </a:p>
      </dsp:txBody>
      <dsp:txXfrm>
        <a:off x="36896" y="86203"/>
        <a:ext cx="7961506" cy="682028"/>
      </dsp:txXfrm>
    </dsp:sp>
    <dsp:sp modelId="{38F37F46-9478-4A22-8B4F-64FC6E8315DB}">
      <dsp:nvSpPr>
        <dsp:cNvPr id="0" name=""/>
        <dsp:cNvSpPr/>
      </dsp:nvSpPr>
      <dsp:spPr>
        <a:xfrm>
          <a:off x="0" y="859847"/>
          <a:ext cx="8035298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SOTA Client [Head Unit]</a:t>
          </a:r>
          <a:br>
            <a:rPr lang="en-GB" sz="1900" b="1" kern="1200" dirty="0" smtClean="0"/>
          </a:br>
          <a:r>
            <a:rPr lang="en-GB" sz="1900" kern="1200" dirty="0" smtClean="0"/>
            <a:t>Validates and installs software received from SOTA Server</a:t>
          </a:r>
          <a:endParaRPr lang="en-US" sz="1900" kern="1200" dirty="0"/>
        </a:p>
      </dsp:txBody>
      <dsp:txXfrm>
        <a:off x="36896" y="896743"/>
        <a:ext cx="7961506" cy="682028"/>
      </dsp:txXfrm>
    </dsp:sp>
    <dsp:sp modelId="{522008EA-06B2-4A8A-BB28-3F80C63DEF38}">
      <dsp:nvSpPr>
        <dsp:cNvPr id="0" name=""/>
        <dsp:cNvSpPr/>
      </dsp:nvSpPr>
      <dsp:spPr>
        <a:xfrm>
          <a:off x="0" y="1670387"/>
          <a:ext cx="8035298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Electronic Control Units</a:t>
          </a:r>
          <a:br>
            <a:rPr lang="en-GB" sz="1900" b="1" kern="1200" dirty="0" smtClean="0"/>
          </a:br>
          <a:r>
            <a:rPr lang="en-GB" sz="1900" b="0" kern="1200" dirty="0" smtClean="0"/>
            <a:t>Installs firmware forwarded from SOTA Client</a:t>
          </a:r>
          <a:endParaRPr lang="en-US" sz="1900" b="0" kern="1200" dirty="0"/>
        </a:p>
      </dsp:txBody>
      <dsp:txXfrm>
        <a:off x="36896" y="1707283"/>
        <a:ext cx="7961506" cy="6820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839499-0C72-4F07-95F8-3851F84F04FE}">
      <dsp:nvSpPr>
        <dsp:cNvPr id="0" name=""/>
        <dsp:cNvSpPr/>
      </dsp:nvSpPr>
      <dsp:spPr>
        <a:xfrm>
          <a:off x="962737" y="0"/>
          <a:ext cx="6032657" cy="175432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A0C598-C9C5-4EE6-A6FF-EC1706EE431D}">
      <dsp:nvSpPr>
        <dsp:cNvPr id="0" name=""/>
        <dsp:cNvSpPr/>
      </dsp:nvSpPr>
      <dsp:spPr>
        <a:xfrm>
          <a:off x="3871" y="526297"/>
          <a:ext cx="1862171" cy="70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Queue software update in the cloud</a:t>
          </a:r>
          <a:endParaRPr lang="en-US" sz="1600" kern="1200" dirty="0"/>
        </a:p>
      </dsp:txBody>
      <dsp:txXfrm>
        <a:off x="38127" y="560553"/>
        <a:ext cx="1793659" cy="633218"/>
      </dsp:txXfrm>
    </dsp:sp>
    <dsp:sp modelId="{77727374-ADD9-4DA7-901B-A3D7BCE2B8EB}">
      <dsp:nvSpPr>
        <dsp:cNvPr id="0" name=""/>
        <dsp:cNvSpPr/>
      </dsp:nvSpPr>
      <dsp:spPr>
        <a:xfrm>
          <a:off x="1959151" y="526297"/>
          <a:ext cx="1862171" cy="70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Transmit software to vehicle</a:t>
          </a:r>
          <a:endParaRPr lang="en-US" sz="1600" kern="1200" dirty="0"/>
        </a:p>
      </dsp:txBody>
      <dsp:txXfrm>
        <a:off x="1993407" y="560553"/>
        <a:ext cx="1793659" cy="633218"/>
      </dsp:txXfrm>
    </dsp:sp>
    <dsp:sp modelId="{95F48FA8-4853-4174-A8DD-FC12C9E6B104}">
      <dsp:nvSpPr>
        <dsp:cNvPr id="0" name=""/>
        <dsp:cNvSpPr/>
      </dsp:nvSpPr>
      <dsp:spPr>
        <a:xfrm>
          <a:off x="3914430" y="526297"/>
          <a:ext cx="1862171" cy="70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Validate received software</a:t>
          </a:r>
          <a:endParaRPr lang="en-US" sz="1600" kern="1200" dirty="0"/>
        </a:p>
      </dsp:txBody>
      <dsp:txXfrm>
        <a:off x="3948686" y="560553"/>
        <a:ext cx="1793659" cy="633218"/>
      </dsp:txXfrm>
    </dsp:sp>
    <dsp:sp modelId="{0461BAD7-66BD-4070-A7E3-3A5F75D3236F}">
      <dsp:nvSpPr>
        <dsp:cNvPr id="0" name=""/>
        <dsp:cNvSpPr/>
      </dsp:nvSpPr>
      <dsp:spPr>
        <a:xfrm>
          <a:off x="5869710" y="526297"/>
          <a:ext cx="1862171" cy="70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Install software in Head Unit or ECUs</a:t>
          </a:r>
          <a:endParaRPr lang="en-US" sz="1600" kern="1200" dirty="0"/>
        </a:p>
      </dsp:txBody>
      <dsp:txXfrm>
        <a:off x="5903966" y="560553"/>
        <a:ext cx="1793659" cy="6332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63C1B-57ED-40D2-AB45-6EA0BC078F87}">
      <dsp:nvSpPr>
        <dsp:cNvPr id="0" name=""/>
        <dsp:cNvSpPr/>
      </dsp:nvSpPr>
      <dsp:spPr>
        <a:xfrm rot="5400000">
          <a:off x="4893330" y="-2155969"/>
          <a:ext cx="375876" cy="478236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Free to use. Free to modify. Free to integrate.</a:t>
          </a:r>
          <a:endParaRPr lang="en-US" sz="1500" kern="1200" dirty="0"/>
        </a:p>
      </dsp:txBody>
      <dsp:txXfrm rot="-5400000">
        <a:off x="2690084" y="65626"/>
        <a:ext cx="4764020" cy="339178"/>
      </dsp:txXfrm>
    </dsp:sp>
    <dsp:sp modelId="{B648E390-C5EC-492B-9A7F-468DB04D1DEB}">
      <dsp:nvSpPr>
        <dsp:cNvPr id="0" name=""/>
        <dsp:cNvSpPr/>
      </dsp:nvSpPr>
      <dsp:spPr>
        <a:xfrm>
          <a:off x="0" y="0"/>
          <a:ext cx="2690083" cy="4698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Open Source </a:t>
          </a:r>
          <a:endParaRPr lang="en-US" sz="1300" kern="1200" dirty="0"/>
        </a:p>
      </dsp:txBody>
      <dsp:txXfrm>
        <a:off x="22936" y="22936"/>
        <a:ext cx="2644211" cy="423973"/>
      </dsp:txXfrm>
    </dsp:sp>
    <dsp:sp modelId="{D11DE083-6AD8-433D-BC74-821947B8DFA8}">
      <dsp:nvSpPr>
        <dsp:cNvPr id="0" name=""/>
        <dsp:cNvSpPr/>
      </dsp:nvSpPr>
      <dsp:spPr>
        <a:xfrm rot="5400000">
          <a:off x="4893330" y="-1662632"/>
          <a:ext cx="375876" cy="478236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Ready to deploy for evaluation and prototypes</a:t>
          </a:r>
          <a:endParaRPr lang="en-US" sz="1500" kern="1200" dirty="0"/>
        </a:p>
      </dsp:txBody>
      <dsp:txXfrm rot="-5400000">
        <a:off x="2690084" y="558963"/>
        <a:ext cx="4764020" cy="339178"/>
      </dsp:txXfrm>
    </dsp:sp>
    <dsp:sp modelId="{F1FDF28B-DE93-4E8A-AB93-57C819A2138B}">
      <dsp:nvSpPr>
        <dsp:cNvPr id="0" name=""/>
        <dsp:cNvSpPr/>
      </dsp:nvSpPr>
      <dsp:spPr>
        <a:xfrm>
          <a:off x="0" y="493630"/>
          <a:ext cx="2690083" cy="4698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Reference end-to-end implementation</a:t>
          </a:r>
          <a:endParaRPr lang="en-US" sz="1300" kern="1200"/>
        </a:p>
      </dsp:txBody>
      <dsp:txXfrm>
        <a:off x="22936" y="516566"/>
        <a:ext cx="2644211" cy="423973"/>
      </dsp:txXfrm>
    </dsp:sp>
    <dsp:sp modelId="{8026D74F-3EF6-4AA5-A906-4C8F676372FB}">
      <dsp:nvSpPr>
        <dsp:cNvPr id="0" name=""/>
        <dsp:cNvSpPr/>
      </dsp:nvSpPr>
      <dsp:spPr>
        <a:xfrm rot="5400000">
          <a:off x="4893330" y="-1169294"/>
          <a:ext cx="375876" cy="478236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Avoids data plan overrun costs</a:t>
          </a:r>
          <a:endParaRPr lang="en-US" sz="1500" kern="1200"/>
        </a:p>
      </dsp:txBody>
      <dsp:txXfrm rot="-5400000">
        <a:off x="2690084" y="1052301"/>
        <a:ext cx="4764020" cy="339178"/>
      </dsp:txXfrm>
    </dsp:sp>
    <dsp:sp modelId="{1591C514-8E56-41EA-A369-E80A90F95E2B}">
      <dsp:nvSpPr>
        <dsp:cNvPr id="0" name=""/>
        <dsp:cNvSpPr/>
      </dsp:nvSpPr>
      <dsp:spPr>
        <a:xfrm>
          <a:off x="0" y="986967"/>
          <a:ext cx="2690083" cy="4698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Billing cycle aware</a:t>
          </a:r>
          <a:endParaRPr lang="en-US" sz="1300" kern="1200" dirty="0"/>
        </a:p>
      </dsp:txBody>
      <dsp:txXfrm>
        <a:off x="22936" y="1009903"/>
        <a:ext cx="2644211" cy="423973"/>
      </dsp:txXfrm>
    </dsp:sp>
    <dsp:sp modelId="{9FA1EFAB-DA34-4EA7-8CD6-6ED8C24E5FCF}">
      <dsp:nvSpPr>
        <dsp:cNvPr id="0" name=""/>
        <dsp:cNvSpPr/>
      </dsp:nvSpPr>
      <dsp:spPr>
        <a:xfrm rot="5400000">
          <a:off x="4893330" y="-675957"/>
          <a:ext cx="375876" cy="478236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One system to handle legacy and new fleets</a:t>
          </a:r>
          <a:endParaRPr lang="en-US" sz="1500" kern="1200"/>
        </a:p>
      </dsp:txBody>
      <dsp:txXfrm rot="-5400000">
        <a:off x="2690084" y="1545638"/>
        <a:ext cx="4764020" cy="339178"/>
      </dsp:txXfrm>
    </dsp:sp>
    <dsp:sp modelId="{FDFC3E3F-84B9-40F2-B307-6684C4C75E1A}">
      <dsp:nvSpPr>
        <dsp:cNvPr id="0" name=""/>
        <dsp:cNvSpPr/>
      </dsp:nvSpPr>
      <dsp:spPr>
        <a:xfrm>
          <a:off x="0" y="1480304"/>
          <a:ext cx="2690083" cy="4698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Mixed asset management</a:t>
          </a:r>
          <a:endParaRPr lang="en-US" sz="1300" kern="1200"/>
        </a:p>
      </dsp:txBody>
      <dsp:txXfrm>
        <a:off x="22936" y="1503240"/>
        <a:ext cx="2644211" cy="423973"/>
      </dsp:txXfrm>
    </dsp:sp>
    <dsp:sp modelId="{CAC69CFB-178D-46A1-ACEB-C19838D9CD5F}">
      <dsp:nvSpPr>
        <dsp:cNvPr id="0" name=""/>
        <dsp:cNvSpPr/>
      </dsp:nvSpPr>
      <dsp:spPr>
        <a:xfrm rot="5400000">
          <a:off x="4893330" y="-182620"/>
          <a:ext cx="375876" cy="478236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Vetted architecture with broad industry support</a:t>
          </a:r>
          <a:endParaRPr lang="en-US" sz="1500" kern="1200"/>
        </a:p>
      </dsp:txBody>
      <dsp:txXfrm rot="-5400000">
        <a:off x="2690084" y="2038975"/>
        <a:ext cx="4764020" cy="339178"/>
      </dsp:txXfrm>
    </dsp:sp>
    <dsp:sp modelId="{FC5AFEB1-9FF3-4323-A74E-454AC7FB2A59}">
      <dsp:nvSpPr>
        <dsp:cNvPr id="0" name=""/>
        <dsp:cNvSpPr/>
      </dsp:nvSpPr>
      <dsp:spPr>
        <a:xfrm>
          <a:off x="0" y="1973642"/>
          <a:ext cx="2690083" cy="4698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Genivi reference system</a:t>
          </a:r>
          <a:endParaRPr lang="en-US" sz="1300" kern="1200"/>
        </a:p>
      </dsp:txBody>
      <dsp:txXfrm>
        <a:off x="22936" y="1996578"/>
        <a:ext cx="2644211" cy="423973"/>
      </dsp:txXfrm>
    </dsp:sp>
    <dsp:sp modelId="{43D268CE-F512-4215-AD69-5576677ABF53}">
      <dsp:nvSpPr>
        <dsp:cNvPr id="0" name=""/>
        <dsp:cNvSpPr/>
      </dsp:nvSpPr>
      <dsp:spPr>
        <a:xfrm rot="5400000">
          <a:off x="4893330" y="310717"/>
          <a:ext cx="375876" cy="478236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Allows for integration with existing production system</a:t>
          </a:r>
          <a:endParaRPr lang="en-US" sz="1500" kern="1200" dirty="0"/>
        </a:p>
      </dsp:txBody>
      <dsp:txXfrm rot="-5400000">
        <a:off x="2690084" y="2532313"/>
        <a:ext cx="4764020" cy="339178"/>
      </dsp:txXfrm>
    </dsp:sp>
    <dsp:sp modelId="{41300F2F-E3E9-49CA-B841-87B95308CC62}">
      <dsp:nvSpPr>
        <dsp:cNvPr id="0" name=""/>
        <dsp:cNvSpPr/>
      </dsp:nvSpPr>
      <dsp:spPr>
        <a:xfrm>
          <a:off x="0" y="2466979"/>
          <a:ext cx="2690083" cy="4698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Logistic system separated from transport</a:t>
          </a:r>
          <a:endParaRPr lang="en-US" sz="1300" kern="1200"/>
        </a:p>
      </dsp:txBody>
      <dsp:txXfrm>
        <a:off x="22936" y="2489915"/>
        <a:ext cx="2644211" cy="423973"/>
      </dsp:txXfrm>
    </dsp:sp>
    <dsp:sp modelId="{5286BED8-4505-49CC-B6FE-8A1D525169FC}">
      <dsp:nvSpPr>
        <dsp:cNvPr id="0" name=""/>
        <dsp:cNvSpPr/>
      </dsp:nvSpPr>
      <dsp:spPr>
        <a:xfrm rot="5400000">
          <a:off x="4893330" y="804054"/>
          <a:ext cx="375876" cy="478236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Installs updates only on vehicles with given specification</a:t>
          </a:r>
          <a:endParaRPr lang="en-US" sz="1500" kern="1200" dirty="0"/>
        </a:p>
      </dsp:txBody>
      <dsp:txXfrm rot="-5400000">
        <a:off x="2690084" y="3025650"/>
        <a:ext cx="4764020" cy="339178"/>
      </dsp:txXfrm>
    </dsp:sp>
    <dsp:sp modelId="{F38740C0-AAB0-4932-9B5C-35FA7ECDAE62}">
      <dsp:nvSpPr>
        <dsp:cNvPr id="0" name=""/>
        <dsp:cNvSpPr/>
      </dsp:nvSpPr>
      <dsp:spPr>
        <a:xfrm>
          <a:off x="0" y="2960316"/>
          <a:ext cx="2690083" cy="4698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Vehicle configuration-based targeting</a:t>
          </a:r>
          <a:endParaRPr lang="en-US" sz="1300" kern="1200" dirty="0"/>
        </a:p>
      </dsp:txBody>
      <dsp:txXfrm>
        <a:off x="22936" y="2983252"/>
        <a:ext cx="2644211" cy="423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3C909BB8-CB8A-42E9-B128-10668A00B68F}" type="datetimeFigureOut">
              <a:rPr lang="en-GB"/>
              <a:pPr>
                <a:defRPr/>
              </a:pPr>
              <a:t>13/10/2015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AFD9337-F8E7-4F94-BB6C-144D039FEC2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85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655F52A-4D2E-40B1-A643-08495881EBD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372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413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6842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271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700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714328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195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060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26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F897675-3BBD-44C3-A365-3D9E467770C2}" type="slidenum">
              <a:rPr lang="en-GB" altLang="en-US" smtClean="0"/>
              <a:pPr eaLnBrk="1" hangingPunct="1">
                <a:defRPr/>
              </a:pPr>
              <a:t>1</a:t>
            </a:fld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3260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 baseline="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 baseline="0"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53420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40950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303304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048568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3260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 b="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 baseline="0"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427019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696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266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5583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930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3933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52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7582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0919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407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28005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6022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3970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2800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</p:spTree>
    <p:extLst>
      <p:ext uri="{BB962C8B-B14F-4D97-AF65-F5344CB8AC3E}">
        <p14:creationId xmlns:p14="http://schemas.microsoft.com/office/powerpoint/2010/main" val="16298540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150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1138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30648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16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2662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05136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1326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32061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7062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11377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02219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6123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2800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</p:spTree>
    <p:extLst>
      <p:ext uri="{BB962C8B-B14F-4D97-AF65-F5344CB8AC3E}">
        <p14:creationId xmlns:p14="http://schemas.microsoft.com/office/powerpoint/2010/main" val="10369830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9860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806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6770164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92207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5987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2354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49953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14488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3663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683423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71273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1111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43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35647958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1227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1" name="Rectangle 40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0" name="Picture 4" descr="http://genivi.org/sites/default/files/GENIVI_Black_Logo-no_background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43" y="4545760"/>
            <a:ext cx="510443" cy="44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654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42E6F-F5CD-4578-9698-F408BF3A4B3E}" type="datetimeFigureOut">
              <a:rPr lang="en-US"/>
              <a:pPr>
                <a:defRPr/>
              </a:pPr>
              <a:t>10/13/2015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7FEB8-B0D0-4FD7-8B46-7352095B4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" name="Picture 4" descr="http://genivi.org/sites/default/files/GENIVI_Black_Logo-no_background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43" y="4545760"/>
            <a:ext cx="510443" cy="44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452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B2F6D-1575-48C6-A9D6-EC3627811935}" type="datetimeFigureOut">
              <a:rPr lang="en-US"/>
              <a:pPr>
                <a:defRPr/>
              </a:pPr>
              <a:t>10/13/2015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686DB-7D3E-42E5-A71A-5ECFD8F55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14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0810B-5CD5-4E6F-81AB-CCE6CAF6EE18}" type="datetimeFigureOut">
              <a:rPr lang="en-US"/>
              <a:pPr>
                <a:defRPr/>
              </a:pPr>
              <a:t>10/13/2015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8159D-FF30-4219-ADC0-6529B9F4C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88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2FCF4-E6FD-4BA3-ABE7-070153E73577}" type="datetimeFigureOut">
              <a:rPr lang="en-US"/>
              <a:pPr>
                <a:defRPr/>
              </a:pPr>
              <a:t>10/13/2015</a:t>
            </a:fld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F651A-AF1E-40E4-8BB4-20B531AC64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08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BCB44-7125-46FF-B4EB-9E14CA2320D8}" type="datetimeFigureOut">
              <a:rPr lang="en-US"/>
              <a:pPr>
                <a:defRPr/>
              </a:pPr>
              <a:t>10/13/2015</a:t>
            </a:fld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7590E-D795-4955-A8ED-E88D071FB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7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8" name="Picture 4" descr="http://genivi.org/sites/default/files/GENIVI_Black_Logo-no_background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43" y="4545760"/>
            <a:ext cx="510443" cy="44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805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CF10E-7355-47FE-9CF3-2C551B26867D}" type="datetimeFigureOut">
              <a:rPr lang="en-US"/>
              <a:pPr>
                <a:defRPr/>
              </a:pPr>
              <a:t>10/13/2015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E030F-5F93-42E1-9308-D32B5CC15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59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EC8A2-23C3-46DE-B6C9-FD48B992E600}" type="datetimeFigureOut">
              <a:rPr lang="en-US"/>
              <a:pPr>
                <a:defRPr/>
              </a:pPr>
              <a:t>10/13/2015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84ED8-824D-4666-9687-2F204856D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04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614334" indent="-342900">
              <a:buFont typeface="Arial" pitchFamily="34" charset="0"/>
              <a:buChar char="&gt;"/>
              <a:defRPr sz="2000" b="0"/>
            </a:lvl2pPr>
            <a:lvl3pPr marL="878627" indent="-342900">
              <a:buFont typeface="Arial" pitchFamily="34" charset="0"/>
              <a:buChar char="&gt;"/>
              <a:defRPr sz="2000" b="0"/>
            </a:lvl3pPr>
            <a:lvl4pPr marL="1150062" indent="-342900">
              <a:buFont typeface="Arial" pitchFamily="34" charset="0"/>
              <a:buChar char="&gt;"/>
              <a:defRPr sz="2000" b="0"/>
            </a:lvl4pPr>
            <a:lvl5pPr marL="1421498" indent="-342900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1899702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CB448-AF6E-4FAB-AE06-D658F69FA7F5}" type="datetimeFigureOut">
              <a:rPr lang="en-US"/>
              <a:pPr>
                <a:defRPr/>
              </a:pPr>
              <a:t>10/13/2015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78B30-BE1A-401D-B4E3-65A526609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02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68910-3345-4232-B26A-95977AA3BE02}" type="datetimeFigureOut">
              <a:rPr lang="en-US"/>
              <a:pPr>
                <a:defRPr/>
              </a:pPr>
              <a:t>10/13/2015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D0576-64B3-43F6-A908-0C9798A82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9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3744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528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65113"/>
            <a:ext cx="8239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96762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85778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20164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33157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8181975" y="4852988"/>
            <a:ext cx="504825" cy="16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8C2AB31B-3BD7-4741-8EE0-129B4184ABA6}" type="slidenum">
              <a:rPr lang="en-GB" altLang="en-US" sz="1100" b="1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en-GB" altLang="en-US" sz="1100" b="1" smtClean="0">
              <a:solidFill>
                <a:srgbClr val="000000"/>
              </a:solidFill>
            </a:endParaRPr>
          </a:p>
        </p:txBody>
      </p:sp>
      <p:grpSp>
        <p:nvGrpSpPr>
          <p:cNvPr id="1029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1033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1050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1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2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3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4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5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6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7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8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9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0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1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2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3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4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1034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1035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6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7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8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9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0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1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2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3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4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5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6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7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8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9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1030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6388"/>
            <a:ext cx="28051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4886325"/>
            <a:ext cx="4418013" cy="274638"/>
          </a:xfrm>
          <a:prstGeom prst="rect">
            <a:avLst/>
          </a:prstGeom>
        </p:spPr>
        <p:txBody>
          <a:bodyPr/>
          <a:lstStyle>
            <a:lvl1pPr>
              <a:defRPr sz="1200" baseline="0">
                <a:cs typeface="+mn-cs"/>
              </a:defRPr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22" r:id="rId2"/>
    <p:sldLayoutId id="2147484057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grpSp>
        <p:nvGrpSpPr>
          <p:cNvPr id="2052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2056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073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4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5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6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7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8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9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0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1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2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3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4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5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6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7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2057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2058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59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0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1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2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3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4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5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6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7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8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9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0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1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2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2053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  <p:pic>
        <p:nvPicPr>
          <p:cNvPr id="2054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6388"/>
            <a:ext cx="28051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4886325"/>
            <a:ext cx="4418013" cy="274638"/>
          </a:xfrm>
          <a:prstGeom prst="rect">
            <a:avLst/>
          </a:prstGeom>
        </p:spPr>
        <p:txBody>
          <a:bodyPr/>
          <a:lstStyle>
            <a:lvl1pPr>
              <a:defRPr sz="1200" baseline="0">
                <a:cs typeface="+mn-cs"/>
              </a:defRPr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  <p:sldLayoutId id="2147484069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8181975" y="4852988"/>
            <a:ext cx="504825" cy="16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E851FF58-EE97-44AC-AEC4-CD216B328F4B}" type="slidenum">
              <a:rPr lang="en-GB" altLang="en-US" sz="1100" b="1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en-GB" altLang="en-US" sz="1100" b="1" smtClean="0">
              <a:solidFill>
                <a:srgbClr val="000000"/>
              </a:solidFill>
            </a:endParaRPr>
          </a:p>
        </p:txBody>
      </p:sp>
      <p:grpSp>
        <p:nvGrpSpPr>
          <p:cNvPr id="3077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3079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3096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7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8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9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0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1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2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3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4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5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6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7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8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9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10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3080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3081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2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3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4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5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6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7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8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9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0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1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2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3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4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5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3078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grpSp>
        <p:nvGrpSpPr>
          <p:cNvPr id="4100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4102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4119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0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1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2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3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4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5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6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7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8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9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0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1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2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3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4103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4104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5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6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7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8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9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0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1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2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3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4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5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6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7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8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4101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grpSp>
        <p:nvGrpSpPr>
          <p:cNvPr id="5123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124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5141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2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3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4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5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6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7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8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9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0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1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2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3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4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5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5125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5126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7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8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9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0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1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2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3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4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5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6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7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8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9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0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2pPr>
      <a:lvl3pPr marL="534988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3pPr>
      <a:lvl4pPr marL="806450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4pPr>
      <a:lvl5pPr marL="1077913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4AE6237A-D7AC-4329-A84E-1B113FFD419A}" type="datetimeFigureOut">
              <a:rPr lang="en-US"/>
              <a:pPr>
                <a:defRPr/>
              </a:pPr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591B3C66-7353-48DC-BD91-AE5F3656E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  <p:sldLayoutId id="2147484083" r:id="rId12"/>
    <p:sldLayoutId id="2147484084" r:id="rId13"/>
    <p:sldLayoutId id="2147484085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362" y="1703440"/>
            <a:ext cx="1428460" cy="14284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3658" y="292753"/>
            <a:ext cx="6346825" cy="9969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 dirty="0" smtClean="0"/>
              <a:t>RVI - SOTA</a:t>
            </a:r>
            <a:br>
              <a:rPr lang="en-GB" b="1" dirty="0" smtClean="0"/>
            </a:br>
            <a:r>
              <a:rPr lang="en-GB" b="1" dirty="0" smtClean="0"/>
              <a:t>Software Over The Air</a:t>
            </a:r>
            <a:endParaRPr lang="en-GB" b="1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12320" y="2353786"/>
            <a:ext cx="3909848" cy="220554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GB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 flipV="1">
            <a:off x="4955460" y="2417670"/>
            <a:ext cx="1429902" cy="6323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" idx="3"/>
            <a:endCxn id="4" idx="1"/>
          </p:cNvCxnSpPr>
          <p:nvPr/>
        </p:nvCxnSpPr>
        <p:spPr>
          <a:xfrm flipV="1">
            <a:off x="2438132" y="2423993"/>
            <a:ext cx="1076222" cy="1296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71" y="1711058"/>
            <a:ext cx="1428461" cy="14284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354" y="1703440"/>
            <a:ext cx="1441106" cy="1441106"/>
          </a:xfrm>
          <a:prstGeom prst="rect">
            <a:avLst/>
          </a:prstGeom>
        </p:spPr>
      </p:pic>
      <p:pic>
        <p:nvPicPr>
          <p:cNvPr id="3076" name="Picture 4" descr="http://thumb7.shutterstock.com/display_pic_with_logo/1971698/277917809/stock-vector-cpu-microchip-icon-vector-277917809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2" t="58511" r="60962" b="18510"/>
          <a:stretch/>
        </p:blipFill>
        <p:spPr bwMode="auto">
          <a:xfrm>
            <a:off x="6877256" y="2250398"/>
            <a:ext cx="304972" cy="29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291204"/>
      </p:ext>
    </p:extLst>
  </p:cSld>
  <p:clrMapOvr>
    <a:masterClrMapping/>
  </p:clrMapOvr>
  <p:transition spd="slow" advTm="16466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Purpose</a:t>
            </a:r>
            <a:endParaRPr lang="en-US" sz="3600" kern="0" dirty="0"/>
          </a:p>
        </p:txBody>
      </p: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574169372"/>
              </p:ext>
            </p:extLst>
          </p:nvPr>
        </p:nvGraphicFramePr>
        <p:xfrm>
          <a:off x="877613" y="1413640"/>
          <a:ext cx="7593725" cy="2291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38286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The user's story</a:t>
            </a:r>
            <a:endParaRPr lang="en-US" sz="3600" kern="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10571348"/>
              </p:ext>
            </p:extLst>
          </p:nvPr>
        </p:nvGraphicFramePr>
        <p:xfrm>
          <a:off x="478081" y="1036709"/>
          <a:ext cx="8035298" cy="3529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1089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4902200" y="825935"/>
            <a:ext cx="393835" cy="3938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Overview</a:t>
            </a:r>
            <a:endParaRPr lang="en-US" sz="3600" kern="0" dirty="0"/>
          </a:p>
        </p:txBody>
      </p:sp>
      <p:sp>
        <p:nvSpPr>
          <p:cNvPr id="3" name="Rounded Rectangle 2"/>
          <p:cNvSpPr/>
          <p:nvPr/>
        </p:nvSpPr>
        <p:spPr>
          <a:xfrm>
            <a:off x="888502" y="1022850"/>
            <a:ext cx="1387920" cy="78570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SOTA Server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3779999" y="1022853"/>
            <a:ext cx="1387920" cy="78570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IVI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SOTA Client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6671497" y="1375258"/>
            <a:ext cx="1387920" cy="39285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ECU 2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69206432"/>
              </p:ext>
            </p:extLst>
          </p:nvPr>
        </p:nvGraphicFramePr>
        <p:xfrm>
          <a:off x="478081" y="209105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V="1">
            <a:off x="6221437" y="1170232"/>
            <a:ext cx="450060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8" idx="6"/>
            <a:endCxn id="75" idx="1"/>
          </p:cNvCxnSpPr>
          <p:nvPr/>
        </p:nvCxnSpPr>
        <p:spPr>
          <a:xfrm>
            <a:off x="5927991" y="1571686"/>
            <a:ext cx="74350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73" idx="1"/>
          </p:cNvCxnSpPr>
          <p:nvPr/>
        </p:nvCxnSpPr>
        <p:spPr>
          <a:xfrm>
            <a:off x="3246445" y="1415701"/>
            <a:ext cx="533554" cy="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3" idx="3"/>
          </p:cNvCxnSpPr>
          <p:nvPr/>
        </p:nvCxnSpPr>
        <p:spPr>
          <a:xfrm flipH="1">
            <a:off x="2276422" y="1415701"/>
            <a:ext cx="554910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671497" y="961911"/>
            <a:ext cx="1387920" cy="41334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ECU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184" y="1192201"/>
            <a:ext cx="446999" cy="446999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>
            <a:off x="4895057" y="978694"/>
            <a:ext cx="15271" cy="44159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230963" y="1168584"/>
            <a:ext cx="0" cy="40310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://www.iconsdownload.net/icons/256/10061-hierarchical-network-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712" y="1412135"/>
            <a:ext cx="277660" cy="27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Oval 37"/>
          <p:cNvSpPr/>
          <p:nvPr/>
        </p:nvSpPr>
        <p:spPr>
          <a:xfrm>
            <a:off x="5497093" y="1356237"/>
            <a:ext cx="430898" cy="4308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endCxn id="38" idx="2"/>
          </p:cNvCxnSpPr>
          <p:nvPr/>
        </p:nvCxnSpPr>
        <p:spPr>
          <a:xfrm>
            <a:off x="5167919" y="1571686"/>
            <a:ext cx="3291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7531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Use Case</a:t>
            </a:r>
            <a:endParaRPr lang="en-US" sz="3600" kern="0" dirty="0"/>
          </a:p>
        </p:txBody>
      </p:sp>
      <p:sp>
        <p:nvSpPr>
          <p:cNvPr id="3" name="Bent Arrow 2"/>
          <p:cNvSpPr/>
          <p:nvPr/>
        </p:nvSpPr>
        <p:spPr>
          <a:xfrm rot="10800000">
            <a:off x="5072882" y="2347418"/>
            <a:ext cx="2809100" cy="1350950"/>
          </a:xfrm>
          <a:prstGeom prst="bentArrow">
            <a:avLst>
              <a:gd name="adj1" fmla="val 25000"/>
              <a:gd name="adj2" fmla="val 12282"/>
              <a:gd name="adj3" fmla="val 25000"/>
              <a:gd name="adj4" fmla="val 437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686581857"/>
              </p:ext>
            </p:extLst>
          </p:nvPr>
        </p:nvGraphicFramePr>
        <p:xfrm>
          <a:off x="493847" y="1141228"/>
          <a:ext cx="7735753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Bent Arrow 9"/>
          <p:cNvSpPr/>
          <p:nvPr/>
        </p:nvSpPr>
        <p:spPr>
          <a:xfrm rot="16200000">
            <a:off x="1575157" y="1645631"/>
            <a:ext cx="1298793" cy="2806673"/>
          </a:xfrm>
          <a:prstGeom prst="bentArrow">
            <a:avLst>
              <a:gd name="adj1" fmla="val 23890"/>
              <a:gd name="adj2" fmla="val 30130"/>
              <a:gd name="adj3" fmla="val 32767"/>
              <a:gd name="adj4" fmla="val 437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593632" y="3176055"/>
            <a:ext cx="1862171" cy="701730"/>
            <a:chOff x="5869710" y="526297"/>
            <a:chExt cx="1862171" cy="701730"/>
          </a:xfrm>
        </p:grpSpPr>
        <p:sp>
          <p:nvSpPr>
            <p:cNvPr id="5" name="Rounded Rectangle 4"/>
            <p:cNvSpPr/>
            <p:nvPr/>
          </p:nvSpPr>
          <p:spPr>
            <a:xfrm>
              <a:off x="5869710" y="526297"/>
              <a:ext cx="1862171" cy="70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5903966" y="560553"/>
              <a:ext cx="1793659" cy="6332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Installation report sent back to cloud</a:t>
              </a:r>
              <a:endParaRPr 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574266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Feature - Benefit</a:t>
            </a:r>
            <a:endParaRPr lang="en-US" sz="3600" kern="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92520196"/>
              </p:ext>
            </p:extLst>
          </p:nvPr>
        </p:nvGraphicFramePr>
        <p:xfrm>
          <a:off x="1065830" y="984290"/>
          <a:ext cx="7472453" cy="3430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19715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893763" y="178022"/>
            <a:ext cx="7264400" cy="85725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Thank You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687388" y="1323975"/>
            <a:ext cx="74707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71436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2pPr>
            <a:lvl3pPr marL="535727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3pPr>
            <a:lvl4pPr marL="807164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4pPr>
            <a:lvl5pPr marL="1078598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5pPr>
            <a:lvl6pPr marL="1421464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6pPr>
            <a:lvl7pPr marL="1764329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7pPr>
            <a:lvl8pPr marL="2107196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8pPr>
            <a:lvl9pPr marL="2450061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algn="ctr">
              <a:defRPr/>
            </a:pPr>
            <a:endParaRPr lang="en-GB" kern="0" dirty="0" smtClean="0"/>
          </a:p>
          <a:p>
            <a:pPr algn="ctr">
              <a:defRPr/>
            </a:pPr>
            <a:endParaRPr lang="en-GB" kern="0" dirty="0"/>
          </a:p>
          <a:p>
            <a:pPr algn="ctr">
              <a:defRPr/>
            </a:pPr>
            <a:r>
              <a:rPr lang="en-GB" kern="0" dirty="0" smtClean="0"/>
              <a:t>Magnus </a:t>
            </a:r>
            <a:r>
              <a:rPr lang="en-GB" kern="0" dirty="0" err="1" smtClean="0"/>
              <a:t>Feuer</a:t>
            </a:r>
            <a:r>
              <a:rPr lang="en-GB" kern="0" dirty="0" smtClean="0"/>
              <a:t/>
            </a:r>
            <a:br>
              <a:rPr lang="en-GB" kern="0" dirty="0" smtClean="0"/>
            </a:br>
            <a:r>
              <a:rPr lang="en-GB" sz="1600" kern="0" dirty="0" smtClean="0"/>
              <a:t/>
            </a:r>
            <a:br>
              <a:rPr lang="en-GB" sz="1600" kern="0" dirty="0" smtClean="0"/>
            </a:br>
            <a:r>
              <a:rPr lang="en-GB" sz="1600" kern="0" dirty="0" smtClean="0"/>
              <a:t>Lead System Architect – Open Software Initiative</a:t>
            </a:r>
            <a:endParaRPr lang="en-GB" sz="1600" kern="0" dirty="0"/>
          </a:p>
          <a:p>
            <a:pPr algn="ctr">
              <a:defRPr/>
            </a:pPr>
            <a:r>
              <a:rPr lang="en-GB" sz="1600" kern="0" dirty="0" smtClean="0"/>
              <a:t>mfeuer@jaguarlandrover.com</a:t>
            </a:r>
          </a:p>
          <a:p>
            <a:pPr algn="ctr">
              <a:defRPr/>
            </a:pPr>
            <a:r>
              <a:rPr lang="en-GB" altLang="en-US" sz="1600" kern="0" dirty="0" smtClean="0"/>
              <a:t>+1-949-294 7871</a:t>
            </a:r>
            <a:r>
              <a:rPr lang="en-GB" altLang="en-US" sz="1600" dirty="0"/>
              <a:t/>
            </a:r>
            <a:br>
              <a:rPr lang="en-GB" altLang="en-US" sz="1600" dirty="0"/>
            </a:br>
            <a:endParaRPr lang="en-GB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37923054"/>
      </p:ext>
    </p:extLst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tAGLAMM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ogo Only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ogo Removed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ogo &amp; Page Number Removed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Use With Video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>
          <a:solidFill>
            <a:schemeClr val="tx1"/>
          </a:solidFill>
        </a:ln>
      </a:spPr>
      <a:bodyPr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30DDCC3B044AB0DD05419F32AF07" ma:contentTypeVersion="0" ma:contentTypeDescription="Create a new document." ma:contentTypeScope="" ma:versionID="c796420ab46c721f3d9f54c927237ff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04E63C-B728-465E-981E-EA4A59ADE1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495DA5-DF89-4E06-BA8E-B42FD9C0B2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A767AAE-5D94-4BE3-A8F5-4E0143AA02EC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MattAGLAMM</Template>
  <TotalTime>272</TotalTime>
  <Words>223</Words>
  <Application>Microsoft Office PowerPoint</Application>
  <PresentationFormat>On-screen Show (16:9)</PresentationFormat>
  <Paragraphs>45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MattAGLAMM</vt:lpstr>
      <vt:lpstr>Logo Only</vt:lpstr>
      <vt:lpstr>Logo Removed</vt:lpstr>
      <vt:lpstr>Logo &amp; Page Number Removed</vt:lpstr>
      <vt:lpstr>Use With Video</vt:lpstr>
      <vt:lpstr>Office Theme</vt:lpstr>
      <vt:lpstr>RVI - SOTA Software Over The Air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SOTA Software Over The Air</dc:title>
  <dc:creator>Windows User</dc:creator>
  <cp:lastModifiedBy>Windows User</cp:lastModifiedBy>
  <cp:revision>13</cp:revision>
  <cp:lastPrinted>2012-07-03T14:13:11Z</cp:lastPrinted>
  <dcterms:created xsi:type="dcterms:W3CDTF">2015-08-05T20:22:52Z</dcterms:created>
  <dcterms:modified xsi:type="dcterms:W3CDTF">2015-10-13T23:23:16Z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0x010100140A30DDCC3B044AB0DD05419F32AF07</vt:lpwstr>
  </property>
</Properties>
</file>