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5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4"/>
    <p:sldMasterId id="2147483785" r:id="rId5"/>
    <p:sldMasterId id="2147483811" r:id="rId6"/>
    <p:sldMasterId id="2147483798" r:id="rId7"/>
    <p:sldMasterId id="2147483837" r:id="rId8"/>
    <p:sldMasterId id="2147483886" r:id="rId9"/>
  </p:sldMasterIdLst>
  <p:notesMasterIdLst>
    <p:notesMasterId r:id="rId18"/>
  </p:notesMasterIdLst>
  <p:handoutMasterIdLst>
    <p:handoutMasterId r:id="rId19"/>
  </p:handoutMasterIdLst>
  <p:sldIdLst>
    <p:sldId id="512" r:id="rId10"/>
    <p:sldId id="621" r:id="rId11"/>
    <p:sldId id="626" r:id="rId12"/>
    <p:sldId id="624" r:id="rId13"/>
    <p:sldId id="625" r:id="rId14"/>
    <p:sldId id="623" r:id="rId15"/>
    <p:sldId id="622" r:id="rId16"/>
    <p:sldId id="620" r:id="rId17"/>
  </p:sldIdLst>
  <p:sldSz cx="9144000" cy="5143500" type="screen16x9"/>
  <p:notesSz cx="7010400" cy="92964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341313" indent="1158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684213" indent="2301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027113" indent="3444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370013" indent="4587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0084D1"/>
    <a:srgbClr val="008000"/>
    <a:srgbClr val="FFD420"/>
    <a:srgbClr val="242424"/>
    <a:srgbClr val="C7CBCF"/>
    <a:srgbClr val="7D7D7D"/>
    <a:srgbClr val="000000"/>
    <a:srgbClr val="CBCFD3"/>
    <a:srgbClr val="A7A9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00" autoAdjust="0"/>
    <p:restoredTop sz="98744" autoAdjust="0"/>
  </p:normalViewPr>
  <p:slideViewPr>
    <p:cSldViewPr snapToGrid="0">
      <p:cViewPr>
        <p:scale>
          <a:sx n="145" d="100"/>
          <a:sy n="145" d="100"/>
        </p:scale>
        <p:origin x="-72" y="-72"/>
      </p:cViewPr>
      <p:guideLst>
        <p:guide orient="horz" pos="1620"/>
        <p:guide orient="horz" pos="3035"/>
        <p:guide orient="horz" pos="899"/>
        <p:guide orient="horz" pos="760"/>
        <p:guide orient="horz" pos="2703"/>
        <p:guide orient="horz" pos="327"/>
        <p:guide orient="horz" pos="608"/>
        <p:guide orient="horz" pos="1919"/>
        <p:guide pos="2880"/>
        <p:guide pos="330"/>
        <p:guide pos="5508"/>
        <p:guide pos="2594"/>
        <p:guide pos="3032"/>
        <p:guide pos="42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3" d="100"/>
          <a:sy n="113" d="100"/>
        </p:scale>
        <p:origin x="-3306" y="-102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4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6.xml"/><Relationship Id="rId23" Type="http://schemas.openxmlformats.org/officeDocument/2006/relationships/tableStyles" Target="tableStyles.xml"/><Relationship Id="rId10" Type="http://schemas.openxmlformats.org/officeDocument/2006/relationships/slide" Target="slides/slide1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AB2605-3951-4F3F-B3C0-88112FF306F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906A74-EDE8-4D77-A977-7267C3F69843}">
      <dgm:prSet/>
      <dgm:spPr/>
      <dgm:t>
        <a:bodyPr/>
        <a:lstStyle/>
        <a:p>
          <a:pPr rtl="0"/>
          <a:r>
            <a:rPr lang="en-US" dirty="0" smtClean="0"/>
            <a:t>Use any smartphone</a:t>
          </a:r>
          <a:endParaRPr lang="en-US" dirty="0"/>
        </a:p>
      </dgm:t>
    </dgm:pt>
    <dgm:pt modelId="{491543E5-9446-4E98-8645-394DF4A07311}" type="parTrans" cxnId="{DAABB5F3-C48A-4D99-9552-CCC07A4D7461}">
      <dgm:prSet/>
      <dgm:spPr/>
      <dgm:t>
        <a:bodyPr/>
        <a:lstStyle/>
        <a:p>
          <a:endParaRPr lang="en-US"/>
        </a:p>
      </dgm:t>
    </dgm:pt>
    <dgm:pt modelId="{54B0D233-F012-4533-9D72-F13E3160CA8B}" type="sibTrans" cxnId="{DAABB5F3-C48A-4D99-9552-CCC07A4D7461}">
      <dgm:prSet/>
      <dgm:spPr/>
      <dgm:t>
        <a:bodyPr/>
        <a:lstStyle/>
        <a:p>
          <a:endParaRPr lang="en-US"/>
        </a:p>
      </dgm:t>
    </dgm:pt>
    <dgm:pt modelId="{4BD96E55-E231-4385-A363-C2668E368078}">
      <dgm:prSet/>
      <dgm:spPr/>
      <dgm:t>
        <a:bodyPr/>
        <a:lstStyle/>
        <a:p>
          <a:pPr rtl="0"/>
          <a:r>
            <a:rPr lang="en-US" dirty="0" smtClean="0"/>
            <a:t>to unlock</a:t>
          </a:r>
          <a:endParaRPr lang="en-US" dirty="0"/>
        </a:p>
      </dgm:t>
    </dgm:pt>
    <dgm:pt modelId="{57E92FA4-823C-48BF-96FF-681E42F7863D}" type="parTrans" cxnId="{980933E3-63DD-4D74-BA52-BD5FE5F72E55}">
      <dgm:prSet/>
      <dgm:spPr/>
      <dgm:t>
        <a:bodyPr/>
        <a:lstStyle/>
        <a:p>
          <a:endParaRPr lang="en-US"/>
        </a:p>
      </dgm:t>
    </dgm:pt>
    <dgm:pt modelId="{C65C6598-BD6A-45CC-8E3A-76F5702A951C}" type="sibTrans" cxnId="{980933E3-63DD-4D74-BA52-BD5FE5F72E55}">
      <dgm:prSet/>
      <dgm:spPr/>
      <dgm:t>
        <a:bodyPr/>
        <a:lstStyle/>
        <a:p>
          <a:endParaRPr lang="en-US"/>
        </a:p>
      </dgm:t>
    </dgm:pt>
    <dgm:pt modelId="{41EABD30-86A0-4D73-8461-0163E19E54B7}">
      <dgm:prSet/>
      <dgm:spPr/>
      <dgm:t>
        <a:bodyPr/>
        <a:lstStyle/>
        <a:p>
          <a:pPr rtl="0"/>
          <a:r>
            <a:rPr lang="en-US" dirty="0" smtClean="0"/>
            <a:t>any vehicle</a:t>
          </a:r>
          <a:endParaRPr lang="en-US" dirty="0"/>
        </a:p>
      </dgm:t>
    </dgm:pt>
    <dgm:pt modelId="{8AFD3467-B252-408A-A9A2-21C15014FD18}" type="parTrans" cxnId="{87944DC6-B85E-46A3-B6F6-E43BBF382D02}">
      <dgm:prSet/>
      <dgm:spPr/>
      <dgm:t>
        <a:bodyPr/>
        <a:lstStyle/>
        <a:p>
          <a:endParaRPr lang="en-US"/>
        </a:p>
      </dgm:t>
    </dgm:pt>
    <dgm:pt modelId="{A2FC3161-8608-4063-8463-4215DC327AB8}" type="sibTrans" cxnId="{87944DC6-B85E-46A3-B6F6-E43BBF382D02}">
      <dgm:prSet/>
      <dgm:spPr/>
      <dgm:t>
        <a:bodyPr/>
        <a:lstStyle/>
        <a:p>
          <a:endParaRPr lang="en-US"/>
        </a:p>
      </dgm:t>
    </dgm:pt>
    <dgm:pt modelId="{4AC41330-2F38-4921-B037-A562CB569434}" type="pres">
      <dgm:prSet presAssocID="{6DAB2605-3951-4F3F-B3C0-88112FF306FD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A26E4FD-3060-44A0-8993-E7D6F55DC589}" type="pres">
      <dgm:prSet presAssocID="{8F906A74-EDE8-4D77-A977-7267C3F69843}" presName="composite" presStyleCnt="0"/>
      <dgm:spPr/>
    </dgm:pt>
    <dgm:pt modelId="{42D4BAC1-AAB6-4E4C-A51D-8CB2487B2623}" type="pres">
      <dgm:prSet presAssocID="{8F906A74-EDE8-4D77-A977-7267C3F69843}" presName="imgShp" presStyleLbl="fgImgPlace1" presStyleIdx="0" presStyleCnt="3" custLinFactNeighborX="-69857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9419E9D7-4285-439B-AEEC-FCC78C7EFD18}" type="pres">
      <dgm:prSet presAssocID="{8F906A74-EDE8-4D77-A977-7267C3F69843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A0FF1F-1856-4F98-8651-0F3ECD64818A}" type="pres">
      <dgm:prSet presAssocID="{54B0D233-F012-4533-9D72-F13E3160CA8B}" presName="spacing" presStyleCnt="0"/>
      <dgm:spPr/>
    </dgm:pt>
    <dgm:pt modelId="{F6A138F4-7B23-43D1-AD06-FFE0845FF5D7}" type="pres">
      <dgm:prSet presAssocID="{4BD96E55-E231-4385-A363-C2668E368078}" presName="composite" presStyleCnt="0"/>
      <dgm:spPr/>
    </dgm:pt>
    <dgm:pt modelId="{536AEDA1-0432-40A4-91AD-3420519EF0FC}" type="pres">
      <dgm:prSet presAssocID="{4BD96E55-E231-4385-A363-C2668E368078}" presName="imgShp" presStyleLbl="fgImgPlace1" presStyleIdx="1" presStyleCnt="3" custLinFactNeighborX="-69857"/>
      <dgm:spPr>
        <a:solidFill>
          <a:schemeClr val="bg1"/>
        </a:solidFill>
      </dgm:spPr>
      <dgm:t>
        <a:bodyPr/>
        <a:lstStyle/>
        <a:p>
          <a:endParaRPr lang="en-US"/>
        </a:p>
      </dgm:t>
    </dgm:pt>
    <dgm:pt modelId="{18E5CA4F-B995-47CC-9F25-DC0C3574F3D8}" type="pres">
      <dgm:prSet presAssocID="{4BD96E55-E231-4385-A363-C2668E368078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619841-C046-4366-ADDE-DA2548BE4F50}" type="pres">
      <dgm:prSet presAssocID="{C65C6598-BD6A-45CC-8E3A-76F5702A951C}" presName="spacing" presStyleCnt="0"/>
      <dgm:spPr/>
    </dgm:pt>
    <dgm:pt modelId="{2DCBB59A-AAE0-45D7-A7A4-8865041F6C94}" type="pres">
      <dgm:prSet presAssocID="{41EABD30-86A0-4D73-8461-0163E19E54B7}" presName="composite" presStyleCnt="0"/>
      <dgm:spPr/>
    </dgm:pt>
    <dgm:pt modelId="{DC472189-0B36-4342-935A-88B8B527CF22}" type="pres">
      <dgm:prSet presAssocID="{41EABD30-86A0-4D73-8461-0163E19E54B7}" presName="imgShp" presStyleLbl="fgImgPlace1" presStyleIdx="2" presStyleCnt="3" custLinFactNeighborX="-69857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E7770401-0C59-4F00-B65F-E243B19DA876}" type="pres">
      <dgm:prSet presAssocID="{41EABD30-86A0-4D73-8461-0163E19E54B7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8F28500-F110-40D7-8079-9197C0E48924}" type="presOf" srcId="{6DAB2605-3951-4F3F-B3C0-88112FF306FD}" destId="{4AC41330-2F38-4921-B037-A562CB569434}" srcOrd="0" destOrd="0" presId="urn:microsoft.com/office/officeart/2005/8/layout/vList3"/>
    <dgm:cxn modelId="{AB3D3EDE-E6FA-48FC-8E61-C569B9BB0CC0}" type="presOf" srcId="{41EABD30-86A0-4D73-8461-0163E19E54B7}" destId="{E7770401-0C59-4F00-B65F-E243B19DA876}" srcOrd="0" destOrd="0" presId="urn:microsoft.com/office/officeart/2005/8/layout/vList3"/>
    <dgm:cxn modelId="{980933E3-63DD-4D74-BA52-BD5FE5F72E55}" srcId="{6DAB2605-3951-4F3F-B3C0-88112FF306FD}" destId="{4BD96E55-E231-4385-A363-C2668E368078}" srcOrd="1" destOrd="0" parTransId="{57E92FA4-823C-48BF-96FF-681E42F7863D}" sibTransId="{C65C6598-BD6A-45CC-8E3A-76F5702A951C}"/>
    <dgm:cxn modelId="{DAABB5F3-C48A-4D99-9552-CCC07A4D7461}" srcId="{6DAB2605-3951-4F3F-B3C0-88112FF306FD}" destId="{8F906A74-EDE8-4D77-A977-7267C3F69843}" srcOrd="0" destOrd="0" parTransId="{491543E5-9446-4E98-8645-394DF4A07311}" sibTransId="{54B0D233-F012-4533-9D72-F13E3160CA8B}"/>
    <dgm:cxn modelId="{87944DC6-B85E-46A3-B6F6-E43BBF382D02}" srcId="{6DAB2605-3951-4F3F-B3C0-88112FF306FD}" destId="{41EABD30-86A0-4D73-8461-0163E19E54B7}" srcOrd="2" destOrd="0" parTransId="{8AFD3467-B252-408A-A9A2-21C15014FD18}" sibTransId="{A2FC3161-8608-4063-8463-4215DC327AB8}"/>
    <dgm:cxn modelId="{57BC46A0-49CD-4C15-9939-F70CF13F0EAC}" type="presOf" srcId="{4BD96E55-E231-4385-A363-C2668E368078}" destId="{18E5CA4F-B995-47CC-9F25-DC0C3574F3D8}" srcOrd="0" destOrd="0" presId="urn:microsoft.com/office/officeart/2005/8/layout/vList3"/>
    <dgm:cxn modelId="{FC8C2D25-F3D3-4D0F-81C5-AAA81A4DA24A}" type="presOf" srcId="{8F906A74-EDE8-4D77-A977-7267C3F69843}" destId="{9419E9D7-4285-439B-AEEC-FCC78C7EFD18}" srcOrd="0" destOrd="0" presId="urn:microsoft.com/office/officeart/2005/8/layout/vList3"/>
    <dgm:cxn modelId="{DFB6F3E1-B301-46AF-BCC5-7BE61EC512EA}" type="presParOf" srcId="{4AC41330-2F38-4921-B037-A562CB569434}" destId="{7A26E4FD-3060-44A0-8993-E7D6F55DC589}" srcOrd="0" destOrd="0" presId="urn:microsoft.com/office/officeart/2005/8/layout/vList3"/>
    <dgm:cxn modelId="{9A6AE74F-C934-43AD-8AB8-FC58E3E492D0}" type="presParOf" srcId="{7A26E4FD-3060-44A0-8993-E7D6F55DC589}" destId="{42D4BAC1-AAB6-4E4C-A51D-8CB2487B2623}" srcOrd="0" destOrd="0" presId="urn:microsoft.com/office/officeart/2005/8/layout/vList3"/>
    <dgm:cxn modelId="{A04E0400-BA2F-4E8F-824D-5F2B096F7E05}" type="presParOf" srcId="{7A26E4FD-3060-44A0-8993-E7D6F55DC589}" destId="{9419E9D7-4285-439B-AEEC-FCC78C7EFD18}" srcOrd="1" destOrd="0" presId="urn:microsoft.com/office/officeart/2005/8/layout/vList3"/>
    <dgm:cxn modelId="{1E2BF565-D299-44DD-A4C4-99BB0F70A6BD}" type="presParOf" srcId="{4AC41330-2F38-4921-B037-A562CB569434}" destId="{78A0FF1F-1856-4F98-8651-0F3ECD64818A}" srcOrd="1" destOrd="0" presId="urn:microsoft.com/office/officeart/2005/8/layout/vList3"/>
    <dgm:cxn modelId="{8E1B4621-FC60-4055-B2D6-A8D90CE86DAF}" type="presParOf" srcId="{4AC41330-2F38-4921-B037-A562CB569434}" destId="{F6A138F4-7B23-43D1-AD06-FFE0845FF5D7}" srcOrd="2" destOrd="0" presId="urn:microsoft.com/office/officeart/2005/8/layout/vList3"/>
    <dgm:cxn modelId="{A684FB98-2A65-49E5-A9FE-A54577842F5E}" type="presParOf" srcId="{F6A138F4-7B23-43D1-AD06-FFE0845FF5D7}" destId="{536AEDA1-0432-40A4-91AD-3420519EF0FC}" srcOrd="0" destOrd="0" presId="urn:microsoft.com/office/officeart/2005/8/layout/vList3"/>
    <dgm:cxn modelId="{C5622A06-E3F9-4E20-BF59-C2E62C80A4C7}" type="presParOf" srcId="{F6A138F4-7B23-43D1-AD06-FFE0845FF5D7}" destId="{18E5CA4F-B995-47CC-9F25-DC0C3574F3D8}" srcOrd="1" destOrd="0" presId="urn:microsoft.com/office/officeart/2005/8/layout/vList3"/>
    <dgm:cxn modelId="{1B3104B1-FA5B-4AC6-AB02-5ADC4F3D3FAC}" type="presParOf" srcId="{4AC41330-2F38-4921-B037-A562CB569434}" destId="{73619841-C046-4366-ADDE-DA2548BE4F50}" srcOrd="3" destOrd="0" presId="urn:microsoft.com/office/officeart/2005/8/layout/vList3"/>
    <dgm:cxn modelId="{EDD6A4EC-D4AF-4CAB-B73E-F2C2E6526296}" type="presParOf" srcId="{4AC41330-2F38-4921-B037-A562CB569434}" destId="{2DCBB59A-AAE0-45D7-A7A4-8865041F6C94}" srcOrd="4" destOrd="0" presId="urn:microsoft.com/office/officeart/2005/8/layout/vList3"/>
    <dgm:cxn modelId="{334830AE-39F8-46D9-AC11-04C10A2C468F}" type="presParOf" srcId="{2DCBB59A-AAE0-45D7-A7A4-8865041F6C94}" destId="{DC472189-0B36-4342-935A-88B8B527CF22}" srcOrd="0" destOrd="0" presId="urn:microsoft.com/office/officeart/2005/8/layout/vList3"/>
    <dgm:cxn modelId="{895A315F-0D20-46E9-B93B-0C498CCC3401}" type="presParOf" srcId="{2DCBB59A-AAE0-45D7-A7A4-8865041F6C94}" destId="{E7770401-0C59-4F00-B65F-E243B19DA87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296DC2-6585-4E07-9809-EE01D505276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0F1C16-1B3B-4FEE-BB02-0BF2A025B36E}">
      <dgm:prSet/>
      <dgm:spPr/>
      <dgm:t>
        <a:bodyPr/>
        <a:lstStyle/>
        <a:p>
          <a:pPr rtl="0"/>
          <a:r>
            <a:rPr lang="en-GB" b="0" dirty="0" smtClean="0"/>
            <a:t>An owner is travelling when a friend emails her to ask if he can borrow her car.</a:t>
          </a:r>
        </a:p>
      </dgm:t>
    </dgm:pt>
    <dgm:pt modelId="{F1AA863E-E904-4398-84B8-3A5731F42B12}" type="parTrans" cxnId="{C9C43419-BD59-42A7-BE3C-B777B86B54F7}">
      <dgm:prSet/>
      <dgm:spPr/>
      <dgm:t>
        <a:bodyPr/>
        <a:lstStyle/>
        <a:p>
          <a:endParaRPr lang="en-US"/>
        </a:p>
      </dgm:t>
    </dgm:pt>
    <dgm:pt modelId="{8F0B9E16-4140-4F04-B143-77017B8D5B93}" type="sibTrans" cxnId="{C9C43419-BD59-42A7-BE3C-B777B86B54F7}">
      <dgm:prSet/>
      <dgm:spPr/>
      <dgm:t>
        <a:bodyPr/>
        <a:lstStyle/>
        <a:p>
          <a:endParaRPr lang="en-US"/>
        </a:p>
      </dgm:t>
    </dgm:pt>
    <dgm:pt modelId="{8CD7059F-84A8-4640-A6D3-66B6E9CD9BD4}">
      <dgm:prSet/>
      <dgm:spPr/>
      <dgm:t>
        <a:bodyPr/>
        <a:lstStyle/>
        <a:p>
          <a:pPr rtl="0"/>
          <a:r>
            <a:rPr lang="en-GB" b="0" dirty="0" smtClean="0"/>
            <a:t>The owner brings up her guest driver app and sends a virtual car key, valid over the weekend, to her friend.</a:t>
          </a:r>
        </a:p>
      </dgm:t>
    </dgm:pt>
    <dgm:pt modelId="{2E4058BA-D343-4CC3-9846-A7B3B207CEDC}" type="parTrans" cxnId="{8CFBA009-7051-4736-83CD-96C63E568673}">
      <dgm:prSet/>
      <dgm:spPr/>
      <dgm:t>
        <a:bodyPr/>
        <a:lstStyle/>
        <a:p>
          <a:endParaRPr lang="en-US"/>
        </a:p>
      </dgm:t>
    </dgm:pt>
    <dgm:pt modelId="{6E97C43C-EAE5-405F-9477-A940D3139591}" type="sibTrans" cxnId="{8CFBA009-7051-4736-83CD-96C63E568673}">
      <dgm:prSet/>
      <dgm:spPr/>
      <dgm:t>
        <a:bodyPr/>
        <a:lstStyle/>
        <a:p>
          <a:endParaRPr lang="en-US"/>
        </a:p>
      </dgm:t>
    </dgm:pt>
    <dgm:pt modelId="{7CF67278-25D6-4D46-B17B-8017AA406012}">
      <dgm:prSet/>
      <dgm:spPr/>
      <dgm:t>
        <a:bodyPr/>
        <a:lstStyle/>
        <a:p>
          <a:pPr rtl="0"/>
          <a:r>
            <a:rPr lang="en-GB" b="0" dirty="0" smtClean="0"/>
            <a:t>After the friend receives the key, he can walk up to the car to have his phone automatically unlock and start it.</a:t>
          </a:r>
        </a:p>
      </dgm:t>
    </dgm:pt>
    <dgm:pt modelId="{841DD38B-22C0-4182-A268-225F1D5ECFFB}" type="parTrans" cxnId="{AE2EE711-C21A-4A12-9450-B0D698E65E52}">
      <dgm:prSet/>
      <dgm:spPr/>
      <dgm:t>
        <a:bodyPr/>
        <a:lstStyle/>
        <a:p>
          <a:endParaRPr lang="en-US"/>
        </a:p>
      </dgm:t>
    </dgm:pt>
    <dgm:pt modelId="{F3306D10-DD16-4429-8E08-EFEF2C4FA768}" type="sibTrans" cxnId="{AE2EE711-C21A-4A12-9450-B0D698E65E52}">
      <dgm:prSet/>
      <dgm:spPr/>
      <dgm:t>
        <a:bodyPr/>
        <a:lstStyle/>
        <a:p>
          <a:endParaRPr lang="en-US"/>
        </a:p>
      </dgm:t>
    </dgm:pt>
    <dgm:pt modelId="{32200411-A8EF-40C8-8AF3-0D627E2AEA2D}" type="pres">
      <dgm:prSet presAssocID="{0A296DC2-6585-4E07-9809-EE01D505276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A0E871-7486-4F1B-922E-0B14257D93B3}" type="pres">
      <dgm:prSet presAssocID="{E30F1C16-1B3B-4FEE-BB02-0BF2A025B36E}" presName="parentText" presStyleLbl="node1" presStyleIdx="0" presStyleCnt="3" custLinFactNeighborX="-652" custLinFactNeighborY="-7002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8BAA29-2411-4C1C-9B11-6E4F9EDCE3A2}" type="pres">
      <dgm:prSet presAssocID="{8F0B9E16-4140-4F04-B143-77017B8D5B93}" presName="spacer" presStyleCnt="0"/>
      <dgm:spPr/>
    </dgm:pt>
    <dgm:pt modelId="{76B304BB-8F31-4BBC-8044-5AED5118F264}" type="pres">
      <dgm:prSet presAssocID="{8CD7059F-84A8-4640-A6D3-66B6E9CD9BD4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6CDC5F-CA0D-4DDA-8E9F-92E01CACFF28}" type="pres">
      <dgm:prSet presAssocID="{6E97C43C-EAE5-405F-9477-A940D3139591}" presName="spacer" presStyleCnt="0"/>
      <dgm:spPr/>
    </dgm:pt>
    <dgm:pt modelId="{3EC568E5-845F-4CF0-98A8-34B4CD8A51F9}" type="pres">
      <dgm:prSet presAssocID="{7CF67278-25D6-4D46-B17B-8017AA40601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E2EE711-C21A-4A12-9450-B0D698E65E52}" srcId="{0A296DC2-6585-4E07-9809-EE01D5052765}" destId="{7CF67278-25D6-4D46-B17B-8017AA406012}" srcOrd="2" destOrd="0" parTransId="{841DD38B-22C0-4182-A268-225F1D5ECFFB}" sibTransId="{F3306D10-DD16-4429-8E08-EFEF2C4FA768}"/>
    <dgm:cxn modelId="{C9C43419-BD59-42A7-BE3C-B777B86B54F7}" srcId="{0A296DC2-6585-4E07-9809-EE01D5052765}" destId="{E30F1C16-1B3B-4FEE-BB02-0BF2A025B36E}" srcOrd="0" destOrd="0" parTransId="{F1AA863E-E904-4398-84B8-3A5731F42B12}" sibTransId="{8F0B9E16-4140-4F04-B143-77017B8D5B93}"/>
    <dgm:cxn modelId="{A1505782-8E60-4B04-BAD5-61D2181FD88D}" type="presOf" srcId="{E30F1C16-1B3B-4FEE-BB02-0BF2A025B36E}" destId="{5BA0E871-7486-4F1B-922E-0B14257D93B3}" srcOrd="0" destOrd="0" presId="urn:microsoft.com/office/officeart/2005/8/layout/vList2"/>
    <dgm:cxn modelId="{6CB78F1C-4857-4F51-9BF1-D0602EB36BC9}" type="presOf" srcId="{7CF67278-25D6-4D46-B17B-8017AA406012}" destId="{3EC568E5-845F-4CF0-98A8-34B4CD8A51F9}" srcOrd="0" destOrd="0" presId="urn:microsoft.com/office/officeart/2005/8/layout/vList2"/>
    <dgm:cxn modelId="{8CFBA009-7051-4736-83CD-96C63E568673}" srcId="{0A296DC2-6585-4E07-9809-EE01D5052765}" destId="{8CD7059F-84A8-4640-A6D3-66B6E9CD9BD4}" srcOrd="1" destOrd="0" parTransId="{2E4058BA-D343-4CC3-9846-A7B3B207CEDC}" sibTransId="{6E97C43C-EAE5-405F-9477-A940D3139591}"/>
    <dgm:cxn modelId="{D8B79675-ED61-40DE-8BA4-C04178B300E2}" type="presOf" srcId="{8CD7059F-84A8-4640-A6D3-66B6E9CD9BD4}" destId="{76B304BB-8F31-4BBC-8044-5AED5118F264}" srcOrd="0" destOrd="0" presId="urn:microsoft.com/office/officeart/2005/8/layout/vList2"/>
    <dgm:cxn modelId="{1EF6635E-514A-40F3-BE7E-A21AA97BB9FE}" type="presOf" srcId="{0A296DC2-6585-4E07-9809-EE01D5052765}" destId="{32200411-A8EF-40C8-8AF3-0D627E2AEA2D}" srcOrd="0" destOrd="0" presId="urn:microsoft.com/office/officeart/2005/8/layout/vList2"/>
    <dgm:cxn modelId="{05C1DE09-1393-40D6-A4A6-F5739283D245}" type="presParOf" srcId="{32200411-A8EF-40C8-8AF3-0D627E2AEA2D}" destId="{5BA0E871-7486-4F1B-922E-0B14257D93B3}" srcOrd="0" destOrd="0" presId="urn:microsoft.com/office/officeart/2005/8/layout/vList2"/>
    <dgm:cxn modelId="{FB243EEA-29EF-40E5-BBD0-8C4D8B8CC441}" type="presParOf" srcId="{32200411-A8EF-40C8-8AF3-0D627E2AEA2D}" destId="{978BAA29-2411-4C1C-9B11-6E4F9EDCE3A2}" srcOrd="1" destOrd="0" presId="urn:microsoft.com/office/officeart/2005/8/layout/vList2"/>
    <dgm:cxn modelId="{D9A79651-019B-45E1-8DFC-8C73FCF2DF5A}" type="presParOf" srcId="{32200411-A8EF-40C8-8AF3-0D627E2AEA2D}" destId="{76B304BB-8F31-4BBC-8044-5AED5118F264}" srcOrd="2" destOrd="0" presId="urn:microsoft.com/office/officeart/2005/8/layout/vList2"/>
    <dgm:cxn modelId="{B9452F12-FDF7-4341-A494-DCB6B0F33F7E}" type="presParOf" srcId="{32200411-A8EF-40C8-8AF3-0D627E2AEA2D}" destId="{A76CDC5F-CA0D-4DDA-8E9F-92E01CACFF28}" srcOrd="3" destOrd="0" presId="urn:microsoft.com/office/officeart/2005/8/layout/vList2"/>
    <dgm:cxn modelId="{D98BE1B7-EE7F-4FF5-8541-513F0CEFB637}" type="presParOf" srcId="{32200411-A8EF-40C8-8AF3-0D627E2AEA2D}" destId="{3EC568E5-845F-4CF0-98A8-34B4CD8A51F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A296DC2-6585-4E07-9809-EE01D505276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0F1C16-1B3B-4FEE-BB02-0BF2A025B36E}">
      <dgm:prSet/>
      <dgm:spPr/>
      <dgm:t>
        <a:bodyPr/>
        <a:lstStyle/>
        <a:p>
          <a:pPr rtl="0"/>
          <a:r>
            <a:rPr lang="en-GB" b="1" dirty="0" smtClean="0"/>
            <a:t>Key management website [Cloud]</a:t>
          </a:r>
          <a:br>
            <a:rPr lang="en-GB" b="1" dirty="0" smtClean="0"/>
          </a:br>
          <a:r>
            <a:rPr lang="en-GB" b="0" dirty="0" smtClean="0"/>
            <a:t>Allow vehicle owners to provision and transmit keys to any android app</a:t>
          </a:r>
        </a:p>
      </dgm:t>
    </dgm:pt>
    <dgm:pt modelId="{F1AA863E-E904-4398-84B8-3A5731F42B12}" type="parTrans" cxnId="{C9C43419-BD59-42A7-BE3C-B777B86B54F7}">
      <dgm:prSet/>
      <dgm:spPr/>
      <dgm:t>
        <a:bodyPr/>
        <a:lstStyle/>
        <a:p>
          <a:endParaRPr lang="en-US"/>
        </a:p>
      </dgm:t>
    </dgm:pt>
    <dgm:pt modelId="{8F0B9E16-4140-4F04-B143-77017B8D5B93}" type="sibTrans" cxnId="{C9C43419-BD59-42A7-BE3C-B777B86B54F7}">
      <dgm:prSet/>
      <dgm:spPr/>
      <dgm:t>
        <a:bodyPr/>
        <a:lstStyle/>
        <a:p>
          <a:endParaRPr lang="en-US"/>
        </a:p>
      </dgm:t>
    </dgm:pt>
    <dgm:pt modelId="{FB4B0BB7-9A87-404D-86F3-4A3EA0726227}">
      <dgm:prSet/>
      <dgm:spPr/>
      <dgm:t>
        <a:bodyPr/>
        <a:lstStyle/>
        <a:p>
          <a:pPr rtl="0"/>
          <a:r>
            <a:rPr lang="en-GB" b="1" dirty="0" smtClean="0"/>
            <a:t>Android unlock app [Mobile Device]</a:t>
          </a:r>
          <a:br>
            <a:rPr lang="en-GB" b="1" dirty="0" smtClean="0"/>
          </a:br>
          <a:r>
            <a:rPr lang="en-GB" dirty="0" smtClean="0"/>
            <a:t>Runs a background service using keys to lock/unlock select vehicles</a:t>
          </a:r>
          <a:endParaRPr lang="en-US" dirty="0"/>
        </a:p>
      </dgm:t>
    </dgm:pt>
    <dgm:pt modelId="{175914EC-2AF5-4E95-A546-C0BA0893F4E3}" type="parTrans" cxnId="{CFC808D0-F393-4E3C-8EF3-A07CE41C2C24}">
      <dgm:prSet/>
      <dgm:spPr/>
      <dgm:t>
        <a:bodyPr/>
        <a:lstStyle/>
        <a:p>
          <a:endParaRPr lang="en-US"/>
        </a:p>
      </dgm:t>
    </dgm:pt>
    <dgm:pt modelId="{73BC26EA-164A-4CF3-9956-2D5DF188C051}" type="sibTrans" cxnId="{CFC808D0-F393-4E3C-8EF3-A07CE41C2C24}">
      <dgm:prSet/>
      <dgm:spPr/>
      <dgm:t>
        <a:bodyPr/>
        <a:lstStyle/>
        <a:p>
          <a:endParaRPr lang="en-US"/>
        </a:p>
      </dgm:t>
    </dgm:pt>
    <dgm:pt modelId="{B3986340-38B8-4950-BDD5-851386A11D97}">
      <dgm:prSet/>
      <dgm:spPr/>
      <dgm:t>
        <a:bodyPr/>
        <a:lstStyle/>
        <a:p>
          <a:pPr rtl="0"/>
          <a:r>
            <a:rPr lang="en-GB" b="1" dirty="0" smtClean="0"/>
            <a:t>Unlock / </a:t>
          </a:r>
          <a:r>
            <a:rPr lang="en-GB" b="1" dirty="0" err="1" smtClean="0"/>
            <a:t>Keyfob</a:t>
          </a:r>
          <a:r>
            <a:rPr lang="en-GB" b="1" dirty="0" smtClean="0"/>
            <a:t> [Raspberry Pi]</a:t>
          </a:r>
          <a:br>
            <a:rPr lang="en-GB" b="1" dirty="0" smtClean="0"/>
          </a:br>
          <a:r>
            <a:rPr lang="en-GB" b="0" dirty="0" smtClean="0"/>
            <a:t>Receives, validates, and executes received lock/unlock command using a </a:t>
          </a:r>
          <a:r>
            <a:rPr lang="en-GB" b="0" dirty="0" err="1" smtClean="0"/>
            <a:t>keyfob</a:t>
          </a:r>
          <a:endParaRPr lang="en-US" b="0" dirty="0"/>
        </a:p>
      </dgm:t>
    </dgm:pt>
    <dgm:pt modelId="{8CCCE0B6-3756-4733-8F77-8609D1BA6BA7}" type="parTrans" cxnId="{2682F4E7-D3EC-4E2C-8542-A75D3B74F5F8}">
      <dgm:prSet/>
      <dgm:spPr/>
      <dgm:t>
        <a:bodyPr/>
        <a:lstStyle/>
        <a:p>
          <a:endParaRPr lang="en-US"/>
        </a:p>
      </dgm:t>
    </dgm:pt>
    <dgm:pt modelId="{D1325056-51F3-463A-922C-600A1109C641}" type="sibTrans" cxnId="{2682F4E7-D3EC-4E2C-8542-A75D3B74F5F8}">
      <dgm:prSet/>
      <dgm:spPr/>
      <dgm:t>
        <a:bodyPr/>
        <a:lstStyle/>
        <a:p>
          <a:endParaRPr lang="en-US"/>
        </a:p>
      </dgm:t>
    </dgm:pt>
    <dgm:pt modelId="{32200411-A8EF-40C8-8AF3-0D627E2AEA2D}" type="pres">
      <dgm:prSet presAssocID="{0A296DC2-6585-4E07-9809-EE01D505276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A0E871-7486-4F1B-922E-0B14257D93B3}" type="pres">
      <dgm:prSet presAssocID="{E30F1C16-1B3B-4FEE-BB02-0BF2A025B36E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8BAA29-2411-4C1C-9B11-6E4F9EDCE3A2}" type="pres">
      <dgm:prSet presAssocID="{8F0B9E16-4140-4F04-B143-77017B8D5B93}" presName="spacer" presStyleCnt="0"/>
      <dgm:spPr/>
    </dgm:pt>
    <dgm:pt modelId="{38F37F46-9478-4A22-8B4F-64FC6E8315DB}" type="pres">
      <dgm:prSet presAssocID="{FB4B0BB7-9A87-404D-86F3-4A3EA072622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900B56-537F-45F1-AF90-F74B3C6EC459}" type="pres">
      <dgm:prSet presAssocID="{73BC26EA-164A-4CF3-9956-2D5DF188C051}" presName="spacer" presStyleCnt="0"/>
      <dgm:spPr/>
    </dgm:pt>
    <dgm:pt modelId="{522008EA-06B2-4A8A-BB28-3F80C63DEF38}" type="pres">
      <dgm:prSet presAssocID="{B3986340-38B8-4950-BDD5-851386A11D9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96F097D-206C-438E-81CF-7CB4C155C681}" type="presOf" srcId="{0A296DC2-6585-4E07-9809-EE01D5052765}" destId="{32200411-A8EF-40C8-8AF3-0D627E2AEA2D}" srcOrd="0" destOrd="0" presId="urn:microsoft.com/office/officeart/2005/8/layout/vList2"/>
    <dgm:cxn modelId="{2682F4E7-D3EC-4E2C-8542-A75D3B74F5F8}" srcId="{0A296DC2-6585-4E07-9809-EE01D5052765}" destId="{B3986340-38B8-4950-BDD5-851386A11D97}" srcOrd="2" destOrd="0" parTransId="{8CCCE0B6-3756-4733-8F77-8609D1BA6BA7}" sibTransId="{D1325056-51F3-463A-922C-600A1109C641}"/>
    <dgm:cxn modelId="{8FC60A8D-7D73-4446-B8A4-8B05E3A06683}" type="presOf" srcId="{FB4B0BB7-9A87-404D-86F3-4A3EA0726227}" destId="{38F37F46-9478-4A22-8B4F-64FC6E8315DB}" srcOrd="0" destOrd="0" presId="urn:microsoft.com/office/officeart/2005/8/layout/vList2"/>
    <dgm:cxn modelId="{C9C43419-BD59-42A7-BE3C-B777B86B54F7}" srcId="{0A296DC2-6585-4E07-9809-EE01D5052765}" destId="{E30F1C16-1B3B-4FEE-BB02-0BF2A025B36E}" srcOrd="0" destOrd="0" parTransId="{F1AA863E-E904-4398-84B8-3A5731F42B12}" sibTransId="{8F0B9E16-4140-4F04-B143-77017B8D5B93}"/>
    <dgm:cxn modelId="{DCE526E9-5261-44FF-A093-DD266B96984D}" type="presOf" srcId="{B3986340-38B8-4950-BDD5-851386A11D97}" destId="{522008EA-06B2-4A8A-BB28-3F80C63DEF38}" srcOrd="0" destOrd="0" presId="urn:microsoft.com/office/officeart/2005/8/layout/vList2"/>
    <dgm:cxn modelId="{21C959B2-B1D6-4108-A8C3-51781E9824C7}" type="presOf" srcId="{E30F1C16-1B3B-4FEE-BB02-0BF2A025B36E}" destId="{5BA0E871-7486-4F1B-922E-0B14257D93B3}" srcOrd="0" destOrd="0" presId="urn:microsoft.com/office/officeart/2005/8/layout/vList2"/>
    <dgm:cxn modelId="{CFC808D0-F393-4E3C-8EF3-A07CE41C2C24}" srcId="{0A296DC2-6585-4E07-9809-EE01D5052765}" destId="{FB4B0BB7-9A87-404D-86F3-4A3EA0726227}" srcOrd="1" destOrd="0" parTransId="{175914EC-2AF5-4E95-A546-C0BA0893F4E3}" sibTransId="{73BC26EA-164A-4CF3-9956-2D5DF188C051}"/>
    <dgm:cxn modelId="{BA542858-4411-49F3-A8C8-1F68AB78C119}" type="presParOf" srcId="{32200411-A8EF-40C8-8AF3-0D627E2AEA2D}" destId="{5BA0E871-7486-4F1B-922E-0B14257D93B3}" srcOrd="0" destOrd="0" presId="urn:microsoft.com/office/officeart/2005/8/layout/vList2"/>
    <dgm:cxn modelId="{1126333E-09D1-4E6F-9610-C8082CBBFC3C}" type="presParOf" srcId="{32200411-A8EF-40C8-8AF3-0D627E2AEA2D}" destId="{978BAA29-2411-4C1C-9B11-6E4F9EDCE3A2}" srcOrd="1" destOrd="0" presId="urn:microsoft.com/office/officeart/2005/8/layout/vList2"/>
    <dgm:cxn modelId="{66C8B265-8BA1-426F-9CD2-0C31952EDC1E}" type="presParOf" srcId="{32200411-A8EF-40C8-8AF3-0D627E2AEA2D}" destId="{38F37F46-9478-4A22-8B4F-64FC6E8315DB}" srcOrd="2" destOrd="0" presId="urn:microsoft.com/office/officeart/2005/8/layout/vList2"/>
    <dgm:cxn modelId="{35794DB8-88B9-4E75-BB28-24FF62E2B6E8}" type="presParOf" srcId="{32200411-A8EF-40C8-8AF3-0D627E2AEA2D}" destId="{C5900B56-537F-45F1-AF90-F74B3C6EC459}" srcOrd="3" destOrd="0" presId="urn:microsoft.com/office/officeart/2005/8/layout/vList2"/>
    <dgm:cxn modelId="{B667431D-EA08-4451-92CE-7B56FAA33009}" type="presParOf" srcId="{32200411-A8EF-40C8-8AF3-0D627E2AEA2D}" destId="{522008EA-06B2-4A8A-BB28-3F80C63DEF3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87F0EB7-6736-4CED-80CC-62D43E0CB8A0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D3AA4C-80E7-413C-97AC-57A172466FAA}">
      <dgm:prSet/>
      <dgm:spPr/>
      <dgm:t>
        <a:bodyPr/>
        <a:lstStyle/>
        <a:p>
          <a:pPr rtl="0"/>
          <a:r>
            <a:rPr lang="en-US" smtClean="0"/>
            <a:t>Vehicle owner sends access rights to a mobile device</a:t>
          </a:r>
          <a:endParaRPr lang="en-US"/>
        </a:p>
      </dgm:t>
    </dgm:pt>
    <dgm:pt modelId="{B2A8D6CD-DE32-49CB-9EB2-9706C314272B}" type="parTrans" cxnId="{08CBB0AD-9268-4D80-8967-67F3CEB2C466}">
      <dgm:prSet/>
      <dgm:spPr/>
      <dgm:t>
        <a:bodyPr/>
        <a:lstStyle/>
        <a:p>
          <a:endParaRPr lang="en-US"/>
        </a:p>
      </dgm:t>
    </dgm:pt>
    <dgm:pt modelId="{116D8249-FA67-4A07-8794-5A0FCF10C45E}" type="sibTrans" cxnId="{08CBB0AD-9268-4D80-8967-67F3CEB2C466}">
      <dgm:prSet/>
      <dgm:spPr/>
      <dgm:t>
        <a:bodyPr/>
        <a:lstStyle/>
        <a:p>
          <a:endParaRPr lang="en-US"/>
        </a:p>
      </dgm:t>
    </dgm:pt>
    <dgm:pt modelId="{21DBC432-1135-4A31-BFC8-CB48F69FA1CD}">
      <dgm:prSet/>
      <dgm:spPr/>
      <dgm:t>
        <a:bodyPr/>
        <a:lstStyle/>
        <a:p>
          <a:pPr rtl="0"/>
          <a:r>
            <a:rPr lang="en-US" dirty="0" smtClean="0"/>
            <a:t>Mobile device receives and stores key</a:t>
          </a:r>
          <a:endParaRPr lang="en-US" dirty="0"/>
        </a:p>
      </dgm:t>
    </dgm:pt>
    <dgm:pt modelId="{8588B213-1C57-41A4-9CE8-FD872A17A097}" type="parTrans" cxnId="{C1DD4AD8-8A73-4E4A-93CC-F6425153C738}">
      <dgm:prSet/>
      <dgm:spPr/>
      <dgm:t>
        <a:bodyPr/>
        <a:lstStyle/>
        <a:p>
          <a:endParaRPr lang="en-US"/>
        </a:p>
      </dgm:t>
    </dgm:pt>
    <dgm:pt modelId="{7F340B14-69B4-4D73-9181-9545C5D67DA9}" type="sibTrans" cxnId="{C1DD4AD8-8A73-4E4A-93CC-F6425153C738}">
      <dgm:prSet/>
      <dgm:spPr/>
      <dgm:t>
        <a:bodyPr/>
        <a:lstStyle/>
        <a:p>
          <a:endParaRPr lang="en-US"/>
        </a:p>
      </dgm:t>
    </dgm:pt>
    <dgm:pt modelId="{A79060C6-ABDB-4529-AADC-09C05A97D750}">
      <dgm:prSet/>
      <dgm:spPr/>
      <dgm:t>
        <a:bodyPr/>
        <a:lstStyle/>
        <a:p>
          <a:pPr rtl="0"/>
          <a:r>
            <a:rPr lang="en-US" dirty="0" smtClean="0"/>
            <a:t>Subscriber walks up to vehicle</a:t>
          </a:r>
          <a:endParaRPr lang="en-US" dirty="0"/>
        </a:p>
      </dgm:t>
    </dgm:pt>
    <dgm:pt modelId="{382FF517-B317-4633-A89A-C7E26978FAFE}" type="parTrans" cxnId="{0D6B37E6-7219-4BD2-B122-42C3300CF3AD}">
      <dgm:prSet/>
      <dgm:spPr/>
      <dgm:t>
        <a:bodyPr/>
        <a:lstStyle/>
        <a:p>
          <a:endParaRPr lang="en-US"/>
        </a:p>
      </dgm:t>
    </dgm:pt>
    <dgm:pt modelId="{E5BD9194-B9CA-463D-8548-4657B5C515F3}" type="sibTrans" cxnId="{0D6B37E6-7219-4BD2-B122-42C3300CF3AD}">
      <dgm:prSet/>
      <dgm:spPr/>
      <dgm:t>
        <a:bodyPr/>
        <a:lstStyle/>
        <a:p>
          <a:endParaRPr lang="en-US"/>
        </a:p>
      </dgm:t>
    </dgm:pt>
    <dgm:pt modelId="{0350E1DF-3359-4B32-9F80-6BBBFE874C95}">
      <dgm:prSet/>
      <dgm:spPr/>
      <dgm:t>
        <a:bodyPr/>
        <a:lstStyle/>
        <a:p>
          <a:pPr rtl="0"/>
          <a:r>
            <a:rPr lang="en-US" dirty="0" smtClean="0"/>
            <a:t>Mobile device uses Bluetooth to unlock vehicle</a:t>
          </a:r>
          <a:endParaRPr lang="en-US" dirty="0"/>
        </a:p>
      </dgm:t>
    </dgm:pt>
    <dgm:pt modelId="{6C3155C6-DCA2-4BCC-AB30-D5BBC72F4924}" type="parTrans" cxnId="{4579942F-E45D-43FC-A360-3E66C5DAF05E}">
      <dgm:prSet/>
      <dgm:spPr/>
      <dgm:t>
        <a:bodyPr/>
        <a:lstStyle/>
        <a:p>
          <a:endParaRPr lang="en-US"/>
        </a:p>
      </dgm:t>
    </dgm:pt>
    <dgm:pt modelId="{33FCFBB5-E6AB-489D-A9E4-0DD3265ECC48}" type="sibTrans" cxnId="{4579942F-E45D-43FC-A360-3E66C5DAF05E}">
      <dgm:prSet/>
      <dgm:spPr/>
      <dgm:t>
        <a:bodyPr/>
        <a:lstStyle/>
        <a:p>
          <a:endParaRPr lang="en-US"/>
        </a:p>
      </dgm:t>
    </dgm:pt>
    <dgm:pt modelId="{7E923BAB-2489-4392-96E0-2E37E0DE5B3A}" type="pres">
      <dgm:prSet presAssocID="{287F0EB7-6736-4CED-80CC-62D43E0CB8A0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4839499-0C72-4F07-95F8-3851F84F04FE}" type="pres">
      <dgm:prSet presAssocID="{287F0EB7-6736-4CED-80CC-62D43E0CB8A0}" presName="arrow" presStyleLbl="bgShp" presStyleIdx="0" presStyleCnt="1"/>
      <dgm:spPr/>
    </dgm:pt>
    <dgm:pt modelId="{D2166449-AD27-48D5-8EDF-441C15A0FC48}" type="pres">
      <dgm:prSet presAssocID="{287F0EB7-6736-4CED-80CC-62D43E0CB8A0}" presName="linearProcess" presStyleCnt="0"/>
      <dgm:spPr/>
    </dgm:pt>
    <dgm:pt modelId="{A4A0C598-C9C5-4EE6-A6FF-EC1706EE431D}" type="pres">
      <dgm:prSet presAssocID="{30D3AA4C-80E7-413C-97AC-57A172466FAA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50BF63-0F8B-4E66-A398-1D1D55AF62A7}" type="pres">
      <dgm:prSet presAssocID="{116D8249-FA67-4A07-8794-5A0FCF10C45E}" presName="sibTrans" presStyleCnt="0"/>
      <dgm:spPr/>
    </dgm:pt>
    <dgm:pt modelId="{77727374-ADD9-4DA7-901B-A3D7BCE2B8EB}" type="pres">
      <dgm:prSet presAssocID="{21DBC432-1135-4A31-BFC8-CB48F69FA1CD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021EB4-2A4F-4303-BC0C-909FA99AF002}" type="pres">
      <dgm:prSet presAssocID="{7F340B14-69B4-4D73-9181-9545C5D67DA9}" presName="sibTrans" presStyleCnt="0"/>
      <dgm:spPr/>
    </dgm:pt>
    <dgm:pt modelId="{95F48FA8-4853-4174-A8DD-FC12C9E6B104}" type="pres">
      <dgm:prSet presAssocID="{A79060C6-ABDB-4529-AADC-09C05A97D750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6B60AD-E050-484C-9177-D515C83C4C4C}" type="pres">
      <dgm:prSet presAssocID="{E5BD9194-B9CA-463D-8548-4657B5C515F3}" presName="sibTrans" presStyleCnt="0"/>
      <dgm:spPr/>
    </dgm:pt>
    <dgm:pt modelId="{0461BAD7-66BD-4070-A7E3-3A5F75D3236F}" type="pres">
      <dgm:prSet presAssocID="{0350E1DF-3359-4B32-9F80-6BBBFE874C95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579942F-E45D-43FC-A360-3E66C5DAF05E}" srcId="{287F0EB7-6736-4CED-80CC-62D43E0CB8A0}" destId="{0350E1DF-3359-4B32-9F80-6BBBFE874C95}" srcOrd="3" destOrd="0" parTransId="{6C3155C6-DCA2-4BCC-AB30-D5BBC72F4924}" sibTransId="{33FCFBB5-E6AB-489D-A9E4-0DD3265ECC48}"/>
    <dgm:cxn modelId="{C350DC69-FDC7-4E0F-8926-70AE1D8E9C5F}" type="presOf" srcId="{0350E1DF-3359-4B32-9F80-6BBBFE874C95}" destId="{0461BAD7-66BD-4070-A7E3-3A5F75D3236F}" srcOrd="0" destOrd="0" presId="urn:microsoft.com/office/officeart/2005/8/layout/hProcess9"/>
    <dgm:cxn modelId="{08CBB0AD-9268-4D80-8967-67F3CEB2C466}" srcId="{287F0EB7-6736-4CED-80CC-62D43E0CB8A0}" destId="{30D3AA4C-80E7-413C-97AC-57A172466FAA}" srcOrd="0" destOrd="0" parTransId="{B2A8D6CD-DE32-49CB-9EB2-9706C314272B}" sibTransId="{116D8249-FA67-4A07-8794-5A0FCF10C45E}"/>
    <dgm:cxn modelId="{C1DD4AD8-8A73-4E4A-93CC-F6425153C738}" srcId="{287F0EB7-6736-4CED-80CC-62D43E0CB8A0}" destId="{21DBC432-1135-4A31-BFC8-CB48F69FA1CD}" srcOrd="1" destOrd="0" parTransId="{8588B213-1C57-41A4-9CE8-FD872A17A097}" sibTransId="{7F340B14-69B4-4D73-9181-9545C5D67DA9}"/>
    <dgm:cxn modelId="{5E43D9D2-A3DF-4FFD-9C14-73DC17D2B148}" type="presOf" srcId="{21DBC432-1135-4A31-BFC8-CB48F69FA1CD}" destId="{77727374-ADD9-4DA7-901B-A3D7BCE2B8EB}" srcOrd="0" destOrd="0" presId="urn:microsoft.com/office/officeart/2005/8/layout/hProcess9"/>
    <dgm:cxn modelId="{0C855DC1-2455-494B-A870-6F4BFBAB2F2A}" type="presOf" srcId="{A79060C6-ABDB-4529-AADC-09C05A97D750}" destId="{95F48FA8-4853-4174-A8DD-FC12C9E6B104}" srcOrd="0" destOrd="0" presId="urn:microsoft.com/office/officeart/2005/8/layout/hProcess9"/>
    <dgm:cxn modelId="{0D6B37E6-7219-4BD2-B122-42C3300CF3AD}" srcId="{287F0EB7-6736-4CED-80CC-62D43E0CB8A0}" destId="{A79060C6-ABDB-4529-AADC-09C05A97D750}" srcOrd="2" destOrd="0" parTransId="{382FF517-B317-4633-A89A-C7E26978FAFE}" sibTransId="{E5BD9194-B9CA-463D-8548-4657B5C515F3}"/>
    <dgm:cxn modelId="{9D352625-71B8-4025-8B48-5274F6B9A324}" type="presOf" srcId="{287F0EB7-6736-4CED-80CC-62D43E0CB8A0}" destId="{7E923BAB-2489-4392-96E0-2E37E0DE5B3A}" srcOrd="0" destOrd="0" presId="urn:microsoft.com/office/officeart/2005/8/layout/hProcess9"/>
    <dgm:cxn modelId="{ADD36BCA-5E4C-492B-B97F-2624F46F7053}" type="presOf" srcId="{30D3AA4C-80E7-413C-97AC-57A172466FAA}" destId="{A4A0C598-C9C5-4EE6-A6FF-EC1706EE431D}" srcOrd="0" destOrd="0" presId="urn:microsoft.com/office/officeart/2005/8/layout/hProcess9"/>
    <dgm:cxn modelId="{F79DBFEB-6935-4427-BC12-4F367DFC7FA3}" type="presParOf" srcId="{7E923BAB-2489-4392-96E0-2E37E0DE5B3A}" destId="{44839499-0C72-4F07-95F8-3851F84F04FE}" srcOrd="0" destOrd="0" presId="urn:microsoft.com/office/officeart/2005/8/layout/hProcess9"/>
    <dgm:cxn modelId="{9F455A70-2F5C-4C14-9B91-07B740482E35}" type="presParOf" srcId="{7E923BAB-2489-4392-96E0-2E37E0DE5B3A}" destId="{D2166449-AD27-48D5-8EDF-441C15A0FC48}" srcOrd="1" destOrd="0" presId="urn:microsoft.com/office/officeart/2005/8/layout/hProcess9"/>
    <dgm:cxn modelId="{70950638-1EF3-4D78-A17B-CEC971742CFE}" type="presParOf" srcId="{D2166449-AD27-48D5-8EDF-441C15A0FC48}" destId="{A4A0C598-C9C5-4EE6-A6FF-EC1706EE431D}" srcOrd="0" destOrd="0" presId="urn:microsoft.com/office/officeart/2005/8/layout/hProcess9"/>
    <dgm:cxn modelId="{9456E36D-1E4C-4ADF-B0C8-5F74C457AD38}" type="presParOf" srcId="{D2166449-AD27-48D5-8EDF-441C15A0FC48}" destId="{1850BF63-0F8B-4E66-A398-1D1D55AF62A7}" srcOrd="1" destOrd="0" presId="urn:microsoft.com/office/officeart/2005/8/layout/hProcess9"/>
    <dgm:cxn modelId="{5DCC0FE9-5630-4DFC-86EE-CA1962453171}" type="presParOf" srcId="{D2166449-AD27-48D5-8EDF-441C15A0FC48}" destId="{77727374-ADD9-4DA7-901B-A3D7BCE2B8EB}" srcOrd="2" destOrd="0" presId="urn:microsoft.com/office/officeart/2005/8/layout/hProcess9"/>
    <dgm:cxn modelId="{32DE6D97-5C3F-4276-B2C8-F37694D3C63A}" type="presParOf" srcId="{D2166449-AD27-48D5-8EDF-441C15A0FC48}" destId="{15021EB4-2A4F-4303-BC0C-909FA99AF002}" srcOrd="3" destOrd="0" presId="urn:microsoft.com/office/officeart/2005/8/layout/hProcess9"/>
    <dgm:cxn modelId="{D9D99D44-7680-42EA-B4CF-347F30E8D46A}" type="presParOf" srcId="{D2166449-AD27-48D5-8EDF-441C15A0FC48}" destId="{95F48FA8-4853-4174-A8DD-FC12C9E6B104}" srcOrd="4" destOrd="0" presId="urn:microsoft.com/office/officeart/2005/8/layout/hProcess9"/>
    <dgm:cxn modelId="{AB128AB6-7FAE-47D5-9F04-0E266553BA49}" type="presParOf" srcId="{D2166449-AD27-48D5-8EDF-441C15A0FC48}" destId="{7A6B60AD-E050-484C-9177-D515C83C4C4C}" srcOrd="5" destOrd="0" presId="urn:microsoft.com/office/officeart/2005/8/layout/hProcess9"/>
    <dgm:cxn modelId="{F9BCEAF7-6280-4AC6-9C5F-3FFBAD515DA6}" type="presParOf" srcId="{D2166449-AD27-48D5-8EDF-441C15A0FC48}" destId="{0461BAD7-66BD-4070-A7E3-3A5F75D3236F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7532719-EC9D-46EF-BE64-765673BB52E8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7C879B-BD89-47DA-974B-BF8F03511315}">
      <dgm:prSet custT="1"/>
      <dgm:spPr/>
      <dgm:t>
        <a:bodyPr/>
        <a:lstStyle/>
        <a:p>
          <a:pPr rtl="0"/>
          <a:r>
            <a:rPr lang="en-US" sz="1400" dirty="0" smtClean="0"/>
            <a:t>A guest driver is provisioned with vehicle id and target Android device</a:t>
          </a:r>
          <a:endParaRPr lang="en-US" sz="1400" dirty="0"/>
        </a:p>
      </dgm:t>
    </dgm:pt>
    <dgm:pt modelId="{13D55E8A-3BA0-4851-9A41-183481721714}" type="parTrans" cxnId="{D592B9F8-D4F2-4C0A-9925-4F4E6E714C4A}">
      <dgm:prSet/>
      <dgm:spPr/>
      <dgm:t>
        <a:bodyPr/>
        <a:lstStyle/>
        <a:p>
          <a:endParaRPr lang="en-US" sz="2400"/>
        </a:p>
      </dgm:t>
    </dgm:pt>
    <dgm:pt modelId="{B13F40A7-6F8A-4359-BAA9-CF8E5C37BEA9}" type="sibTrans" cxnId="{D592B9F8-D4F2-4C0A-9925-4F4E6E714C4A}">
      <dgm:prSet custT="1"/>
      <dgm:spPr/>
      <dgm:t>
        <a:bodyPr/>
        <a:lstStyle/>
        <a:p>
          <a:endParaRPr lang="en-US" sz="1600"/>
        </a:p>
      </dgm:t>
    </dgm:pt>
    <dgm:pt modelId="{3AF7CB96-213C-4DD9-9D57-A92CD8350B17}">
      <dgm:prSet custT="1"/>
      <dgm:spPr/>
      <dgm:t>
        <a:bodyPr/>
        <a:lstStyle/>
        <a:p>
          <a:pPr rtl="0"/>
          <a:r>
            <a:rPr lang="en-US" sz="1400" dirty="0" smtClean="0"/>
            <a:t>An RVI credential containing target service (jlr.com/[VIN]/unlock) is created and signed by the root certificate</a:t>
          </a:r>
          <a:endParaRPr lang="en-US" sz="1400" dirty="0"/>
        </a:p>
      </dgm:t>
    </dgm:pt>
    <dgm:pt modelId="{5E464D2D-F10F-4F8E-A15D-459FDFFC4BB2}" type="parTrans" cxnId="{6C499022-15C1-4ED8-959C-766604EFD036}">
      <dgm:prSet/>
      <dgm:spPr/>
      <dgm:t>
        <a:bodyPr/>
        <a:lstStyle/>
        <a:p>
          <a:endParaRPr lang="en-US" sz="2400"/>
        </a:p>
      </dgm:t>
    </dgm:pt>
    <dgm:pt modelId="{06D98CB0-8A81-40D2-BBBF-DD3886406BD5}" type="sibTrans" cxnId="{6C499022-15C1-4ED8-959C-766604EFD036}">
      <dgm:prSet custT="1"/>
      <dgm:spPr/>
      <dgm:t>
        <a:bodyPr/>
        <a:lstStyle/>
        <a:p>
          <a:endParaRPr lang="en-US" sz="1600"/>
        </a:p>
      </dgm:t>
    </dgm:pt>
    <dgm:pt modelId="{56479D57-7864-4D00-9136-A23F7D891DF2}">
      <dgm:prSet custT="1"/>
      <dgm:spPr/>
      <dgm:t>
        <a:bodyPr/>
        <a:lstStyle/>
        <a:p>
          <a:pPr rtl="0"/>
          <a:r>
            <a:rPr lang="en-US" sz="1400" dirty="0" smtClean="0"/>
            <a:t>RVI credential is transmitted from website to target Android device using RVI</a:t>
          </a:r>
          <a:endParaRPr lang="en-US" sz="1400" dirty="0"/>
        </a:p>
      </dgm:t>
    </dgm:pt>
    <dgm:pt modelId="{73F65232-322B-40CD-BBDF-7273336DAF9F}" type="sibTrans" cxnId="{2CCE0249-E9CA-4BE2-9E2C-9A28D5EA90B3}">
      <dgm:prSet custT="1"/>
      <dgm:spPr/>
      <dgm:t>
        <a:bodyPr/>
        <a:lstStyle/>
        <a:p>
          <a:endParaRPr lang="en-US" sz="1600"/>
        </a:p>
      </dgm:t>
    </dgm:pt>
    <dgm:pt modelId="{2960610A-232F-417D-8BEC-CB2837ABD618}" type="parTrans" cxnId="{2CCE0249-E9CA-4BE2-9E2C-9A28D5EA90B3}">
      <dgm:prSet/>
      <dgm:spPr/>
      <dgm:t>
        <a:bodyPr/>
        <a:lstStyle/>
        <a:p>
          <a:endParaRPr lang="en-US" sz="2400"/>
        </a:p>
      </dgm:t>
    </dgm:pt>
    <dgm:pt modelId="{A28522D9-D29E-4404-8DB3-C04171445AA5}">
      <dgm:prSet custT="1"/>
      <dgm:spPr/>
      <dgm:t>
        <a:bodyPr/>
        <a:lstStyle/>
        <a:p>
          <a:pPr rtl="0"/>
          <a:r>
            <a:rPr lang="en-US" sz="1400" dirty="0" smtClean="0"/>
            <a:t>Unlock app on Android device receives credential and stores it as an RVI certificate</a:t>
          </a:r>
          <a:endParaRPr lang="en-US" sz="1400" dirty="0"/>
        </a:p>
      </dgm:t>
    </dgm:pt>
    <dgm:pt modelId="{6E3CA8DE-8CCA-4869-AE79-A0E1F7D4F6B6}" type="parTrans" cxnId="{A4D49EAA-186B-4671-8E6E-BCFB2F3F6B1B}">
      <dgm:prSet/>
      <dgm:spPr/>
      <dgm:t>
        <a:bodyPr/>
        <a:lstStyle/>
        <a:p>
          <a:endParaRPr lang="en-US"/>
        </a:p>
      </dgm:t>
    </dgm:pt>
    <dgm:pt modelId="{116B9D47-9488-4AB4-A17C-EDE91C0EDEE5}" type="sibTrans" cxnId="{A4D49EAA-186B-4671-8E6E-BCFB2F3F6B1B}">
      <dgm:prSet/>
      <dgm:spPr/>
      <dgm:t>
        <a:bodyPr/>
        <a:lstStyle/>
        <a:p>
          <a:endParaRPr lang="en-US"/>
        </a:p>
      </dgm:t>
    </dgm:pt>
    <dgm:pt modelId="{9C7AB830-D93E-4626-8F57-7BA94B1DED65}" type="pres">
      <dgm:prSet presAssocID="{A7532719-EC9D-46EF-BE64-765673BB52E8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D21DE12-9F9C-4DF3-AB64-147A987E9881}" type="pres">
      <dgm:prSet presAssocID="{A7532719-EC9D-46EF-BE64-765673BB52E8}" presName="dummyMaxCanvas" presStyleCnt="0">
        <dgm:presLayoutVars/>
      </dgm:prSet>
      <dgm:spPr/>
    </dgm:pt>
    <dgm:pt modelId="{B7CF10F5-B093-4C0C-ABE7-C51DD8F444E6}" type="pres">
      <dgm:prSet presAssocID="{A7532719-EC9D-46EF-BE64-765673BB52E8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216CAD-F109-45BC-986A-101E506D6D1C}" type="pres">
      <dgm:prSet presAssocID="{A7532719-EC9D-46EF-BE64-765673BB52E8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1F21E8-7021-4814-A95E-5B43AD1E3B79}" type="pres">
      <dgm:prSet presAssocID="{A7532719-EC9D-46EF-BE64-765673BB52E8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2A9E58-F7E2-4E40-AC88-54232D44E060}" type="pres">
      <dgm:prSet presAssocID="{A7532719-EC9D-46EF-BE64-765673BB52E8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A5D2E2-9429-4E42-AAAA-29B2A7428537}" type="pres">
      <dgm:prSet presAssocID="{A7532719-EC9D-46EF-BE64-765673BB52E8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406825-AE36-4821-997C-72C230E94334}" type="pres">
      <dgm:prSet presAssocID="{A7532719-EC9D-46EF-BE64-765673BB52E8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82949E-D6C5-47EC-A4B7-81881A79634B}" type="pres">
      <dgm:prSet presAssocID="{A7532719-EC9D-46EF-BE64-765673BB52E8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6DD778-125B-429B-A82A-F41BDAA8EF77}" type="pres">
      <dgm:prSet presAssocID="{A7532719-EC9D-46EF-BE64-765673BB52E8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F34E02-3489-4AFE-BE52-6093286453E9}" type="pres">
      <dgm:prSet presAssocID="{A7532719-EC9D-46EF-BE64-765673BB52E8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3F0B84-9427-460E-A924-3A4CD5747635}" type="pres">
      <dgm:prSet presAssocID="{A7532719-EC9D-46EF-BE64-765673BB52E8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22D3CC-83DF-462A-AEA4-19723C5B9DF4}" type="pres">
      <dgm:prSet presAssocID="{A7532719-EC9D-46EF-BE64-765673BB52E8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7C076CA-252C-4F58-865F-D7B243DC1D16}" type="presOf" srcId="{3AF7CB96-213C-4DD9-9D57-A92CD8350B17}" destId="{23216CAD-F109-45BC-986A-101E506D6D1C}" srcOrd="0" destOrd="0" presId="urn:microsoft.com/office/officeart/2005/8/layout/vProcess5"/>
    <dgm:cxn modelId="{D592B9F8-D4F2-4C0A-9925-4F4E6E714C4A}" srcId="{A7532719-EC9D-46EF-BE64-765673BB52E8}" destId="{547C879B-BD89-47DA-974B-BF8F03511315}" srcOrd="0" destOrd="0" parTransId="{13D55E8A-3BA0-4851-9A41-183481721714}" sibTransId="{B13F40A7-6F8A-4359-BAA9-CF8E5C37BEA9}"/>
    <dgm:cxn modelId="{53323799-97AB-4A6F-8EC3-EE84772112CF}" type="presOf" srcId="{3AF7CB96-213C-4DD9-9D57-A92CD8350B17}" destId="{D1F34E02-3489-4AFE-BE52-6093286453E9}" srcOrd="1" destOrd="0" presId="urn:microsoft.com/office/officeart/2005/8/layout/vProcess5"/>
    <dgm:cxn modelId="{53F5E5F2-9B39-46DC-AE28-00426036C5F9}" type="presOf" srcId="{547C879B-BD89-47DA-974B-BF8F03511315}" destId="{1B6DD778-125B-429B-A82A-F41BDAA8EF77}" srcOrd="1" destOrd="0" presId="urn:microsoft.com/office/officeart/2005/8/layout/vProcess5"/>
    <dgm:cxn modelId="{905BC249-446E-440F-8CF9-E5FA89FC55E7}" type="presOf" srcId="{547C879B-BD89-47DA-974B-BF8F03511315}" destId="{B7CF10F5-B093-4C0C-ABE7-C51DD8F444E6}" srcOrd="0" destOrd="0" presId="urn:microsoft.com/office/officeart/2005/8/layout/vProcess5"/>
    <dgm:cxn modelId="{F1231D0C-F0CA-4DD4-B702-40E9DACFB539}" type="presOf" srcId="{56479D57-7864-4D00-9136-A23F7D891DF2}" destId="{C13F0B84-9427-460E-A924-3A4CD5747635}" srcOrd="1" destOrd="0" presId="urn:microsoft.com/office/officeart/2005/8/layout/vProcess5"/>
    <dgm:cxn modelId="{DDEC4479-FC06-471C-A4D1-987E5E4515E7}" type="presOf" srcId="{56479D57-7864-4D00-9136-A23F7D891DF2}" destId="{331F21E8-7021-4814-A95E-5B43AD1E3B79}" srcOrd="0" destOrd="0" presId="urn:microsoft.com/office/officeart/2005/8/layout/vProcess5"/>
    <dgm:cxn modelId="{B55363D9-F8F9-45EE-AE9D-94DF539ABD39}" type="presOf" srcId="{06D98CB0-8A81-40D2-BBBF-DD3886406BD5}" destId="{44406825-AE36-4821-997C-72C230E94334}" srcOrd="0" destOrd="0" presId="urn:microsoft.com/office/officeart/2005/8/layout/vProcess5"/>
    <dgm:cxn modelId="{2CCE0249-E9CA-4BE2-9E2C-9A28D5EA90B3}" srcId="{A7532719-EC9D-46EF-BE64-765673BB52E8}" destId="{56479D57-7864-4D00-9136-A23F7D891DF2}" srcOrd="2" destOrd="0" parTransId="{2960610A-232F-417D-8BEC-CB2837ABD618}" sibTransId="{73F65232-322B-40CD-BBDF-7273336DAF9F}"/>
    <dgm:cxn modelId="{69A1257D-C3EF-4A73-97E8-B31DE708CB09}" type="presOf" srcId="{A28522D9-D29E-4404-8DB3-C04171445AA5}" destId="{442A9E58-F7E2-4E40-AC88-54232D44E060}" srcOrd="0" destOrd="0" presId="urn:microsoft.com/office/officeart/2005/8/layout/vProcess5"/>
    <dgm:cxn modelId="{AE0E3C96-8BC0-49D6-A5E8-F9010181377C}" type="presOf" srcId="{73F65232-322B-40CD-BBDF-7273336DAF9F}" destId="{7782949E-D6C5-47EC-A4B7-81881A79634B}" srcOrd="0" destOrd="0" presId="urn:microsoft.com/office/officeart/2005/8/layout/vProcess5"/>
    <dgm:cxn modelId="{BCBFD624-7562-405C-AD9C-00F1323FE7D7}" type="presOf" srcId="{A28522D9-D29E-4404-8DB3-C04171445AA5}" destId="{1422D3CC-83DF-462A-AEA4-19723C5B9DF4}" srcOrd="1" destOrd="0" presId="urn:microsoft.com/office/officeart/2005/8/layout/vProcess5"/>
    <dgm:cxn modelId="{9C1EF715-B155-4575-AF60-38A2E82FAC99}" type="presOf" srcId="{A7532719-EC9D-46EF-BE64-765673BB52E8}" destId="{9C7AB830-D93E-4626-8F57-7BA94B1DED65}" srcOrd="0" destOrd="0" presId="urn:microsoft.com/office/officeart/2005/8/layout/vProcess5"/>
    <dgm:cxn modelId="{6C499022-15C1-4ED8-959C-766604EFD036}" srcId="{A7532719-EC9D-46EF-BE64-765673BB52E8}" destId="{3AF7CB96-213C-4DD9-9D57-A92CD8350B17}" srcOrd="1" destOrd="0" parTransId="{5E464D2D-F10F-4F8E-A15D-459FDFFC4BB2}" sibTransId="{06D98CB0-8A81-40D2-BBBF-DD3886406BD5}"/>
    <dgm:cxn modelId="{A4D49EAA-186B-4671-8E6E-BCFB2F3F6B1B}" srcId="{A7532719-EC9D-46EF-BE64-765673BB52E8}" destId="{A28522D9-D29E-4404-8DB3-C04171445AA5}" srcOrd="3" destOrd="0" parTransId="{6E3CA8DE-8CCA-4869-AE79-A0E1F7D4F6B6}" sibTransId="{116B9D47-9488-4AB4-A17C-EDE91C0EDEE5}"/>
    <dgm:cxn modelId="{D2EEA61B-EB6A-4AF2-B499-DD515C6AFD79}" type="presOf" srcId="{B13F40A7-6F8A-4359-BAA9-CF8E5C37BEA9}" destId="{5FA5D2E2-9429-4E42-AAAA-29B2A7428537}" srcOrd="0" destOrd="0" presId="urn:microsoft.com/office/officeart/2005/8/layout/vProcess5"/>
    <dgm:cxn modelId="{51277F83-5D94-45D3-B916-E42CD2B2E6B3}" type="presParOf" srcId="{9C7AB830-D93E-4626-8F57-7BA94B1DED65}" destId="{6D21DE12-9F9C-4DF3-AB64-147A987E9881}" srcOrd="0" destOrd="0" presId="urn:microsoft.com/office/officeart/2005/8/layout/vProcess5"/>
    <dgm:cxn modelId="{B0B66DF8-48FC-49C5-AA7E-BA402378B091}" type="presParOf" srcId="{9C7AB830-D93E-4626-8F57-7BA94B1DED65}" destId="{B7CF10F5-B093-4C0C-ABE7-C51DD8F444E6}" srcOrd="1" destOrd="0" presId="urn:microsoft.com/office/officeart/2005/8/layout/vProcess5"/>
    <dgm:cxn modelId="{8208A4B7-AD00-48FE-B3D8-70328702E76B}" type="presParOf" srcId="{9C7AB830-D93E-4626-8F57-7BA94B1DED65}" destId="{23216CAD-F109-45BC-986A-101E506D6D1C}" srcOrd="2" destOrd="0" presId="urn:microsoft.com/office/officeart/2005/8/layout/vProcess5"/>
    <dgm:cxn modelId="{F22C481E-6FD2-4EA6-80F6-F614D27F8C5A}" type="presParOf" srcId="{9C7AB830-D93E-4626-8F57-7BA94B1DED65}" destId="{331F21E8-7021-4814-A95E-5B43AD1E3B79}" srcOrd="3" destOrd="0" presId="urn:microsoft.com/office/officeart/2005/8/layout/vProcess5"/>
    <dgm:cxn modelId="{ABBF7548-9006-412B-B341-E984CD58CB4F}" type="presParOf" srcId="{9C7AB830-D93E-4626-8F57-7BA94B1DED65}" destId="{442A9E58-F7E2-4E40-AC88-54232D44E060}" srcOrd="4" destOrd="0" presId="urn:microsoft.com/office/officeart/2005/8/layout/vProcess5"/>
    <dgm:cxn modelId="{7542F04F-3E75-452A-B8A8-C9EEA5F6B7AE}" type="presParOf" srcId="{9C7AB830-D93E-4626-8F57-7BA94B1DED65}" destId="{5FA5D2E2-9429-4E42-AAAA-29B2A7428537}" srcOrd="5" destOrd="0" presId="urn:microsoft.com/office/officeart/2005/8/layout/vProcess5"/>
    <dgm:cxn modelId="{8120A66C-A648-4744-892A-F8DB1D4CFD43}" type="presParOf" srcId="{9C7AB830-D93E-4626-8F57-7BA94B1DED65}" destId="{44406825-AE36-4821-997C-72C230E94334}" srcOrd="6" destOrd="0" presId="urn:microsoft.com/office/officeart/2005/8/layout/vProcess5"/>
    <dgm:cxn modelId="{283E1886-7544-4118-9801-6F01FB8AAB6F}" type="presParOf" srcId="{9C7AB830-D93E-4626-8F57-7BA94B1DED65}" destId="{7782949E-D6C5-47EC-A4B7-81881A79634B}" srcOrd="7" destOrd="0" presId="urn:microsoft.com/office/officeart/2005/8/layout/vProcess5"/>
    <dgm:cxn modelId="{7FF28983-E30B-47EB-B774-3B1396AFAF56}" type="presParOf" srcId="{9C7AB830-D93E-4626-8F57-7BA94B1DED65}" destId="{1B6DD778-125B-429B-A82A-F41BDAA8EF77}" srcOrd="8" destOrd="0" presId="urn:microsoft.com/office/officeart/2005/8/layout/vProcess5"/>
    <dgm:cxn modelId="{BEBD95E7-ABA3-4B96-B3A8-47A9A5CF083A}" type="presParOf" srcId="{9C7AB830-D93E-4626-8F57-7BA94B1DED65}" destId="{D1F34E02-3489-4AFE-BE52-6093286453E9}" srcOrd="9" destOrd="0" presId="urn:microsoft.com/office/officeart/2005/8/layout/vProcess5"/>
    <dgm:cxn modelId="{0925A437-1ABF-40C9-ACD1-7B92E0860BB4}" type="presParOf" srcId="{9C7AB830-D93E-4626-8F57-7BA94B1DED65}" destId="{C13F0B84-9427-460E-A924-3A4CD5747635}" srcOrd="10" destOrd="0" presId="urn:microsoft.com/office/officeart/2005/8/layout/vProcess5"/>
    <dgm:cxn modelId="{E48FFED2-C044-4400-ACF8-59527FF87EA2}" type="presParOf" srcId="{9C7AB830-D93E-4626-8F57-7BA94B1DED65}" destId="{1422D3CC-83DF-462A-AEA4-19723C5B9DF4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7532719-EC9D-46EF-BE64-765673BB52E8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7C879B-BD89-47DA-974B-BF8F03511315}">
      <dgm:prSet custT="1"/>
      <dgm:spPr/>
      <dgm:t>
        <a:bodyPr/>
        <a:lstStyle/>
        <a:p>
          <a:pPr rtl="0"/>
          <a:r>
            <a:rPr lang="en-US" sz="1400" dirty="0" smtClean="0"/>
            <a:t>Unlock service detects vehicle presence</a:t>
          </a:r>
          <a:endParaRPr lang="en-US" sz="1400" dirty="0"/>
        </a:p>
      </dgm:t>
    </dgm:pt>
    <dgm:pt modelId="{13D55E8A-3BA0-4851-9A41-183481721714}" type="parTrans" cxnId="{D592B9F8-D4F2-4C0A-9925-4F4E6E714C4A}">
      <dgm:prSet/>
      <dgm:spPr/>
      <dgm:t>
        <a:bodyPr/>
        <a:lstStyle/>
        <a:p>
          <a:endParaRPr lang="en-US" sz="2400"/>
        </a:p>
      </dgm:t>
    </dgm:pt>
    <dgm:pt modelId="{B13F40A7-6F8A-4359-BAA9-CF8E5C37BEA9}" type="sibTrans" cxnId="{D592B9F8-D4F2-4C0A-9925-4F4E6E714C4A}">
      <dgm:prSet custT="1"/>
      <dgm:spPr/>
      <dgm:t>
        <a:bodyPr/>
        <a:lstStyle/>
        <a:p>
          <a:endParaRPr lang="en-US" sz="1600"/>
        </a:p>
      </dgm:t>
    </dgm:pt>
    <dgm:pt modelId="{3AF7CB96-213C-4DD9-9D57-A92CD8350B17}">
      <dgm:prSet custT="1"/>
      <dgm:spPr/>
      <dgm:t>
        <a:bodyPr/>
        <a:lstStyle/>
        <a:p>
          <a:pPr rtl="0"/>
          <a:r>
            <a:rPr lang="en-US" sz="1400" dirty="0" smtClean="0"/>
            <a:t>Unlock service sends unlock command to Android RVI</a:t>
          </a:r>
          <a:endParaRPr lang="en-US" sz="1400" dirty="0"/>
        </a:p>
      </dgm:t>
    </dgm:pt>
    <dgm:pt modelId="{5E464D2D-F10F-4F8E-A15D-459FDFFC4BB2}" type="parTrans" cxnId="{6C499022-15C1-4ED8-959C-766604EFD036}">
      <dgm:prSet/>
      <dgm:spPr/>
      <dgm:t>
        <a:bodyPr/>
        <a:lstStyle/>
        <a:p>
          <a:endParaRPr lang="en-US" sz="2400"/>
        </a:p>
      </dgm:t>
    </dgm:pt>
    <dgm:pt modelId="{06D98CB0-8A81-40D2-BBBF-DD3886406BD5}" type="sibTrans" cxnId="{6C499022-15C1-4ED8-959C-766604EFD036}">
      <dgm:prSet custT="1"/>
      <dgm:spPr/>
      <dgm:t>
        <a:bodyPr/>
        <a:lstStyle/>
        <a:p>
          <a:endParaRPr lang="en-US" sz="1600"/>
        </a:p>
      </dgm:t>
    </dgm:pt>
    <dgm:pt modelId="{56479D57-7864-4D00-9136-A23F7D891DF2}">
      <dgm:prSet custT="1"/>
      <dgm:spPr/>
      <dgm:t>
        <a:bodyPr/>
        <a:lstStyle/>
        <a:p>
          <a:pPr rtl="0"/>
          <a:r>
            <a:rPr lang="en-US" sz="1400" dirty="0" smtClean="0"/>
            <a:t>RVI forwards command, with provisioned credentials, to Raspberry RVI using Bluetooth</a:t>
          </a:r>
          <a:endParaRPr lang="en-US" sz="1400" dirty="0"/>
        </a:p>
      </dgm:t>
    </dgm:pt>
    <dgm:pt modelId="{2960610A-232F-417D-8BEC-CB2837ABD618}" type="parTrans" cxnId="{2CCE0249-E9CA-4BE2-9E2C-9A28D5EA90B3}">
      <dgm:prSet/>
      <dgm:spPr/>
      <dgm:t>
        <a:bodyPr/>
        <a:lstStyle/>
        <a:p>
          <a:endParaRPr lang="en-US" sz="2400"/>
        </a:p>
      </dgm:t>
    </dgm:pt>
    <dgm:pt modelId="{73F65232-322B-40CD-BBDF-7273336DAF9F}" type="sibTrans" cxnId="{2CCE0249-E9CA-4BE2-9E2C-9A28D5EA90B3}">
      <dgm:prSet custT="1"/>
      <dgm:spPr/>
      <dgm:t>
        <a:bodyPr/>
        <a:lstStyle/>
        <a:p>
          <a:endParaRPr lang="en-US" sz="1600"/>
        </a:p>
      </dgm:t>
    </dgm:pt>
    <dgm:pt modelId="{2F3DA42D-9988-4925-B752-DFE70EE908C3}">
      <dgm:prSet custT="1"/>
      <dgm:spPr/>
      <dgm:t>
        <a:bodyPr/>
        <a:lstStyle/>
        <a:p>
          <a:pPr rtl="0"/>
          <a:r>
            <a:rPr lang="en-US" sz="1400" dirty="0" smtClean="0"/>
            <a:t>Raspberry RVI validates command and forwards it to Unlock app</a:t>
          </a:r>
        </a:p>
      </dgm:t>
    </dgm:pt>
    <dgm:pt modelId="{E8F08568-CF88-4DF1-A686-AEC9AA820CE7}" type="parTrans" cxnId="{F7F9FD9F-9F7D-42B6-BFD8-0C54710CBC3D}">
      <dgm:prSet/>
      <dgm:spPr/>
      <dgm:t>
        <a:bodyPr/>
        <a:lstStyle/>
        <a:p>
          <a:endParaRPr lang="en-US" sz="2400"/>
        </a:p>
      </dgm:t>
    </dgm:pt>
    <dgm:pt modelId="{63C7D4BF-1513-4895-9CCE-713F43A0C9CA}" type="sibTrans" cxnId="{F7F9FD9F-9F7D-42B6-BFD8-0C54710CBC3D}">
      <dgm:prSet/>
      <dgm:spPr/>
      <dgm:t>
        <a:bodyPr/>
        <a:lstStyle/>
        <a:p>
          <a:endParaRPr lang="en-US" sz="2400"/>
        </a:p>
      </dgm:t>
    </dgm:pt>
    <dgm:pt modelId="{9670C3B6-67D6-4FD0-BA35-93E372F681C3}">
      <dgm:prSet custT="1"/>
      <dgm:spPr/>
      <dgm:t>
        <a:bodyPr/>
        <a:lstStyle/>
        <a:p>
          <a:pPr rtl="0"/>
          <a:r>
            <a:rPr lang="en-US" sz="1400" dirty="0" smtClean="0"/>
            <a:t>Unlock app manipulates GPIO pins to press the unlock button on key fob</a:t>
          </a:r>
        </a:p>
      </dgm:t>
    </dgm:pt>
    <dgm:pt modelId="{1F6810B9-7AAB-4154-A708-8E5F7402FB77}" type="parTrans" cxnId="{E10A0CFF-3A91-4407-B834-A92DC3E1EA3D}">
      <dgm:prSet/>
      <dgm:spPr/>
      <dgm:t>
        <a:bodyPr/>
        <a:lstStyle/>
        <a:p>
          <a:endParaRPr lang="en-US"/>
        </a:p>
      </dgm:t>
    </dgm:pt>
    <dgm:pt modelId="{CA5206A7-B3AC-482F-BEE2-389518B0E71A}" type="sibTrans" cxnId="{E10A0CFF-3A91-4407-B834-A92DC3E1EA3D}">
      <dgm:prSet/>
      <dgm:spPr/>
      <dgm:t>
        <a:bodyPr/>
        <a:lstStyle/>
        <a:p>
          <a:endParaRPr lang="en-US"/>
        </a:p>
      </dgm:t>
    </dgm:pt>
    <dgm:pt modelId="{9C7AB830-D93E-4626-8F57-7BA94B1DED65}" type="pres">
      <dgm:prSet presAssocID="{A7532719-EC9D-46EF-BE64-765673BB52E8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D21DE12-9F9C-4DF3-AB64-147A987E9881}" type="pres">
      <dgm:prSet presAssocID="{A7532719-EC9D-46EF-BE64-765673BB52E8}" presName="dummyMaxCanvas" presStyleCnt="0">
        <dgm:presLayoutVars/>
      </dgm:prSet>
      <dgm:spPr/>
    </dgm:pt>
    <dgm:pt modelId="{149B7802-6B85-44BC-97DE-51283B0C963C}" type="pres">
      <dgm:prSet presAssocID="{A7532719-EC9D-46EF-BE64-765673BB52E8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3D56CC-0E0D-4C51-8F76-9B7F2DBB69DB}" type="pres">
      <dgm:prSet presAssocID="{A7532719-EC9D-46EF-BE64-765673BB52E8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85D579-9CB4-45C3-9992-4A756267E7E8}" type="pres">
      <dgm:prSet presAssocID="{A7532719-EC9D-46EF-BE64-765673BB52E8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CA5CE7-841F-4F2B-A775-7F470A82D531}" type="pres">
      <dgm:prSet presAssocID="{A7532719-EC9D-46EF-BE64-765673BB52E8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3CF04B-F385-48AD-BFF2-636A06D74E3D}" type="pres">
      <dgm:prSet presAssocID="{A7532719-EC9D-46EF-BE64-765673BB52E8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E5B932-EAA1-420F-8B50-38B68E6728C7}" type="pres">
      <dgm:prSet presAssocID="{A7532719-EC9D-46EF-BE64-765673BB52E8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F5E073-3026-438A-B96C-E0BAFAB36652}" type="pres">
      <dgm:prSet presAssocID="{A7532719-EC9D-46EF-BE64-765673BB52E8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5D6FC9-4D75-40AD-AF6F-94A70E05BA1F}" type="pres">
      <dgm:prSet presAssocID="{A7532719-EC9D-46EF-BE64-765673BB52E8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0C7293-034D-4631-9C13-A99576CF8202}" type="pres">
      <dgm:prSet presAssocID="{A7532719-EC9D-46EF-BE64-765673BB52E8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631FFE-9B9D-4B20-B3F8-52AC7F01DBE7}" type="pres">
      <dgm:prSet presAssocID="{A7532719-EC9D-46EF-BE64-765673BB52E8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172386-4685-4995-BC93-95BFAB9CF360}" type="pres">
      <dgm:prSet presAssocID="{A7532719-EC9D-46EF-BE64-765673BB52E8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386929-61B9-42D9-B20C-4F2FA3581079}" type="pres">
      <dgm:prSet presAssocID="{A7532719-EC9D-46EF-BE64-765673BB52E8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513D85-2395-4499-B6AC-C094AB6E8202}" type="pres">
      <dgm:prSet presAssocID="{A7532719-EC9D-46EF-BE64-765673BB52E8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0E4853-BC95-46CB-8E7F-6375625789D1}" type="pres">
      <dgm:prSet presAssocID="{A7532719-EC9D-46EF-BE64-765673BB52E8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CE45421-9460-413B-AFFE-ADF08291612C}" type="presOf" srcId="{547C879B-BD89-47DA-974B-BF8F03511315}" destId="{149B7802-6B85-44BC-97DE-51283B0C963C}" srcOrd="0" destOrd="0" presId="urn:microsoft.com/office/officeart/2005/8/layout/vProcess5"/>
    <dgm:cxn modelId="{B7BEC064-0F34-4E9D-B74A-2DCD066766EE}" type="presOf" srcId="{73F65232-322B-40CD-BBDF-7273336DAF9F}" destId="{F85D6FC9-4D75-40AD-AF6F-94A70E05BA1F}" srcOrd="0" destOrd="0" presId="urn:microsoft.com/office/officeart/2005/8/layout/vProcess5"/>
    <dgm:cxn modelId="{0EE56126-4585-4828-A1CC-32FCAE90FEF4}" type="presOf" srcId="{56479D57-7864-4D00-9136-A23F7D891DF2}" destId="{F685D579-9CB4-45C3-9992-4A756267E7E8}" srcOrd="0" destOrd="0" presId="urn:microsoft.com/office/officeart/2005/8/layout/vProcess5"/>
    <dgm:cxn modelId="{D592B9F8-D4F2-4C0A-9925-4F4E6E714C4A}" srcId="{A7532719-EC9D-46EF-BE64-765673BB52E8}" destId="{547C879B-BD89-47DA-974B-BF8F03511315}" srcOrd="0" destOrd="0" parTransId="{13D55E8A-3BA0-4851-9A41-183481721714}" sibTransId="{B13F40A7-6F8A-4359-BAA9-CF8E5C37BEA9}"/>
    <dgm:cxn modelId="{A8117434-FB05-4BE1-9B56-89DC0F898666}" type="presOf" srcId="{2F3DA42D-9988-4925-B752-DFE70EE908C3}" destId="{9ECA5CE7-841F-4F2B-A775-7F470A82D531}" srcOrd="0" destOrd="0" presId="urn:microsoft.com/office/officeart/2005/8/layout/vProcess5"/>
    <dgm:cxn modelId="{F7F9FD9F-9F7D-42B6-BFD8-0C54710CBC3D}" srcId="{A7532719-EC9D-46EF-BE64-765673BB52E8}" destId="{2F3DA42D-9988-4925-B752-DFE70EE908C3}" srcOrd="3" destOrd="0" parTransId="{E8F08568-CF88-4DF1-A686-AEC9AA820CE7}" sibTransId="{63C7D4BF-1513-4895-9CCE-713F43A0C9CA}"/>
    <dgm:cxn modelId="{4349D1C4-1DFA-482D-9796-0BC696AB4CA3}" type="presOf" srcId="{3AF7CB96-213C-4DD9-9D57-A92CD8350B17}" destId="{3B3D56CC-0E0D-4C51-8F76-9B7F2DBB69DB}" srcOrd="0" destOrd="0" presId="urn:microsoft.com/office/officeart/2005/8/layout/vProcess5"/>
    <dgm:cxn modelId="{1E88A522-9100-411B-8F25-23BE3AB9794B}" type="presOf" srcId="{9670C3B6-67D6-4FD0-BA35-93E372F681C3}" destId="{B00E4853-BC95-46CB-8E7F-6375625789D1}" srcOrd="1" destOrd="0" presId="urn:microsoft.com/office/officeart/2005/8/layout/vProcess5"/>
    <dgm:cxn modelId="{E7B474D4-9090-4F4A-93D8-38707407A82C}" type="presOf" srcId="{547C879B-BD89-47DA-974B-BF8F03511315}" destId="{68631FFE-9B9D-4B20-B3F8-52AC7F01DBE7}" srcOrd="1" destOrd="0" presId="urn:microsoft.com/office/officeart/2005/8/layout/vProcess5"/>
    <dgm:cxn modelId="{63A76C5F-CAC0-40EB-9682-8E7F87224A71}" type="presOf" srcId="{06D98CB0-8A81-40D2-BBBF-DD3886406BD5}" destId="{F7F5E073-3026-438A-B96C-E0BAFAB36652}" srcOrd="0" destOrd="0" presId="urn:microsoft.com/office/officeart/2005/8/layout/vProcess5"/>
    <dgm:cxn modelId="{91796099-B465-48B2-8C3D-1FE63290FBB3}" type="presOf" srcId="{B13F40A7-6F8A-4359-BAA9-CF8E5C37BEA9}" destId="{27E5B932-EAA1-420F-8B50-38B68E6728C7}" srcOrd="0" destOrd="0" presId="urn:microsoft.com/office/officeart/2005/8/layout/vProcess5"/>
    <dgm:cxn modelId="{CF3BF5A4-6E00-41DB-9F46-D437CA4149BB}" type="presOf" srcId="{A7532719-EC9D-46EF-BE64-765673BB52E8}" destId="{9C7AB830-D93E-4626-8F57-7BA94B1DED65}" srcOrd="0" destOrd="0" presId="urn:microsoft.com/office/officeart/2005/8/layout/vProcess5"/>
    <dgm:cxn modelId="{E10A0CFF-3A91-4407-B834-A92DC3E1EA3D}" srcId="{A7532719-EC9D-46EF-BE64-765673BB52E8}" destId="{9670C3B6-67D6-4FD0-BA35-93E372F681C3}" srcOrd="4" destOrd="0" parTransId="{1F6810B9-7AAB-4154-A708-8E5F7402FB77}" sibTransId="{CA5206A7-B3AC-482F-BEE2-389518B0E71A}"/>
    <dgm:cxn modelId="{2CCE0249-E9CA-4BE2-9E2C-9A28D5EA90B3}" srcId="{A7532719-EC9D-46EF-BE64-765673BB52E8}" destId="{56479D57-7864-4D00-9136-A23F7D891DF2}" srcOrd="2" destOrd="0" parTransId="{2960610A-232F-417D-8BEC-CB2837ABD618}" sibTransId="{73F65232-322B-40CD-BBDF-7273336DAF9F}"/>
    <dgm:cxn modelId="{0B4F3550-3B00-431B-90B7-B7A664048469}" type="presOf" srcId="{56479D57-7864-4D00-9136-A23F7D891DF2}" destId="{CF386929-61B9-42D9-B20C-4F2FA3581079}" srcOrd="1" destOrd="0" presId="urn:microsoft.com/office/officeart/2005/8/layout/vProcess5"/>
    <dgm:cxn modelId="{9CA310E5-7AD8-49A8-B8AD-93CE0A557C9A}" type="presOf" srcId="{63C7D4BF-1513-4895-9CCE-713F43A0C9CA}" destId="{E70C7293-034D-4631-9C13-A99576CF8202}" srcOrd="0" destOrd="0" presId="urn:microsoft.com/office/officeart/2005/8/layout/vProcess5"/>
    <dgm:cxn modelId="{B90CA6CF-69DE-4E02-A594-93A823270F71}" type="presOf" srcId="{2F3DA42D-9988-4925-B752-DFE70EE908C3}" destId="{21513D85-2395-4499-B6AC-C094AB6E8202}" srcOrd="1" destOrd="0" presId="urn:microsoft.com/office/officeart/2005/8/layout/vProcess5"/>
    <dgm:cxn modelId="{6C499022-15C1-4ED8-959C-766604EFD036}" srcId="{A7532719-EC9D-46EF-BE64-765673BB52E8}" destId="{3AF7CB96-213C-4DD9-9D57-A92CD8350B17}" srcOrd="1" destOrd="0" parTransId="{5E464D2D-F10F-4F8E-A15D-459FDFFC4BB2}" sibTransId="{06D98CB0-8A81-40D2-BBBF-DD3886406BD5}"/>
    <dgm:cxn modelId="{DC8F3E0F-EBFB-4944-9455-E67CC915E220}" type="presOf" srcId="{3AF7CB96-213C-4DD9-9D57-A92CD8350B17}" destId="{54172386-4685-4995-BC93-95BFAB9CF360}" srcOrd="1" destOrd="0" presId="urn:microsoft.com/office/officeart/2005/8/layout/vProcess5"/>
    <dgm:cxn modelId="{DFD3A032-CE11-4202-8011-7E4F9CA3C49A}" type="presOf" srcId="{9670C3B6-67D6-4FD0-BA35-93E372F681C3}" destId="{443CF04B-F385-48AD-BFF2-636A06D74E3D}" srcOrd="0" destOrd="0" presId="urn:microsoft.com/office/officeart/2005/8/layout/vProcess5"/>
    <dgm:cxn modelId="{EACCAC36-B8D5-4F5C-9F9D-1EFBD7CD30D2}" type="presParOf" srcId="{9C7AB830-D93E-4626-8F57-7BA94B1DED65}" destId="{6D21DE12-9F9C-4DF3-AB64-147A987E9881}" srcOrd="0" destOrd="0" presId="urn:microsoft.com/office/officeart/2005/8/layout/vProcess5"/>
    <dgm:cxn modelId="{99A1471E-4188-48EA-8556-62AD7DE32809}" type="presParOf" srcId="{9C7AB830-D93E-4626-8F57-7BA94B1DED65}" destId="{149B7802-6B85-44BC-97DE-51283B0C963C}" srcOrd="1" destOrd="0" presId="urn:microsoft.com/office/officeart/2005/8/layout/vProcess5"/>
    <dgm:cxn modelId="{5FEAC830-6B7F-4D7A-97DC-C5F0ED9EDC68}" type="presParOf" srcId="{9C7AB830-D93E-4626-8F57-7BA94B1DED65}" destId="{3B3D56CC-0E0D-4C51-8F76-9B7F2DBB69DB}" srcOrd="2" destOrd="0" presId="urn:microsoft.com/office/officeart/2005/8/layout/vProcess5"/>
    <dgm:cxn modelId="{D27BC867-A6B8-4AD1-83A3-FBE9719AB8BF}" type="presParOf" srcId="{9C7AB830-D93E-4626-8F57-7BA94B1DED65}" destId="{F685D579-9CB4-45C3-9992-4A756267E7E8}" srcOrd="3" destOrd="0" presId="urn:microsoft.com/office/officeart/2005/8/layout/vProcess5"/>
    <dgm:cxn modelId="{D10D329E-AFBC-4771-97A0-F3BFA7B177B1}" type="presParOf" srcId="{9C7AB830-D93E-4626-8F57-7BA94B1DED65}" destId="{9ECA5CE7-841F-4F2B-A775-7F470A82D531}" srcOrd="4" destOrd="0" presId="urn:microsoft.com/office/officeart/2005/8/layout/vProcess5"/>
    <dgm:cxn modelId="{673CA715-0CB1-4572-A8AF-EF51A821A447}" type="presParOf" srcId="{9C7AB830-D93E-4626-8F57-7BA94B1DED65}" destId="{443CF04B-F385-48AD-BFF2-636A06D74E3D}" srcOrd="5" destOrd="0" presId="urn:microsoft.com/office/officeart/2005/8/layout/vProcess5"/>
    <dgm:cxn modelId="{96C3889B-F0E5-4570-B19A-91BA02AD317B}" type="presParOf" srcId="{9C7AB830-D93E-4626-8F57-7BA94B1DED65}" destId="{27E5B932-EAA1-420F-8B50-38B68E6728C7}" srcOrd="6" destOrd="0" presId="urn:microsoft.com/office/officeart/2005/8/layout/vProcess5"/>
    <dgm:cxn modelId="{1DC29696-72D7-47C1-B1FF-1258B4BAE5E9}" type="presParOf" srcId="{9C7AB830-D93E-4626-8F57-7BA94B1DED65}" destId="{F7F5E073-3026-438A-B96C-E0BAFAB36652}" srcOrd="7" destOrd="0" presId="urn:microsoft.com/office/officeart/2005/8/layout/vProcess5"/>
    <dgm:cxn modelId="{7B38C1F7-6E54-4614-A9C4-F9E411FCA1FD}" type="presParOf" srcId="{9C7AB830-D93E-4626-8F57-7BA94B1DED65}" destId="{F85D6FC9-4D75-40AD-AF6F-94A70E05BA1F}" srcOrd="8" destOrd="0" presId="urn:microsoft.com/office/officeart/2005/8/layout/vProcess5"/>
    <dgm:cxn modelId="{AEB00D60-42CC-4195-9DE4-422F41941FBF}" type="presParOf" srcId="{9C7AB830-D93E-4626-8F57-7BA94B1DED65}" destId="{E70C7293-034D-4631-9C13-A99576CF8202}" srcOrd="9" destOrd="0" presId="urn:microsoft.com/office/officeart/2005/8/layout/vProcess5"/>
    <dgm:cxn modelId="{B41B34EA-12C4-41B4-A743-CE0834BEB042}" type="presParOf" srcId="{9C7AB830-D93E-4626-8F57-7BA94B1DED65}" destId="{68631FFE-9B9D-4B20-B3F8-52AC7F01DBE7}" srcOrd="10" destOrd="0" presId="urn:microsoft.com/office/officeart/2005/8/layout/vProcess5"/>
    <dgm:cxn modelId="{382606A5-341F-4CF5-8B23-2761119649A0}" type="presParOf" srcId="{9C7AB830-D93E-4626-8F57-7BA94B1DED65}" destId="{54172386-4685-4995-BC93-95BFAB9CF360}" srcOrd="11" destOrd="0" presId="urn:microsoft.com/office/officeart/2005/8/layout/vProcess5"/>
    <dgm:cxn modelId="{AED2EA3F-B26F-4739-95D5-2ECFD44363D8}" type="presParOf" srcId="{9C7AB830-D93E-4626-8F57-7BA94B1DED65}" destId="{CF386929-61B9-42D9-B20C-4F2FA3581079}" srcOrd="12" destOrd="0" presId="urn:microsoft.com/office/officeart/2005/8/layout/vProcess5"/>
    <dgm:cxn modelId="{EE3B53A6-321B-4BD4-9A4E-2218D2C2F7AE}" type="presParOf" srcId="{9C7AB830-D93E-4626-8F57-7BA94B1DED65}" destId="{21513D85-2395-4499-B6AC-C094AB6E8202}" srcOrd="13" destOrd="0" presId="urn:microsoft.com/office/officeart/2005/8/layout/vProcess5"/>
    <dgm:cxn modelId="{8353F9FD-9CFF-4906-AA8D-8DDB0D9A0D43}" type="presParOf" srcId="{9C7AB830-D93E-4626-8F57-7BA94B1DED65}" destId="{B00E4853-BC95-46CB-8E7F-6375625789D1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19E9D7-4285-439B-AEEC-FCC78C7EFD18}">
      <dsp:nvSpPr>
        <dsp:cNvPr id="0" name=""/>
        <dsp:cNvSpPr/>
      </dsp:nvSpPr>
      <dsp:spPr>
        <a:xfrm rot="10800000">
          <a:off x="1435570" y="279"/>
          <a:ext cx="5049827" cy="65448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609" tIns="114300" rIns="213360" bIns="11430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Use any smartphone</a:t>
          </a:r>
          <a:endParaRPr lang="en-US" sz="3000" kern="1200" dirty="0"/>
        </a:p>
      </dsp:txBody>
      <dsp:txXfrm rot="10800000">
        <a:off x="1599191" y="279"/>
        <a:ext cx="4886206" cy="654484"/>
      </dsp:txXfrm>
    </dsp:sp>
    <dsp:sp modelId="{42D4BAC1-AAB6-4E4C-A51D-8CB2487B2623}">
      <dsp:nvSpPr>
        <dsp:cNvPr id="0" name=""/>
        <dsp:cNvSpPr/>
      </dsp:nvSpPr>
      <dsp:spPr>
        <a:xfrm>
          <a:off x="651124" y="279"/>
          <a:ext cx="654484" cy="654484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E5CA4F-B995-47CC-9F25-DC0C3574F3D8}">
      <dsp:nvSpPr>
        <dsp:cNvPr id="0" name=""/>
        <dsp:cNvSpPr/>
      </dsp:nvSpPr>
      <dsp:spPr>
        <a:xfrm rot="10800000">
          <a:off x="1435570" y="818385"/>
          <a:ext cx="5049827" cy="65448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609" tIns="114300" rIns="213360" bIns="11430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to unlock</a:t>
          </a:r>
          <a:endParaRPr lang="en-US" sz="3000" kern="1200" dirty="0"/>
        </a:p>
      </dsp:txBody>
      <dsp:txXfrm rot="10800000">
        <a:off x="1599191" y="818385"/>
        <a:ext cx="4886206" cy="654484"/>
      </dsp:txXfrm>
    </dsp:sp>
    <dsp:sp modelId="{536AEDA1-0432-40A4-91AD-3420519EF0FC}">
      <dsp:nvSpPr>
        <dsp:cNvPr id="0" name=""/>
        <dsp:cNvSpPr/>
      </dsp:nvSpPr>
      <dsp:spPr>
        <a:xfrm>
          <a:off x="651124" y="818385"/>
          <a:ext cx="654484" cy="654484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770401-0C59-4F00-B65F-E243B19DA876}">
      <dsp:nvSpPr>
        <dsp:cNvPr id="0" name=""/>
        <dsp:cNvSpPr/>
      </dsp:nvSpPr>
      <dsp:spPr>
        <a:xfrm rot="10800000">
          <a:off x="1435570" y="1636490"/>
          <a:ext cx="5049827" cy="65448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609" tIns="114300" rIns="213360" bIns="11430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any vehicle</a:t>
          </a:r>
          <a:endParaRPr lang="en-US" sz="3000" kern="1200" dirty="0"/>
        </a:p>
      </dsp:txBody>
      <dsp:txXfrm rot="10800000">
        <a:off x="1599191" y="1636490"/>
        <a:ext cx="4886206" cy="654484"/>
      </dsp:txXfrm>
    </dsp:sp>
    <dsp:sp modelId="{DC472189-0B36-4342-935A-88B8B527CF22}">
      <dsp:nvSpPr>
        <dsp:cNvPr id="0" name=""/>
        <dsp:cNvSpPr/>
      </dsp:nvSpPr>
      <dsp:spPr>
        <a:xfrm>
          <a:off x="651124" y="1636490"/>
          <a:ext cx="654484" cy="654484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A0E871-7486-4F1B-922E-0B14257D93B3}">
      <dsp:nvSpPr>
        <dsp:cNvPr id="0" name=""/>
        <dsp:cNvSpPr/>
      </dsp:nvSpPr>
      <dsp:spPr>
        <a:xfrm>
          <a:off x="0" y="21628"/>
          <a:ext cx="8035298" cy="1074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b="0" kern="1200" dirty="0" smtClean="0"/>
            <a:t>An owner is travelling when a friend emails her to ask if he can borrow her car.</a:t>
          </a:r>
        </a:p>
      </dsp:txBody>
      <dsp:txXfrm>
        <a:off x="52431" y="74059"/>
        <a:ext cx="7930436" cy="969198"/>
      </dsp:txXfrm>
    </dsp:sp>
    <dsp:sp modelId="{76B304BB-8F31-4BBC-8044-5AED5118F264}">
      <dsp:nvSpPr>
        <dsp:cNvPr id="0" name=""/>
        <dsp:cNvSpPr/>
      </dsp:nvSpPr>
      <dsp:spPr>
        <a:xfrm>
          <a:off x="0" y="1227900"/>
          <a:ext cx="8035298" cy="1074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b="0" kern="1200" dirty="0" smtClean="0"/>
            <a:t>The owner brings up her guest driver app and sends a virtual car key, valid over the weekend, to her friend.</a:t>
          </a:r>
        </a:p>
      </dsp:txBody>
      <dsp:txXfrm>
        <a:off x="52431" y="1280331"/>
        <a:ext cx="7930436" cy="969198"/>
      </dsp:txXfrm>
    </dsp:sp>
    <dsp:sp modelId="{3EC568E5-845F-4CF0-98A8-34B4CD8A51F9}">
      <dsp:nvSpPr>
        <dsp:cNvPr id="0" name=""/>
        <dsp:cNvSpPr/>
      </dsp:nvSpPr>
      <dsp:spPr>
        <a:xfrm>
          <a:off x="0" y="2379721"/>
          <a:ext cx="8035298" cy="1074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b="0" kern="1200" dirty="0" smtClean="0"/>
            <a:t>After the friend receives the key, he can walk up to the car to have his phone automatically unlock and start it.</a:t>
          </a:r>
        </a:p>
      </dsp:txBody>
      <dsp:txXfrm>
        <a:off x="52431" y="2432152"/>
        <a:ext cx="7930436" cy="9691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A0E871-7486-4F1B-922E-0B14257D93B3}">
      <dsp:nvSpPr>
        <dsp:cNvPr id="0" name=""/>
        <dsp:cNvSpPr/>
      </dsp:nvSpPr>
      <dsp:spPr>
        <a:xfrm>
          <a:off x="0" y="49307"/>
          <a:ext cx="8035298" cy="755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b="1" kern="1200" dirty="0" smtClean="0"/>
            <a:t>Key management website [Cloud]</a:t>
          </a:r>
          <a:br>
            <a:rPr lang="en-GB" sz="1900" b="1" kern="1200" dirty="0" smtClean="0"/>
          </a:br>
          <a:r>
            <a:rPr lang="en-GB" sz="1900" b="0" kern="1200" dirty="0" smtClean="0"/>
            <a:t>Allow vehicle owners to provision and transmit keys to any android app</a:t>
          </a:r>
        </a:p>
      </dsp:txBody>
      <dsp:txXfrm>
        <a:off x="36896" y="86203"/>
        <a:ext cx="7961506" cy="682028"/>
      </dsp:txXfrm>
    </dsp:sp>
    <dsp:sp modelId="{38F37F46-9478-4A22-8B4F-64FC6E8315DB}">
      <dsp:nvSpPr>
        <dsp:cNvPr id="0" name=""/>
        <dsp:cNvSpPr/>
      </dsp:nvSpPr>
      <dsp:spPr>
        <a:xfrm>
          <a:off x="0" y="859847"/>
          <a:ext cx="8035298" cy="755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b="1" kern="1200" dirty="0" smtClean="0"/>
            <a:t>Android unlock app [Mobile Device]</a:t>
          </a:r>
          <a:br>
            <a:rPr lang="en-GB" sz="1900" b="1" kern="1200" dirty="0" smtClean="0"/>
          </a:br>
          <a:r>
            <a:rPr lang="en-GB" sz="1900" kern="1200" dirty="0" smtClean="0"/>
            <a:t>Runs a background service using keys to lock/unlock select vehicles</a:t>
          </a:r>
          <a:endParaRPr lang="en-US" sz="1900" kern="1200" dirty="0"/>
        </a:p>
      </dsp:txBody>
      <dsp:txXfrm>
        <a:off x="36896" y="896743"/>
        <a:ext cx="7961506" cy="682028"/>
      </dsp:txXfrm>
    </dsp:sp>
    <dsp:sp modelId="{522008EA-06B2-4A8A-BB28-3F80C63DEF38}">
      <dsp:nvSpPr>
        <dsp:cNvPr id="0" name=""/>
        <dsp:cNvSpPr/>
      </dsp:nvSpPr>
      <dsp:spPr>
        <a:xfrm>
          <a:off x="0" y="1670387"/>
          <a:ext cx="8035298" cy="755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b="1" kern="1200" dirty="0" smtClean="0"/>
            <a:t>Unlock / </a:t>
          </a:r>
          <a:r>
            <a:rPr lang="en-GB" sz="1900" b="1" kern="1200" dirty="0" err="1" smtClean="0"/>
            <a:t>Keyfob</a:t>
          </a:r>
          <a:r>
            <a:rPr lang="en-GB" sz="1900" b="1" kern="1200" dirty="0" smtClean="0"/>
            <a:t> [Raspberry Pi]</a:t>
          </a:r>
          <a:br>
            <a:rPr lang="en-GB" sz="1900" b="1" kern="1200" dirty="0" smtClean="0"/>
          </a:br>
          <a:r>
            <a:rPr lang="en-GB" sz="1900" b="0" kern="1200" dirty="0" smtClean="0"/>
            <a:t>Receives, validates, and executes received lock/unlock command using a </a:t>
          </a:r>
          <a:r>
            <a:rPr lang="en-GB" sz="1900" b="0" kern="1200" dirty="0" err="1" smtClean="0"/>
            <a:t>keyfob</a:t>
          </a:r>
          <a:endParaRPr lang="en-US" sz="1900" b="0" kern="1200" dirty="0"/>
        </a:p>
      </dsp:txBody>
      <dsp:txXfrm>
        <a:off x="36896" y="1707283"/>
        <a:ext cx="7961506" cy="6820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839499-0C72-4F07-95F8-3851F84F04FE}">
      <dsp:nvSpPr>
        <dsp:cNvPr id="0" name=""/>
        <dsp:cNvSpPr/>
      </dsp:nvSpPr>
      <dsp:spPr>
        <a:xfrm>
          <a:off x="580181" y="0"/>
          <a:ext cx="6575390" cy="1754326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A0C598-C9C5-4EE6-A6FF-EC1706EE431D}">
      <dsp:nvSpPr>
        <dsp:cNvPr id="0" name=""/>
        <dsp:cNvSpPr/>
      </dsp:nvSpPr>
      <dsp:spPr>
        <a:xfrm>
          <a:off x="3871" y="526297"/>
          <a:ext cx="1862171" cy="70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Vehicle owner sends access rights to a mobile device</a:t>
          </a:r>
          <a:endParaRPr lang="en-US" sz="1200" kern="1200"/>
        </a:p>
      </dsp:txBody>
      <dsp:txXfrm>
        <a:off x="38127" y="560553"/>
        <a:ext cx="1793659" cy="633218"/>
      </dsp:txXfrm>
    </dsp:sp>
    <dsp:sp modelId="{77727374-ADD9-4DA7-901B-A3D7BCE2B8EB}">
      <dsp:nvSpPr>
        <dsp:cNvPr id="0" name=""/>
        <dsp:cNvSpPr/>
      </dsp:nvSpPr>
      <dsp:spPr>
        <a:xfrm>
          <a:off x="1959151" y="526297"/>
          <a:ext cx="1862171" cy="70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Mobile device receives and stores key</a:t>
          </a:r>
          <a:endParaRPr lang="en-US" sz="1200" kern="1200" dirty="0"/>
        </a:p>
      </dsp:txBody>
      <dsp:txXfrm>
        <a:off x="1993407" y="560553"/>
        <a:ext cx="1793659" cy="633218"/>
      </dsp:txXfrm>
    </dsp:sp>
    <dsp:sp modelId="{95F48FA8-4853-4174-A8DD-FC12C9E6B104}">
      <dsp:nvSpPr>
        <dsp:cNvPr id="0" name=""/>
        <dsp:cNvSpPr/>
      </dsp:nvSpPr>
      <dsp:spPr>
        <a:xfrm>
          <a:off x="3914430" y="526297"/>
          <a:ext cx="1862171" cy="70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Subscriber walks up to vehicle</a:t>
          </a:r>
          <a:endParaRPr lang="en-US" sz="1200" kern="1200" dirty="0"/>
        </a:p>
      </dsp:txBody>
      <dsp:txXfrm>
        <a:off x="3948686" y="560553"/>
        <a:ext cx="1793659" cy="633218"/>
      </dsp:txXfrm>
    </dsp:sp>
    <dsp:sp modelId="{0461BAD7-66BD-4070-A7E3-3A5F75D3236F}">
      <dsp:nvSpPr>
        <dsp:cNvPr id="0" name=""/>
        <dsp:cNvSpPr/>
      </dsp:nvSpPr>
      <dsp:spPr>
        <a:xfrm>
          <a:off x="5869710" y="526297"/>
          <a:ext cx="1862171" cy="70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Mobile device uses Bluetooth to unlock vehicle</a:t>
          </a:r>
          <a:endParaRPr lang="en-US" sz="1200" kern="1200" dirty="0"/>
        </a:p>
      </dsp:txBody>
      <dsp:txXfrm>
        <a:off x="5903966" y="560553"/>
        <a:ext cx="1793659" cy="63321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CF10F5-B093-4C0C-ABE7-C51DD8F444E6}">
      <dsp:nvSpPr>
        <dsp:cNvPr id="0" name=""/>
        <dsp:cNvSpPr/>
      </dsp:nvSpPr>
      <dsp:spPr>
        <a:xfrm>
          <a:off x="0" y="0"/>
          <a:ext cx="3952000" cy="7141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 guest driver is provisioned with vehicle id and target Android device</a:t>
          </a:r>
          <a:endParaRPr lang="en-US" sz="1400" kern="1200" dirty="0"/>
        </a:p>
      </dsp:txBody>
      <dsp:txXfrm>
        <a:off x="20917" y="20917"/>
        <a:ext cx="3121013" cy="672332"/>
      </dsp:txXfrm>
    </dsp:sp>
    <dsp:sp modelId="{23216CAD-F109-45BC-986A-101E506D6D1C}">
      <dsp:nvSpPr>
        <dsp:cNvPr id="0" name=""/>
        <dsp:cNvSpPr/>
      </dsp:nvSpPr>
      <dsp:spPr>
        <a:xfrm>
          <a:off x="330980" y="844014"/>
          <a:ext cx="3952000" cy="7141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An RVI credential containing target service (jlr.com/[VIN]/unlock) is created and signed by the root certificate</a:t>
          </a:r>
          <a:endParaRPr lang="en-US" sz="1400" kern="1200" dirty="0"/>
        </a:p>
      </dsp:txBody>
      <dsp:txXfrm>
        <a:off x="351897" y="864931"/>
        <a:ext cx="3114978" cy="672332"/>
      </dsp:txXfrm>
    </dsp:sp>
    <dsp:sp modelId="{331F21E8-7021-4814-A95E-5B43AD1E3B79}">
      <dsp:nvSpPr>
        <dsp:cNvPr id="0" name=""/>
        <dsp:cNvSpPr/>
      </dsp:nvSpPr>
      <dsp:spPr>
        <a:xfrm>
          <a:off x="657020" y="1688029"/>
          <a:ext cx="3952000" cy="7141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RVI credential is transmitted from website to target Android device using RVI</a:t>
          </a:r>
          <a:endParaRPr lang="en-US" sz="1400" kern="1200" dirty="0"/>
        </a:p>
      </dsp:txBody>
      <dsp:txXfrm>
        <a:off x="677937" y="1708946"/>
        <a:ext cx="3119918" cy="672332"/>
      </dsp:txXfrm>
    </dsp:sp>
    <dsp:sp modelId="{442A9E58-F7E2-4E40-AC88-54232D44E060}">
      <dsp:nvSpPr>
        <dsp:cNvPr id="0" name=""/>
        <dsp:cNvSpPr/>
      </dsp:nvSpPr>
      <dsp:spPr>
        <a:xfrm>
          <a:off x="988000" y="2532043"/>
          <a:ext cx="3952000" cy="7141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Unlock app on Android device receives credential and stores it as an RVI certificate</a:t>
          </a:r>
          <a:endParaRPr lang="en-US" sz="1400" kern="1200" dirty="0"/>
        </a:p>
      </dsp:txBody>
      <dsp:txXfrm>
        <a:off x="1008917" y="2552960"/>
        <a:ext cx="3114978" cy="672332"/>
      </dsp:txXfrm>
    </dsp:sp>
    <dsp:sp modelId="{5FA5D2E2-9429-4E42-AAAA-29B2A7428537}">
      <dsp:nvSpPr>
        <dsp:cNvPr id="0" name=""/>
        <dsp:cNvSpPr/>
      </dsp:nvSpPr>
      <dsp:spPr>
        <a:xfrm>
          <a:off x="3487792" y="546986"/>
          <a:ext cx="464208" cy="46420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3592239" y="546986"/>
        <a:ext cx="255314" cy="349317"/>
      </dsp:txXfrm>
    </dsp:sp>
    <dsp:sp modelId="{44406825-AE36-4821-997C-72C230E94334}">
      <dsp:nvSpPr>
        <dsp:cNvPr id="0" name=""/>
        <dsp:cNvSpPr/>
      </dsp:nvSpPr>
      <dsp:spPr>
        <a:xfrm>
          <a:off x="3818772" y="1391000"/>
          <a:ext cx="464208" cy="46420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3923219" y="1391000"/>
        <a:ext cx="255314" cy="349317"/>
      </dsp:txXfrm>
    </dsp:sp>
    <dsp:sp modelId="{7782949E-D6C5-47EC-A4B7-81881A79634B}">
      <dsp:nvSpPr>
        <dsp:cNvPr id="0" name=""/>
        <dsp:cNvSpPr/>
      </dsp:nvSpPr>
      <dsp:spPr>
        <a:xfrm>
          <a:off x="4144812" y="2235015"/>
          <a:ext cx="464208" cy="46420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4249259" y="2235015"/>
        <a:ext cx="255314" cy="34931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9B7802-6B85-44BC-97DE-51283B0C963C}">
      <dsp:nvSpPr>
        <dsp:cNvPr id="0" name=""/>
        <dsp:cNvSpPr/>
      </dsp:nvSpPr>
      <dsp:spPr>
        <a:xfrm>
          <a:off x="0" y="0"/>
          <a:ext cx="4100604" cy="5959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Unlock service detects vehicle presence</a:t>
          </a:r>
          <a:endParaRPr lang="en-US" sz="1400" kern="1200" dirty="0"/>
        </a:p>
      </dsp:txBody>
      <dsp:txXfrm>
        <a:off x="17454" y="17454"/>
        <a:ext cx="3387820" cy="561027"/>
      </dsp:txXfrm>
    </dsp:sp>
    <dsp:sp modelId="{3B3D56CC-0E0D-4C51-8F76-9B7F2DBB69DB}">
      <dsp:nvSpPr>
        <dsp:cNvPr id="0" name=""/>
        <dsp:cNvSpPr/>
      </dsp:nvSpPr>
      <dsp:spPr>
        <a:xfrm>
          <a:off x="306214" y="678704"/>
          <a:ext cx="4100604" cy="5959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Unlock service sends unlock command to Android RVI</a:t>
          </a:r>
          <a:endParaRPr lang="en-US" sz="1400" kern="1200" dirty="0"/>
        </a:p>
      </dsp:txBody>
      <dsp:txXfrm>
        <a:off x="323668" y="696158"/>
        <a:ext cx="3372124" cy="561027"/>
      </dsp:txXfrm>
    </dsp:sp>
    <dsp:sp modelId="{F685D579-9CB4-45C3-9992-4A756267E7E8}">
      <dsp:nvSpPr>
        <dsp:cNvPr id="0" name=""/>
        <dsp:cNvSpPr/>
      </dsp:nvSpPr>
      <dsp:spPr>
        <a:xfrm>
          <a:off x="612428" y="1357408"/>
          <a:ext cx="4100604" cy="5959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RVI forwards command, with provisioned credentials, to Raspberry RVI using Bluetooth</a:t>
          </a:r>
          <a:endParaRPr lang="en-US" sz="1400" kern="1200" dirty="0"/>
        </a:p>
      </dsp:txBody>
      <dsp:txXfrm>
        <a:off x="629882" y="1374862"/>
        <a:ext cx="3372124" cy="561027"/>
      </dsp:txXfrm>
    </dsp:sp>
    <dsp:sp modelId="{9ECA5CE7-841F-4F2B-A775-7F470A82D531}">
      <dsp:nvSpPr>
        <dsp:cNvPr id="0" name=""/>
        <dsp:cNvSpPr/>
      </dsp:nvSpPr>
      <dsp:spPr>
        <a:xfrm>
          <a:off x="918642" y="2036113"/>
          <a:ext cx="4100604" cy="5959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Raspberry RVI validates command and forwards it to Unlock app</a:t>
          </a:r>
        </a:p>
      </dsp:txBody>
      <dsp:txXfrm>
        <a:off x="936096" y="2053567"/>
        <a:ext cx="3372124" cy="561027"/>
      </dsp:txXfrm>
    </dsp:sp>
    <dsp:sp modelId="{443CF04B-F385-48AD-BFF2-636A06D74E3D}">
      <dsp:nvSpPr>
        <dsp:cNvPr id="0" name=""/>
        <dsp:cNvSpPr/>
      </dsp:nvSpPr>
      <dsp:spPr>
        <a:xfrm>
          <a:off x="1224856" y="2714817"/>
          <a:ext cx="4100604" cy="5959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Unlock app manipulates GPIO pins to press the unlock button on key fob</a:t>
          </a:r>
        </a:p>
      </dsp:txBody>
      <dsp:txXfrm>
        <a:off x="1242310" y="2732271"/>
        <a:ext cx="3372124" cy="561027"/>
      </dsp:txXfrm>
    </dsp:sp>
    <dsp:sp modelId="{27E5B932-EAA1-420F-8B50-38B68E6728C7}">
      <dsp:nvSpPr>
        <dsp:cNvPr id="0" name=""/>
        <dsp:cNvSpPr/>
      </dsp:nvSpPr>
      <dsp:spPr>
        <a:xfrm>
          <a:off x="3713246" y="435364"/>
          <a:ext cx="387358" cy="38735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3800402" y="435364"/>
        <a:ext cx="213046" cy="291487"/>
      </dsp:txXfrm>
    </dsp:sp>
    <dsp:sp modelId="{F7F5E073-3026-438A-B96C-E0BAFAB36652}">
      <dsp:nvSpPr>
        <dsp:cNvPr id="0" name=""/>
        <dsp:cNvSpPr/>
      </dsp:nvSpPr>
      <dsp:spPr>
        <a:xfrm>
          <a:off x="4019460" y="1114068"/>
          <a:ext cx="387358" cy="38735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4106616" y="1114068"/>
        <a:ext cx="213046" cy="291487"/>
      </dsp:txXfrm>
    </dsp:sp>
    <dsp:sp modelId="{F85D6FC9-4D75-40AD-AF6F-94A70E05BA1F}">
      <dsp:nvSpPr>
        <dsp:cNvPr id="0" name=""/>
        <dsp:cNvSpPr/>
      </dsp:nvSpPr>
      <dsp:spPr>
        <a:xfrm>
          <a:off x="4325674" y="1782840"/>
          <a:ext cx="387358" cy="38735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4412830" y="1782840"/>
        <a:ext cx="213046" cy="291487"/>
      </dsp:txXfrm>
    </dsp:sp>
    <dsp:sp modelId="{E70C7293-034D-4631-9C13-A99576CF8202}">
      <dsp:nvSpPr>
        <dsp:cNvPr id="0" name=""/>
        <dsp:cNvSpPr/>
      </dsp:nvSpPr>
      <dsp:spPr>
        <a:xfrm>
          <a:off x="4631888" y="2468166"/>
          <a:ext cx="387358" cy="38735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4719044" y="2468166"/>
        <a:ext cx="213046" cy="2914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3C909BB8-CB8A-42E9-B128-10668A00B68F}" type="datetimeFigureOut">
              <a:rPr lang="en-GB"/>
              <a:pPr>
                <a:defRPr/>
              </a:pPr>
              <a:t>16/10/2015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5AFD9337-F8E7-4F94-BB6C-144D039FEC2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85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6400" y="696913"/>
            <a:ext cx="61976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B655F52A-4D2E-40B1-A643-08495881EBD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63726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1pPr>
    <a:lvl2pPr marL="34131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2pPr>
    <a:lvl3pPr marL="68421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3pPr>
    <a:lvl4pPr marL="102711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4pPr>
    <a:lvl5pPr marL="137001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5pPr>
    <a:lvl6pPr marL="1714328" algn="l" defTabSz="6857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195" algn="l" defTabSz="6857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060" algn="l" defTabSz="6857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926" algn="l" defTabSz="6857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5F897675-3BBD-44C3-A365-3D9E467770C2}" type="slidenum">
              <a:rPr lang="en-GB" altLang="en-US" smtClean="0"/>
              <a:pPr eaLnBrk="1" hangingPunct="1">
                <a:defRPr/>
              </a:pPr>
              <a:t>1</a:t>
            </a:fld>
            <a:endParaRPr lang="en-GB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6"/>
          <p:cNvGrpSpPr>
            <a:grpSpLocks/>
          </p:cNvGrpSpPr>
          <p:nvPr userDrawn="1"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5" name="Group 12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22" name="Rectangle 12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3" name="Rectangle 12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4" name="Rectangle 13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5" name="Rectangle 13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6" name="Rectangle 13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7" name="Rectangle 13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8" name="Rectangle 13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9" name="Rectangle 13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" name="Rectangle 13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" name="Rectangle 13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2" name="Rectangle 13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3" name="Rectangle 13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4" name="Rectangle 14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5" name="Rectangle 14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6" name="Rectangle 14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6" name="Group 14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7" name="Rectangle 14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8" name="Rectangle 14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9" name="Rectangle 14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" name="Rectangle 14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1" name="Rectangle 14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2" name="Rectangle 14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3" name="Rectangle 15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4" name="Rectangle 15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5" name="Rectangle 15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6" name="Rectangle 15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7" name="Rectangle 15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8" name="Rectangle 15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9" name="Rectangle 15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" name="Rectangle 15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1" name="Rectangle 15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pic>
        <p:nvPicPr>
          <p:cNvPr id="37" name="Picture 129" descr="Jaguar_Land_Rover_RGB_ARTWORK_200m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7" r="8148" b="16942"/>
          <a:stretch>
            <a:fillRect/>
          </a:stretch>
        </p:blipFill>
        <p:spPr bwMode="auto">
          <a:xfrm>
            <a:off x="5527675" y="342900"/>
            <a:ext cx="32607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9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7990" y="1145124"/>
            <a:ext cx="6345666" cy="997196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3600" baseline="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17993" y="2899540"/>
            <a:ext cx="6401633" cy="830997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2000"/>
            </a:lvl1pPr>
          </a:lstStyle>
          <a:p>
            <a:pPr lvl="0"/>
            <a:r>
              <a:rPr lang="en-GB" noProof="0" dirty="0" smtClean="0"/>
              <a:t>Click to edit Master subtitle style</a:t>
            </a:r>
          </a:p>
          <a:p>
            <a:pPr lvl="0"/>
            <a:endParaRPr lang="en-GB" noProof="0" dirty="0" smtClean="0"/>
          </a:p>
          <a:p>
            <a:pPr lvl="0"/>
            <a:r>
              <a:rPr lang="en-GB" noProof="0" dirty="0" smtClean="0"/>
              <a:t>3 lines</a:t>
            </a:r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00" baseline="0"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534207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16799" y="1206103"/>
            <a:ext cx="8099686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2409503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1303304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2048568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6"/>
          <p:cNvGrpSpPr>
            <a:grpSpLocks/>
          </p:cNvGrpSpPr>
          <p:nvPr userDrawn="1"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5" name="Group 12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22" name="Rectangle 12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3" name="Rectangle 12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4" name="Rectangle 13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5" name="Rectangle 13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6" name="Rectangle 13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7" name="Rectangle 13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8" name="Rectangle 13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9" name="Rectangle 13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" name="Rectangle 13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" name="Rectangle 13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2" name="Rectangle 13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3" name="Rectangle 13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4" name="Rectangle 14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5" name="Rectangle 14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6" name="Rectangle 14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6" name="Group 14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7" name="Rectangle 14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8" name="Rectangle 14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9" name="Rectangle 14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" name="Rectangle 14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1" name="Rectangle 14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2" name="Rectangle 14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3" name="Rectangle 15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4" name="Rectangle 15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5" name="Rectangle 15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6" name="Rectangle 15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7" name="Rectangle 15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8" name="Rectangle 15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9" name="Rectangle 15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" name="Rectangle 15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1" name="Rectangle 15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pic>
        <p:nvPicPr>
          <p:cNvPr id="37" name="Picture 129" descr="Jaguar_Land_Rover_RGB_ARTWORK_200m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7" r="8148" b="16942"/>
          <a:stretch>
            <a:fillRect/>
          </a:stretch>
        </p:blipFill>
        <p:spPr bwMode="auto">
          <a:xfrm>
            <a:off x="5527675" y="342900"/>
            <a:ext cx="32607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9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7990" y="1145124"/>
            <a:ext cx="6345666" cy="997196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17993" y="2899540"/>
            <a:ext cx="6401633" cy="830997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2000" b="0"/>
            </a:lvl1pPr>
          </a:lstStyle>
          <a:p>
            <a:pPr lvl="0"/>
            <a:r>
              <a:rPr lang="en-GB" noProof="0" dirty="0" smtClean="0"/>
              <a:t>Click to edit Master subtitle style</a:t>
            </a:r>
          </a:p>
          <a:p>
            <a:pPr lvl="0"/>
            <a:endParaRPr lang="en-GB" noProof="0" dirty="0" smtClean="0"/>
          </a:p>
          <a:p>
            <a:pPr lvl="0"/>
            <a:r>
              <a:rPr lang="en-GB" noProof="0" dirty="0" smtClean="0"/>
              <a:t>3 lines</a:t>
            </a:r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00" baseline="0"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24270193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7696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14292" indent="-214292">
              <a:buFont typeface="Arial" pitchFamily="34" charset="0"/>
              <a:buChar char="•"/>
              <a:defRPr/>
            </a:lvl1pPr>
            <a:lvl2pPr marL="485726" indent="-214292">
              <a:buFont typeface="Arial" pitchFamily="34" charset="0"/>
              <a:buChar char="&gt;"/>
              <a:defRPr/>
            </a:lvl2pPr>
            <a:lvl3pPr marL="750019" indent="-214292">
              <a:buFont typeface="Arial" pitchFamily="34" charset="0"/>
              <a:buChar char="&gt;"/>
              <a:defRPr/>
            </a:lvl3pPr>
            <a:lvl4pPr marL="1021454" indent="-214292">
              <a:buFont typeface="Arial" pitchFamily="34" charset="0"/>
              <a:buChar char="&gt;"/>
              <a:defRPr/>
            </a:lvl4pPr>
            <a:lvl5pPr marL="1292890" indent="-214292">
              <a:buFont typeface="Arial" pitchFamily="34" charset="0"/>
              <a:buChar char="&gt;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22668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05" y="3305176"/>
            <a:ext cx="7772221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05" y="2180035"/>
            <a:ext cx="7772221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66" indent="0">
              <a:buNone/>
              <a:defRPr sz="1400"/>
            </a:lvl2pPr>
            <a:lvl3pPr marL="685732" indent="0">
              <a:buNone/>
              <a:defRPr sz="1200"/>
            </a:lvl3pPr>
            <a:lvl4pPr marL="1028597" indent="0">
              <a:buNone/>
              <a:defRPr sz="1100"/>
            </a:lvl4pPr>
            <a:lvl5pPr marL="1371463" indent="0">
              <a:buNone/>
              <a:defRPr sz="1100"/>
            </a:lvl5pPr>
            <a:lvl6pPr marL="1714328" indent="0">
              <a:buNone/>
              <a:defRPr sz="1100"/>
            </a:lvl6pPr>
            <a:lvl7pPr marL="2057195" indent="0">
              <a:buNone/>
              <a:defRPr sz="1100"/>
            </a:lvl7pPr>
            <a:lvl8pPr marL="2400060" indent="0">
              <a:buNone/>
              <a:defRPr sz="1100"/>
            </a:lvl8pPr>
            <a:lvl9pPr marL="2742926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55837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69300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39336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0521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175824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09192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564" y="159350"/>
            <a:ext cx="5654950" cy="72270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1563" y="1114776"/>
            <a:ext cx="404031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563" y="1630316"/>
            <a:ext cx="404031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539" y="1114776"/>
            <a:ext cx="404150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539" y="1630316"/>
            <a:ext cx="404150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4074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16799" y="1206103"/>
            <a:ext cx="8099686" cy="3261122"/>
          </a:xfrm>
        </p:spPr>
        <p:txBody>
          <a:bodyPr/>
          <a:lstStyle/>
          <a:p>
            <a:pPr lv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0280051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76022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3970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6"/>
          <p:cNvGrpSpPr>
            <a:grpSpLocks/>
          </p:cNvGrpSpPr>
          <p:nvPr userDrawn="1"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5" name="Group 12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22" name="Rectangle 12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3" name="Rectangle 12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4" name="Rectangle 13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5" name="Rectangle 13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6" name="Rectangle 13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7" name="Rectangle 13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8" name="Rectangle 13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9" name="Rectangle 13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" name="Rectangle 13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" name="Rectangle 13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2" name="Rectangle 13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3" name="Rectangle 13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4" name="Rectangle 14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5" name="Rectangle 14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6" name="Rectangle 14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6" name="Group 14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7" name="Rectangle 14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8" name="Rectangle 14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9" name="Rectangle 14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" name="Rectangle 14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1" name="Rectangle 14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2" name="Rectangle 14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3" name="Rectangle 15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4" name="Rectangle 15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5" name="Rectangle 15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6" name="Rectangle 15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7" name="Rectangle 15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8" name="Rectangle 15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9" name="Rectangle 15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" name="Rectangle 15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1" name="Rectangle 15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pic>
        <p:nvPicPr>
          <p:cNvPr id="37" name="Picture 129" descr="Jaguar_Land_Rover_RGB_ARTWORK_200m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7" r="8148" b="16942"/>
          <a:stretch>
            <a:fillRect/>
          </a:stretch>
        </p:blipFill>
        <p:spPr bwMode="auto">
          <a:xfrm>
            <a:off x="5527675" y="342900"/>
            <a:ext cx="28003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9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7990" y="1145124"/>
            <a:ext cx="6345666" cy="997196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17993" y="2899540"/>
            <a:ext cx="6401633" cy="830997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2000"/>
            </a:lvl1pPr>
          </a:lstStyle>
          <a:p>
            <a:pPr lvl="0"/>
            <a:r>
              <a:rPr lang="en-GB" noProof="0" dirty="0" smtClean="0"/>
              <a:t>Click to edit Master subtitle style</a:t>
            </a:r>
          </a:p>
          <a:p>
            <a:pPr lvl="0"/>
            <a:endParaRPr lang="en-GB" noProof="0" dirty="0" smtClean="0"/>
          </a:p>
          <a:p>
            <a:pPr lvl="0"/>
            <a:r>
              <a:rPr lang="en-GB" noProof="0" dirty="0" smtClean="0"/>
              <a:t>3 lines</a:t>
            </a:r>
          </a:p>
        </p:txBody>
      </p:sp>
    </p:spTree>
    <p:extLst>
      <p:ext uri="{BB962C8B-B14F-4D97-AF65-F5344CB8AC3E}">
        <p14:creationId xmlns:p14="http://schemas.microsoft.com/office/powerpoint/2010/main" val="16298540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01509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14292" indent="-214292">
              <a:buFont typeface="Arial" pitchFamily="34" charset="0"/>
              <a:buChar char="•"/>
              <a:defRPr/>
            </a:lvl1pPr>
            <a:lvl2pPr marL="485726" indent="-214292">
              <a:buFont typeface="Arial" pitchFamily="34" charset="0"/>
              <a:buChar char="&gt;"/>
              <a:defRPr/>
            </a:lvl2pPr>
            <a:lvl3pPr marL="750019" indent="-214292">
              <a:buFont typeface="Arial" pitchFamily="34" charset="0"/>
              <a:buChar char="&gt;"/>
              <a:defRPr/>
            </a:lvl3pPr>
            <a:lvl4pPr marL="1021454" indent="-214292">
              <a:buFont typeface="Arial" pitchFamily="34" charset="0"/>
              <a:buChar char="&gt;"/>
              <a:defRPr/>
            </a:lvl4pPr>
            <a:lvl5pPr marL="1292890" indent="-214292">
              <a:buFont typeface="Arial" pitchFamily="34" charset="0"/>
              <a:buChar char="&gt;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01138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05" y="3305176"/>
            <a:ext cx="7772221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05" y="2180035"/>
            <a:ext cx="7772221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66" indent="0">
              <a:buNone/>
              <a:defRPr sz="1400"/>
            </a:lvl2pPr>
            <a:lvl3pPr marL="685732" indent="0">
              <a:buNone/>
              <a:defRPr sz="1200"/>
            </a:lvl3pPr>
            <a:lvl4pPr marL="1028597" indent="0">
              <a:buNone/>
              <a:defRPr sz="1100"/>
            </a:lvl4pPr>
            <a:lvl5pPr marL="1371463" indent="0">
              <a:buNone/>
              <a:defRPr sz="1100"/>
            </a:lvl5pPr>
            <a:lvl6pPr marL="1714328" indent="0">
              <a:buNone/>
              <a:defRPr sz="1100"/>
            </a:lvl6pPr>
            <a:lvl7pPr marL="2057195" indent="0">
              <a:buNone/>
              <a:defRPr sz="1100"/>
            </a:lvl7pPr>
            <a:lvl8pPr marL="2400060" indent="0">
              <a:buNone/>
              <a:defRPr sz="1100"/>
            </a:lvl8pPr>
            <a:lvl9pPr marL="2742926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30648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160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14292" indent="-214292">
              <a:buFont typeface="Arial" pitchFamily="34" charset="0"/>
              <a:buChar char="•"/>
              <a:defRPr/>
            </a:lvl1pPr>
            <a:lvl2pPr marL="485726" indent="-214292">
              <a:buFont typeface="Arial" pitchFamily="34" charset="0"/>
              <a:buChar char="&gt;"/>
              <a:defRPr/>
            </a:lvl2pPr>
            <a:lvl3pPr marL="750019" indent="-214292">
              <a:buFont typeface="Arial" pitchFamily="34" charset="0"/>
              <a:buChar char="&gt;"/>
              <a:defRPr/>
            </a:lvl3pPr>
            <a:lvl4pPr marL="1021454" indent="-214292">
              <a:buFont typeface="Arial" pitchFamily="34" charset="0"/>
              <a:buChar char="&gt;"/>
              <a:defRPr/>
            </a:lvl4pPr>
            <a:lvl5pPr marL="1292890" indent="-214292">
              <a:buFont typeface="Arial" pitchFamily="34" charset="0"/>
              <a:buChar char="&gt;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26625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05136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91326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32061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564" y="159350"/>
            <a:ext cx="5654950" cy="72270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1563" y="1114776"/>
            <a:ext cx="404031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563" y="1630316"/>
            <a:ext cx="404031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539" y="1114776"/>
            <a:ext cx="404150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539" y="1630316"/>
            <a:ext cx="404150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70628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16799" y="1206103"/>
            <a:ext cx="8099686" cy="3261122"/>
          </a:xfrm>
        </p:spPr>
        <p:txBody>
          <a:bodyPr/>
          <a:lstStyle/>
          <a:p>
            <a:pPr lv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113770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022197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61235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6"/>
          <p:cNvGrpSpPr>
            <a:grpSpLocks/>
          </p:cNvGrpSpPr>
          <p:nvPr userDrawn="1"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5" name="Group 12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22" name="Rectangle 12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3" name="Rectangle 12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4" name="Rectangle 13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5" name="Rectangle 13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6" name="Rectangle 13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7" name="Rectangle 13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8" name="Rectangle 13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9" name="Rectangle 13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" name="Rectangle 13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" name="Rectangle 13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2" name="Rectangle 13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3" name="Rectangle 13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4" name="Rectangle 14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5" name="Rectangle 14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6" name="Rectangle 14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6" name="Group 14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7" name="Rectangle 14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8" name="Rectangle 14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9" name="Rectangle 14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" name="Rectangle 14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1" name="Rectangle 14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2" name="Rectangle 14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3" name="Rectangle 15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4" name="Rectangle 15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5" name="Rectangle 15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6" name="Rectangle 15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7" name="Rectangle 15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8" name="Rectangle 15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9" name="Rectangle 15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" name="Rectangle 15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1" name="Rectangle 15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pic>
        <p:nvPicPr>
          <p:cNvPr id="37" name="Picture 129" descr="Jaguar_Land_Rover_RGB_ARTWORK_200m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7" r="8148" b="16942"/>
          <a:stretch>
            <a:fillRect/>
          </a:stretch>
        </p:blipFill>
        <p:spPr bwMode="auto">
          <a:xfrm>
            <a:off x="5527675" y="342900"/>
            <a:ext cx="28003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9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7990" y="1145124"/>
            <a:ext cx="6345666" cy="997196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17993" y="2899540"/>
            <a:ext cx="6401633" cy="830997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2000"/>
            </a:lvl1pPr>
          </a:lstStyle>
          <a:p>
            <a:pPr lvl="0"/>
            <a:r>
              <a:rPr lang="en-GB" noProof="0" dirty="0" smtClean="0"/>
              <a:t>Click to edit Master subtitle style</a:t>
            </a:r>
          </a:p>
          <a:p>
            <a:pPr lvl="0"/>
            <a:endParaRPr lang="en-GB" noProof="0" dirty="0" smtClean="0"/>
          </a:p>
          <a:p>
            <a:pPr lvl="0"/>
            <a:r>
              <a:rPr lang="en-GB" noProof="0" dirty="0" smtClean="0"/>
              <a:t>3 lines</a:t>
            </a:r>
          </a:p>
        </p:txBody>
      </p:sp>
    </p:spTree>
    <p:extLst>
      <p:ext uri="{BB962C8B-B14F-4D97-AF65-F5344CB8AC3E}">
        <p14:creationId xmlns:p14="http://schemas.microsoft.com/office/powerpoint/2010/main" val="103698304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798609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14292" indent="-214292">
              <a:buFont typeface="Arial" pitchFamily="34" charset="0"/>
              <a:buChar char="•"/>
              <a:defRPr/>
            </a:lvl1pPr>
            <a:lvl2pPr marL="485726" indent="-214292">
              <a:buFont typeface="Arial" pitchFamily="34" charset="0"/>
              <a:buChar char="&gt;"/>
              <a:defRPr/>
            </a:lvl2pPr>
            <a:lvl3pPr marL="750019" indent="-214292">
              <a:buFont typeface="Arial" pitchFamily="34" charset="0"/>
              <a:buChar char="&gt;"/>
              <a:defRPr/>
            </a:lvl3pPr>
            <a:lvl4pPr marL="1021454" indent="-214292">
              <a:buFont typeface="Arial" pitchFamily="34" charset="0"/>
              <a:buChar char="&gt;"/>
              <a:defRPr/>
            </a:lvl4pPr>
            <a:lvl5pPr marL="1292890" indent="-214292">
              <a:buFont typeface="Arial" pitchFamily="34" charset="0"/>
              <a:buChar char="&gt;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8066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05" y="3305176"/>
            <a:ext cx="7772221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05" y="2180035"/>
            <a:ext cx="7772221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66" indent="0">
              <a:buNone/>
              <a:defRPr sz="1400"/>
            </a:lvl2pPr>
            <a:lvl3pPr marL="685732" indent="0">
              <a:buNone/>
              <a:defRPr sz="1200"/>
            </a:lvl3pPr>
            <a:lvl4pPr marL="1028597" indent="0">
              <a:buNone/>
              <a:defRPr sz="1100"/>
            </a:lvl4pPr>
            <a:lvl5pPr marL="1371463" indent="0">
              <a:buNone/>
              <a:defRPr sz="1100"/>
            </a:lvl5pPr>
            <a:lvl6pPr marL="1714328" indent="0">
              <a:buNone/>
              <a:defRPr sz="1100"/>
            </a:lvl6pPr>
            <a:lvl7pPr marL="2057195" indent="0">
              <a:buNone/>
              <a:defRPr sz="1100"/>
            </a:lvl7pPr>
            <a:lvl8pPr marL="2400060" indent="0">
              <a:buNone/>
              <a:defRPr sz="1100"/>
            </a:lvl8pPr>
            <a:lvl9pPr marL="2742926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167701641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05" y="3305176"/>
            <a:ext cx="7772221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05" y="2180035"/>
            <a:ext cx="7772221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66" indent="0">
              <a:buNone/>
              <a:defRPr sz="1400"/>
            </a:lvl2pPr>
            <a:lvl3pPr marL="685732" indent="0">
              <a:buNone/>
              <a:defRPr sz="1200"/>
            </a:lvl3pPr>
            <a:lvl4pPr marL="1028597" indent="0">
              <a:buNone/>
              <a:defRPr sz="1100"/>
            </a:lvl4pPr>
            <a:lvl5pPr marL="1371463" indent="0">
              <a:buNone/>
              <a:defRPr sz="1100"/>
            </a:lvl5pPr>
            <a:lvl6pPr marL="1714328" indent="0">
              <a:buNone/>
              <a:defRPr sz="1100"/>
            </a:lvl6pPr>
            <a:lvl7pPr marL="2057195" indent="0">
              <a:buNone/>
              <a:defRPr sz="1100"/>
            </a:lvl7pPr>
            <a:lvl8pPr marL="2400060" indent="0">
              <a:buNone/>
              <a:defRPr sz="1100"/>
            </a:lvl8pPr>
            <a:lvl9pPr marL="2742926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922078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559873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123541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499539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144887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564" y="159350"/>
            <a:ext cx="5654950" cy="72270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1563" y="1114776"/>
            <a:ext cx="404031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563" y="1630316"/>
            <a:ext cx="404031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539" y="1114776"/>
            <a:ext cx="404150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539" y="1630316"/>
            <a:ext cx="404150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536636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16799" y="1206103"/>
            <a:ext cx="8099686" cy="3261122"/>
          </a:xfrm>
        </p:spPr>
        <p:txBody>
          <a:bodyPr/>
          <a:lstStyle/>
          <a:p>
            <a:pPr lv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16834236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712730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311110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9436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356479585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12274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6"/>
          <p:cNvGrpSpPr>
            <a:grpSpLocks/>
          </p:cNvGrpSpPr>
          <p:nvPr userDrawn="1"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5" name="Group 12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22" name="Rectangle 12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3" name="Rectangle 12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4" name="Rectangle 13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5" name="Rectangle 13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6" name="Rectangle 13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7" name="Rectangle 13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8" name="Rectangle 13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9" name="Rectangle 13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" name="Rectangle 13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" name="Rectangle 13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2" name="Rectangle 13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3" name="Rectangle 13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4" name="Rectangle 14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5" name="Rectangle 14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6" name="Rectangle 14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6" name="Group 14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7" name="Rectangle 14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8" name="Rectangle 14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9" name="Rectangle 14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" name="Rectangle 14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1" name="Rectangle 14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2" name="Rectangle 14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3" name="Rectangle 15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4" name="Rectangle 15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5" name="Rectangle 15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6" name="Rectangle 15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7" name="Rectangle 15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8" name="Rectangle 15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9" name="Rectangle 15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" name="Rectangle 15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1" name="Rectangle 15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pic>
        <p:nvPicPr>
          <p:cNvPr id="3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923" y="4637525"/>
            <a:ext cx="1777727" cy="356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1" name="Rectangle 40"/>
          <p:cNvSpPr/>
          <p:nvPr userDrawn="1"/>
        </p:nvSpPr>
        <p:spPr>
          <a:xfrm>
            <a:off x="2286000" y="4909254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GB" sz="900" dirty="0" smtClean="0">
                <a:solidFill>
                  <a:schemeClr val="bg1">
                    <a:lumMod val="65000"/>
                  </a:schemeClr>
                </a:solidFill>
              </a:rPr>
              <a:t>© 2015 Jaguar Land Rover  Creative Commons Attribution 4.0 International</a:t>
            </a:r>
            <a:endParaRPr lang="en-GB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4545999"/>
            <a:ext cx="51435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765484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842E6F-F5CD-4578-9698-F408BF3A4B3E}" type="datetimeFigureOut">
              <a:rPr lang="en-US"/>
              <a:pPr>
                <a:defRPr/>
              </a:pPr>
              <a:t>10/16/2015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37FEB8-B0D0-4FD7-8B46-7352095B4C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923" y="4637525"/>
            <a:ext cx="1777727" cy="356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2286000" y="4909254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GB" sz="900" dirty="0" smtClean="0">
                <a:solidFill>
                  <a:schemeClr val="bg1">
                    <a:lumMod val="65000"/>
                  </a:schemeClr>
                </a:solidFill>
              </a:rPr>
              <a:t>© 2015 Jaguar Land Rover  Creative Commons Attribution 4.0 International</a:t>
            </a:r>
            <a:endParaRPr lang="en-GB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95" y="4591761"/>
            <a:ext cx="51435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245222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B2F6D-1575-48C6-A9D6-EC3627811935}" type="datetimeFigureOut">
              <a:rPr lang="en-US"/>
              <a:pPr>
                <a:defRPr/>
              </a:pPr>
              <a:t>10/16/2015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9686DB-7D3E-42E5-A71A-5ECFD8F55E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1464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D0810B-5CD5-4E6F-81AB-CCE6CAF6EE18}" type="datetimeFigureOut">
              <a:rPr lang="en-US"/>
              <a:pPr>
                <a:defRPr/>
              </a:pPr>
              <a:t>10/16/2015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8159D-FF30-4219-ADC0-6529B9F4CC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8895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2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2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22FCF4-E6FD-4BA3-ABE7-070153E73577}" type="datetimeFigureOut">
              <a:rPr lang="en-US"/>
              <a:pPr>
                <a:defRPr/>
              </a:pPr>
              <a:t>10/16/2015</a:t>
            </a:fld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4F651A-AF1E-40E4-8BB4-20B531AC64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0874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CBCB44-7125-46FF-B4EB-9E14CA2320D8}" type="datetimeFigureOut">
              <a:rPr lang="en-US"/>
              <a:pPr>
                <a:defRPr/>
              </a:pPr>
              <a:t>10/16/2015</a:t>
            </a:fld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F7590E-D795-4955-A8ED-E88D071FB9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7474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923" y="4637525"/>
            <a:ext cx="1777727" cy="356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2286000" y="4909254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GB" sz="900" dirty="0" smtClean="0">
                <a:solidFill>
                  <a:schemeClr val="bg1">
                    <a:lumMod val="65000"/>
                  </a:schemeClr>
                </a:solidFill>
              </a:rPr>
              <a:t>© 2015 Jaguar Land Rover  Creative Commons Attribution 4.0 International</a:t>
            </a:r>
            <a:endParaRPr lang="en-GB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19" y="4545999"/>
            <a:ext cx="51435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480533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7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1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7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1CF10E-7355-47FE-9CF3-2C551B26867D}" type="datetimeFigureOut">
              <a:rPr lang="en-US"/>
              <a:pPr>
                <a:defRPr/>
              </a:pPr>
              <a:t>10/16/2015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BE030F-5F93-42E1-9308-D32B5CC15C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5970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EC8A2-23C3-46DE-B6C9-FD48B992E600}" type="datetimeFigureOut">
              <a:rPr lang="en-US"/>
              <a:pPr>
                <a:defRPr/>
              </a:pPr>
              <a:t>10/16/2015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184ED8-824D-4666-9687-2F204856DF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04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614334" indent="-342900">
              <a:buFont typeface="Arial" pitchFamily="34" charset="0"/>
              <a:buChar char="&gt;"/>
              <a:defRPr sz="2000" b="0"/>
            </a:lvl2pPr>
            <a:lvl3pPr marL="878627" indent="-342900">
              <a:buFont typeface="Arial" pitchFamily="34" charset="0"/>
              <a:buChar char="&gt;"/>
              <a:defRPr sz="2000" b="0"/>
            </a:lvl3pPr>
            <a:lvl4pPr marL="1150062" indent="-342900">
              <a:buFont typeface="Arial" pitchFamily="34" charset="0"/>
              <a:buChar char="&gt;"/>
              <a:defRPr sz="2000" b="0"/>
            </a:lvl4pPr>
            <a:lvl5pPr marL="1421498" indent="-342900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118997020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0CB448-AF6E-4FAB-AE06-D658F69FA7F5}" type="datetimeFigureOut">
              <a:rPr lang="en-US"/>
              <a:pPr>
                <a:defRPr/>
              </a:pPr>
              <a:t>10/16/2015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678B30-BE1A-401D-B4E3-65A5266095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0280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668910-3345-4232-B26A-95977AA3BE02}" type="datetimeFigureOut">
              <a:rPr lang="en-US"/>
              <a:pPr>
                <a:defRPr/>
              </a:pPr>
              <a:t>10/16/2015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6D0576-64B3-43F6-A908-0C9798A821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4964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4722634" y="1206103"/>
            <a:ext cx="4021264" cy="3261122"/>
          </a:xfrm>
        </p:spPr>
        <p:txBody>
          <a:bodyPr rtlCol="0">
            <a:normAutofit/>
          </a:bodyPr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374490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4722634" y="1206103"/>
            <a:ext cx="4021264" cy="3261122"/>
          </a:xfrm>
        </p:spPr>
        <p:txBody>
          <a:bodyPr rtlCol="0">
            <a:normAutofit/>
          </a:bodyPr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252830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65113"/>
            <a:ext cx="82391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16799" y="1206103"/>
            <a:ext cx="8099686" cy="3261122"/>
          </a:xfrm>
        </p:spPr>
        <p:txBody>
          <a:bodyPr rtlCol="0">
            <a:normAutofit/>
          </a:bodyPr>
          <a:lstStyle/>
          <a:p>
            <a:pPr lv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96762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1857786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1201641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564" y="159350"/>
            <a:ext cx="5654950" cy="72270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1563" y="1114776"/>
            <a:ext cx="404031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563" y="1630316"/>
            <a:ext cx="404031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539" y="1114776"/>
            <a:ext cx="404150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539" y="1630316"/>
            <a:ext cx="404150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2331579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5" Type="http://schemas.openxmlformats.org/officeDocument/2006/relationships/theme" Target="../theme/theme6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0700" y="160338"/>
            <a:ext cx="56530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3875" y="1203325"/>
            <a:ext cx="8232775" cy="330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1028" name="Rectangle 9"/>
          <p:cNvSpPr>
            <a:spLocks noChangeArrowheads="1"/>
          </p:cNvSpPr>
          <p:nvPr/>
        </p:nvSpPr>
        <p:spPr bwMode="auto">
          <a:xfrm>
            <a:off x="8181975" y="4852988"/>
            <a:ext cx="504825" cy="16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fld id="{8C2AB31B-3BD7-4741-8EE0-129B4184ABA6}" type="slidenum">
              <a:rPr lang="en-GB" altLang="en-US" sz="1100" b="1" smtClean="0">
                <a:solidFill>
                  <a:srgbClr val="000000"/>
                </a:solidFill>
              </a:rPr>
              <a:pPr algn="r" eaLnBrk="1" hangingPunct="1">
                <a:defRPr/>
              </a:pPr>
              <a:t>‹#›</a:t>
            </a:fld>
            <a:endParaRPr lang="en-GB" altLang="en-US" sz="1100" b="1" smtClean="0">
              <a:solidFill>
                <a:srgbClr val="000000"/>
              </a:solidFill>
            </a:endParaRPr>
          </a:p>
        </p:txBody>
      </p:sp>
      <p:grpSp>
        <p:nvGrpSpPr>
          <p:cNvPr id="1029" name="Group 187"/>
          <p:cNvGrpSpPr>
            <a:grpSpLocks/>
          </p:cNvGrpSpPr>
          <p:nvPr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1033" name="Group 5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1050" name="Rectangle 5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1" name="Rectangle 5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2" name="Rectangle 6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3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4" name="Rectangle 6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5" name="Rectangle 6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6" name="Rectangle 6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7" name="Rectangle 6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8" name="Rectangle 6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9" name="Rectangle 6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60" name="Rectangle 6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61" name="Rectangle 6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62" name="Rectangle 7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63" name="Rectangle 7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64" name="Rectangle 7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1034" name="Group 7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1035" name="Rectangle 7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36" name="Rectangle 7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37" name="Rectangle 7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38" name="Rectangle 7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39" name="Rectangle 7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0" name="Rectangle 7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1" name="Rectangle 8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2" name="Rectangle 8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3" name="Rectangle 8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4" name="Rectangle 8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5" name="Rectangle 8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6" name="Rectangle 8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7" name="Rectangle 8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8" name="Rectangle 8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9" name="Rectangle 8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sp>
        <p:nvSpPr>
          <p:cNvPr id="1030" name="Line 249"/>
          <p:cNvSpPr>
            <a:spLocks noChangeShapeType="1"/>
          </p:cNvSpPr>
          <p:nvPr/>
        </p:nvSpPr>
        <p:spPr bwMode="auto">
          <a:xfrm flipH="1">
            <a:off x="515938" y="1028700"/>
            <a:ext cx="8228012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73" tIns="34286" rIns="68573" bIns="34286"/>
          <a:lstStyle/>
          <a:p>
            <a:endParaRPr lang="en-US"/>
          </a:p>
        </p:txBody>
      </p:sp>
      <p:pic>
        <p:nvPicPr>
          <p:cNvPr id="1031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06388"/>
            <a:ext cx="280511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1700" y="4886325"/>
            <a:ext cx="4418013" cy="274638"/>
          </a:xfrm>
          <a:prstGeom prst="rect">
            <a:avLst/>
          </a:prstGeom>
        </p:spPr>
        <p:txBody>
          <a:bodyPr/>
          <a:lstStyle>
            <a:lvl1pPr>
              <a:defRPr sz="1200" baseline="0">
                <a:cs typeface="+mn-cs"/>
              </a:defRPr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22" r:id="rId2"/>
    <p:sldLayoutId id="2147484057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29" r:id="rId10"/>
    <p:sldLayoutId id="2147484030" r:id="rId11"/>
    <p:sldLayoutId id="2147484031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5pPr>
      <a:lvl6pPr marL="342866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6pPr>
      <a:lvl7pPr marL="685732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7pPr>
      <a:lvl8pPr marL="1028597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8pPr>
      <a:lvl9pPr marL="1371463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9pPr>
    </p:titleStyle>
    <p:bodyStyle>
      <a:lvl1pPr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269875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2pPr>
      <a:lvl3pPr marL="534988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3pPr>
      <a:lvl4pPr marL="80645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4pPr>
      <a:lvl5pPr marL="107791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5pPr>
      <a:lvl6pPr marL="1421464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6pPr>
      <a:lvl7pPr marL="1764329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7pPr>
      <a:lvl8pPr marL="2107196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8pPr>
      <a:lvl9pPr marL="2450061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7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3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28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0700" y="160338"/>
            <a:ext cx="56530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3875" y="1203325"/>
            <a:ext cx="8232775" cy="330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grpSp>
        <p:nvGrpSpPr>
          <p:cNvPr id="2052" name="Group 187"/>
          <p:cNvGrpSpPr>
            <a:grpSpLocks/>
          </p:cNvGrpSpPr>
          <p:nvPr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2056" name="Group 5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2073" name="Rectangle 5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4" name="Rectangle 5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5" name="Rectangle 6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6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7" name="Rectangle 6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8" name="Rectangle 6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9" name="Rectangle 6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0" name="Rectangle 6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1" name="Rectangle 6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2" name="Rectangle 6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3" name="Rectangle 6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4" name="Rectangle 6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5" name="Rectangle 7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6" name="Rectangle 7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7" name="Rectangle 7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2057" name="Group 7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2058" name="Rectangle 7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59" name="Rectangle 7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0" name="Rectangle 7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1" name="Rectangle 7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2" name="Rectangle 7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3" name="Rectangle 7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4" name="Rectangle 8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5" name="Rectangle 8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6" name="Rectangle 8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7" name="Rectangle 8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8" name="Rectangle 8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9" name="Rectangle 8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0" name="Rectangle 8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1" name="Rectangle 8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2" name="Rectangle 8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sp>
        <p:nvSpPr>
          <p:cNvPr id="2053" name="Line 249"/>
          <p:cNvSpPr>
            <a:spLocks noChangeShapeType="1"/>
          </p:cNvSpPr>
          <p:nvPr/>
        </p:nvSpPr>
        <p:spPr bwMode="auto">
          <a:xfrm flipH="1">
            <a:off x="515938" y="1028700"/>
            <a:ext cx="8228012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73" tIns="34286" rIns="68573" bIns="34286"/>
          <a:lstStyle/>
          <a:p>
            <a:endParaRPr lang="en-US"/>
          </a:p>
        </p:txBody>
      </p:sp>
      <p:pic>
        <p:nvPicPr>
          <p:cNvPr id="2054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06388"/>
            <a:ext cx="280511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1700" y="4886325"/>
            <a:ext cx="4418013" cy="274638"/>
          </a:xfrm>
          <a:prstGeom prst="rect">
            <a:avLst/>
          </a:prstGeom>
        </p:spPr>
        <p:txBody>
          <a:bodyPr/>
          <a:lstStyle>
            <a:lvl1pPr>
              <a:defRPr sz="1200" baseline="0">
                <a:cs typeface="+mn-cs"/>
              </a:defRPr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8" r:id="rId1"/>
    <p:sldLayoutId id="2147484059" r:id="rId2"/>
    <p:sldLayoutId id="2147484060" r:id="rId3"/>
    <p:sldLayoutId id="2147484061" r:id="rId4"/>
    <p:sldLayoutId id="2147484062" r:id="rId5"/>
    <p:sldLayoutId id="2147484063" r:id="rId6"/>
    <p:sldLayoutId id="2147484064" r:id="rId7"/>
    <p:sldLayoutId id="2147484065" r:id="rId8"/>
    <p:sldLayoutId id="2147484066" r:id="rId9"/>
    <p:sldLayoutId id="2147484067" r:id="rId10"/>
    <p:sldLayoutId id="2147484068" r:id="rId11"/>
    <p:sldLayoutId id="2147484069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5pPr>
      <a:lvl6pPr marL="342866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6pPr>
      <a:lvl7pPr marL="685732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7pPr>
      <a:lvl8pPr marL="1028597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8pPr>
      <a:lvl9pPr marL="1371463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9pPr>
    </p:titleStyle>
    <p:bodyStyle>
      <a:lvl1pPr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269875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2pPr>
      <a:lvl3pPr marL="534988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3pPr>
      <a:lvl4pPr marL="80645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4pPr>
      <a:lvl5pPr marL="107791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5pPr>
      <a:lvl6pPr marL="1421464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6pPr>
      <a:lvl7pPr marL="1764329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7pPr>
      <a:lvl8pPr marL="2107196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8pPr>
      <a:lvl9pPr marL="2450061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7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3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28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0700" y="160338"/>
            <a:ext cx="56530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3875" y="1203325"/>
            <a:ext cx="8232775" cy="330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3076" name="Rectangle 9"/>
          <p:cNvSpPr>
            <a:spLocks noChangeArrowheads="1"/>
          </p:cNvSpPr>
          <p:nvPr/>
        </p:nvSpPr>
        <p:spPr bwMode="auto">
          <a:xfrm>
            <a:off x="8181975" y="4852988"/>
            <a:ext cx="504825" cy="16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fld id="{E851FF58-EE97-44AC-AEC4-CD216B328F4B}" type="slidenum">
              <a:rPr lang="en-GB" altLang="en-US" sz="1100" b="1" smtClean="0">
                <a:solidFill>
                  <a:srgbClr val="000000"/>
                </a:solidFill>
              </a:rPr>
              <a:pPr algn="r" eaLnBrk="1" hangingPunct="1">
                <a:defRPr/>
              </a:pPr>
              <a:t>‹#›</a:t>
            </a:fld>
            <a:endParaRPr lang="en-GB" altLang="en-US" sz="1100" b="1" smtClean="0">
              <a:solidFill>
                <a:srgbClr val="000000"/>
              </a:solidFill>
            </a:endParaRPr>
          </a:p>
        </p:txBody>
      </p:sp>
      <p:grpSp>
        <p:nvGrpSpPr>
          <p:cNvPr id="3077" name="Group 187"/>
          <p:cNvGrpSpPr>
            <a:grpSpLocks/>
          </p:cNvGrpSpPr>
          <p:nvPr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3079" name="Group 5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3096" name="Rectangle 5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7" name="Rectangle 5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8" name="Rectangle 6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9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0" name="Rectangle 6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1" name="Rectangle 6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2" name="Rectangle 6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3" name="Rectangle 6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4" name="Rectangle 6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5" name="Rectangle 6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6" name="Rectangle 6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7" name="Rectangle 6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8" name="Rectangle 7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9" name="Rectangle 7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10" name="Rectangle 7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3080" name="Group 7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3081" name="Rectangle 7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2" name="Rectangle 7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3" name="Rectangle 7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4" name="Rectangle 7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5" name="Rectangle 7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6" name="Rectangle 7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7" name="Rectangle 8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8" name="Rectangle 8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9" name="Rectangle 8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0" name="Rectangle 8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1" name="Rectangle 8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2" name="Rectangle 8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3" name="Rectangle 8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4" name="Rectangle 8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5" name="Rectangle 8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sp>
        <p:nvSpPr>
          <p:cNvPr id="3078" name="Line 249"/>
          <p:cNvSpPr>
            <a:spLocks noChangeShapeType="1"/>
          </p:cNvSpPr>
          <p:nvPr/>
        </p:nvSpPr>
        <p:spPr bwMode="auto">
          <a:xfrm flipH="1">
            <a:off x="515938" y="1028700"/>
            <a:ext cx="8228012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73" tIns="34286" rIns="68573" bIns="34286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32" r:id="rId2"/>
    <p:sldLayoutId id="2147484033" r:id="rId3"/>
    <p:sldLayoutId id="2147484034" r:id="rId4"/>
    <p:sldLayoutId id="2147484035" r:id="rId5"/>
    <p:sldLayoutId id="2147484036" r:id="rId6"/>
    <p:sldLayoutId id="2147484037" r:id="rId7"/>
    <p:sldLayoutId id="2147484038" r:id="rId8"/>
    <p:sldLayoutId id="2147484039" r:id="rId9"/>
    <p:sldLayoutId id="2147484040" r:id="rId10"/>
    <p:sldLayoutId id="2147484041" r:id="rId11"/>
    <p:sldLayoutId id="2147484042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5pPr>
      <a:lvl6pPr marL="342866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6pPr>
      <a:lvl7pPr marL="685732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7pPr>
      <a:lvl8pPr marL="1028597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8pPr>
      <a:lvl9pPr marL="1371463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9pPr>
    </p:titleStyle>
    <p:bodyStyle>
      <a:lvl1pPr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269875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2pPr>
      <a:lvl3pPr marL="534988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3pPr>
      <a:lvl4pPr marL="80645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4pPr>
      <a:lvl5pPr marL="107791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5pPr>
      <a:lvl6pPr marL="1421464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6pPr>
      <a:lvl7pPr marL="1764329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7pPr>
      <a:lvl8pPr marL="2107196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8pPr>
      <a:lvl9pPr marL="2450061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7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3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28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0700" y="160338"/>
            <a:ext cx="56530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3875" y="1203325"/>
            <a:ext cx="8232775" cy="330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grpSp>
        <p:nvGrpSpPr>
          <p:cNvPr id="4100" name="Group 187"/>
          <p:cNvGrpSpPr>
            <a:grpSpLocks/>
          </p:cNvGrpSpPr>
          <p:nvPr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4102" name="Group 5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4119" name="Rectangle 5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0" name="Rectangle 5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1" name="Rectangle 6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2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3" name="Rectangle 6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4" name="Rectangle 6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5" name="Rectangle 6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6" name="Rectangle 6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7" name="Rectangle 6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8" name="Rectangle 6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9" name="Rectangle 6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30" name="Rectangle 6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31" name="Rectangle 7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32" name="Rectangle 7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33" name="Rectangle 7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4103" name="Group 7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4104" name="Rectangle 7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05" name="Rectangle 7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06" name="Rectangle 7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07" name="Rectangle 7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08" name="Rectangle 7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09" name="Rectangle 7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0" name="Rectangle 8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1" name="Rectangle 8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2" name="Rectangle 8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3" name="Rectangle 8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4" name="Rectangle 8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5" name="Rectangle 8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6" name="Rectangle 8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7" name="Rectangle 8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8" name="Rectangle 8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sp>
        <p:nvSpPr>
          <p:cNvPr id="4101" name="Line 249"/>
          <p:cNvSpPr>
            <a:spLocks noChangeShapeType="1"/>
          </p:cNvSpPr>
          <p:nvPr/>
        </p:nvSpPr>
        <p:spPr bwMode="auto">
          <a:xfrm flipH="1">
            <a:off x="515938" y="1028700"/>
            <a:ext cx="8228012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73" tIns="34286" rIns="68573" bIns="34286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1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  <p:sldLayoutId id="2147484053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5pPr>
      <a:lvl6pPr marL="342866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6pPr>
      <a:lvl7pPr marL="685732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7pPr>
      <a:lvl8pPr marL="1028597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8pPr>
      <a:lvl9pPr marL="1371463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9pPr>
    </p:titleStyle>
    <p:bodyStyle>
      <a:lvl1pPr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269875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2pPr>
      <a:lvl3pPr marL="534988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3pPr>
      <a:lvl4pPr marL="80645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4pPr>
      <a:lvl5pPr marL="107791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5pPr>
      <a:lvl6pPr marL="1421464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6pPr>
      <a:lvl7pPr marL="1764329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7pPr>
      <a:lvl8pPr marL="2107196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8pPr>
      <a:lvl9pPr marL="2450061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7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3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28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0700" y="160338"/>
            <a:ext cx="56530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</a:t>
            </a:r>
          </a:p>
        </p:txBody>
      </p:sp>
      <p:grpSp>
        <p:nvGrpSpPr>
          <p:cNvPr id="5123" name="Group 187"/>
          <p:cNvGrpSpPr>
            <a:grpSpLocks/>
          </p:cNvGrpSpPr>
          <p:nvPr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5124" name="Group 5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5141" name="Rectangle 5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2" name="Rectangle 5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3" name="Rectangle 6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4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5" name="Rectangle 6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6" name="Rectangle 6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7" name="Rectangle 6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8" name="Rectangle 6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9" name="Rectangle 6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50" name="Rectangle 6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51" name="Rectangle 6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52" name="Rectangle 6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53" name="Rectangle 7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54" name="Rectangle 7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55" name="Rectangle 7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5125" name="Group 7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5126" name="Rectangle 7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27" name="Rectangle 7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28" name="Rectangle 7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29" name="Rectangle 7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0" name="Rectangle 7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1" name="Rectangle 7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2" name="Rectangle 8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3" name="Rectangle 8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4" name="Rectangle 8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5" name="Rectangle 8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6" name="Rectangle 8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7" name="Rectangle 8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8" name="Rectangle 8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9" name="Rectangle 8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0" name="Rectangle 8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4" r:id="rId1"/>
    <p:sldLayoutId id="2147484055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342866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6pPr>
      <a:lvl7pPr marL="685732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7pPr>
      <a:lvl8pPr marL="1028597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8pPr>
      <a:lvl9pPr marL="1371463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9pPr>
    </p:titleStyle>
    <p:bodyStyle>
      <a:lvl1pPr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  <a:cs typeface="+mn-cs"/>
        </a:defRPr>
      </a:lvl1pPr>
      <a:lvl2pPr marL="269875"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n-lt"/>
        </a:defRPr>
      </a:lvl2pPr>
      <a:lvl3pPr marL="534988"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n-lt"/>
        </a:defRPr>
      </a:lvl3pPr>
      <a:lvl4pPr marL="806450"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n-lt"/>
        </a:defRPr>
      </a:lvl4pPr>
      <a:lvl5pPr marL="1077913"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n-lt"/>
        </a:defRPr>
      </a:lvl5pPr>
      <a:lvl6pPr marL="1421464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6pPr>
      <a:lvl7pPr marL="1764329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7pPr>
      <a:lvl8pPr marL="2107196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8pPr>
      <a:lvl9pPr marL="2450061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7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3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28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1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4AE6237A-D7AC-4329-A84E-1B113FFD419A}" type="datetimeFigureOut">
              <a:rPr lang="en-US"/>
              <a:pPr>
                <a:defRPr/>
              </a:pPr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591B3C66-7353-48DC-BD91-AE5F3656E9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2" r:id="rId1"/>
    <p:sldLayoutId id="2147484073" r:id="rId2"/>
    <p:sldLayoutId id="2147484074" r:id="rId3"/>
    <p:sldLayoutId id="2147484075" r:id="rId4"/>
    <p:sldLayoutId id="2147484076" r:id="rId5"/>
    <p:sldLayoutId id="2147484077" r:id="rId6"/>
    <p:sldLayoutId id="2147484078" r:id="rId7"/>
    <p:sldLayoutId id="2147484079" r:id="rId8"/>
    <p:sldLayoutId id="2147484080" r:id="rId9"/>
    <p:sldLayoutId id="2147484081" r:id="rId10"/>
    <p:sldLayoutId id="2147484082" r:id="rId11"/>
    <p:sldLayoutId id="2147484083" r:id="rId12"/>
    <p:sldLayoutId id="2147484084" r:id="rId13"/>
    <p:sldLayoutId id="2147484085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3658" y="506605"/>
            <a:ext cx="6346825" cy="99695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b="1" dirty="0" smtClean="0"/>
              <a:t>Mobile Unlock</a:t>
            </a:r>
            <a:endParaRPr lang="en-GB" b="1" dirty="0"/>
          </a:p>
        </p:txBody>
      </p:sp>
      <p:sp>
        <p:nvSpPr>
          <p:cNvPr id="37891" name="Subtitle 2"/>
          <p:cNvSpPr>
            <a:spLocks noGrp="1"/>
          </p:cNvSpPr>
          <p:nvPr>
            <p:ph type="subTitle" idx="1"/>
          </p:nvPr>
        </p:nvSpPr>
        <p:spPr>
          <a:xfrm>
            <a:off x="2254083" y="3451144"/>
            <a:ext cx="4625975" cy="745172"/>
          </a:xfrm>
        </p:spPr>
        <p:txBody>
          <a:bodyPr/>
          <a:lstStyle/>
          <a:p>
            <a:pPr eaLnBrk="1" hangingPunct="1"/>
            <a:r>
              <a:rPr lang="en-GB" altLang="en-US" sz="1400" dirty="0" smtClean="0">
                <a:solidFill>
                  <a:schemeClr val="tx1"/>
                </a:solidFill>
              </a:rPr>
              <a:t>Magnus </a:t>
            </a:r>
            <a:r>
              <a:rPr lang="en-GB" altLang="en-US" sz="1400" dirty="0" err="1" smtClean="0">
                <a:solidFill>
                  <a:schemeClr val="tx1"/>
                </a:solidFill>
              </a:rPr>
              <a:t>Feuer</a:t>
            </a:r>
            <a:endParaRPr lang="en-GB" altLang="en-US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GB" altLang="en-US" sz="1400" dirty="0" smtClean="0">
                <a:solidFill>
                  <a:schemeClr val="tx1"/>
                </a:solidFill>
              </a:rPr>
              <a:t>Jaguar Land Rover</a:t>
            </a:r>
            <a:br>
              <a:rPr lang="en-GB" altLang="en-US" sz="1400" dirty="0" smtClean="0">
                <a:solidFill>
                  <a:schemeClr val="tx1"/>
                </a:solidFill>
              </a:rPr>
            </a:br>
            <a:r>
              <a:rPr lang="en-GB" altLang="en-US" sz="1400" dirty="0" smtClean="0">
                <a:solidFill>
                  <a:schemeClr val="tx1"/>
                </a:solidFill>
              </a:rPr>
              <a:t>Open Software Technology </a:t>
            </a:r>
            <a:r>
              <a:rPr lang="en-GB" altLang="en-US" sz="1400" dirty="0" err="1" smtClean="0">
                <a:solidFill>
                  <a:schemeClr val="tx1"/>
                </a:solidFill>
              </a:rPr>
              <a:t>Center</a:t>
            </a:r>
            <a:endParaRPr lang="en-GB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2612148" y="4922946"/>
            <a:ext cx="3909848" cy="220554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GB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803524" y="2036523"/>
            <a:ext cx="654484" cy="654484"/>
          </a:xfrm>
          <a:prstGeom prst="ellipse">
            <a:avLst/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Oval 10"/>
          <p:cNvSpPr/>
          <p:nvPr/>
        </p:nvSpPr>
        <p:spPr>
          <a:xfrm>
            <a:off x="5641163" y="2058024"/>
            <a:ext cx="654484" cy="654484"/>
          </a:xfrm>
          <a:prstGeom prst="ellipse">
            <a:avLst/>
          </a:prstGeom>
          <a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cxnSp>
        <p:nvCxnSpPr>
          <p:cNvPr id="6" name="Straight Connector 5"/>
          <p:cNvCxnSpPr>
            <a:stCxn id="7" idx="6"/>
            <a:endCxn id="3" idx="1"/>
          </p:cNvCxnSpPr>
          <p:nvPr/>
        </p:nvCxnSpPr>
        <p:spPr>
          <a:xfrm>
            <a:off x="3458008" y="2363765"/>
            <a:ext cx="764335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343" y="2036523"/>
            <a:ext cx="654484" cy="654484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4876828" y="2385266"/>
            <a:ext cx="764335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93847" y="75924"/>
            <a:ext cx="4802188" cy="722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Purpose</a:t>
            </a:r>
            <a:endParaRPr lang="en-US" sz="3600" kern="0" dirty="0"/>
          </a:p>
        </p:txBody>
      </p:sp>
      <p:graphicFrame>
        <p:nvGraphicFramePr>
          <p:cNvPr id="27" name="Diagram 26"/>
          <p:cNvGraphicFramePr/>
          <p:nvPr>
            <p:extLst>
              <p:ext uri="{D42A27DB-BD31-4B8C-83A1-F6EECF244321}">
                <p14:modId xmlns:p14="http://schemas.microsoft.com/office/powerpoint/2010/main" val="847384159"/>
              </p:ext>
            </p:extLst>
          </p:nvPr>
        </p:nvGraphicFramePr>
        <p:xfrm>
          <a:off x="877613" y="1413640"/>
          <a:ext cx="7593725" cy="22912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Oval 1"/>
          <p:cNvSpPr/>
          <p:nvPr/>
        </p:nvSpPr>
        <p:spPr>
          <a:xfrm>
            <a:off x="1546877" y="2270517"/>
            <a:ext cx="600900" cy="6009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 smtClean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1687384" y="2411651"/>
            <a:ext cx="319882" cy="31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68037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93847" y="75924"/>
            <a:ext cx="48021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The user's story</a:t>
            </a:r>
            <a:endParaRPr lang="en-US" sz="3600" kern="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436766438"/>
              </p:ext>
            </p:extLst>
          </p:nvPr>
        </p:nvGraphicFramePr>
        <p:xfrm>
          <a:off x="478081" y="1036709"/>
          <a:ext cx="8035298" cy="3529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161779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93847" y="75924"/>
            <a:ext cx="4911284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Overview – Demo system</a:t>
            </a:r>
            <a:endParaRPr lang="en-US" sz="3600" kern="0" dirty="0"/>
          </a:p>
        </p:txBody>
      </p:sp>
      <p:sp>
        <p:nvSpPr>
          <p:cNvPr id="3" name="Rounded Rectangle 2"/>
          <p:cNvSpPr/>
          <p:nvPr/>
        </p:nvSpPr>
        <p:spPr>
          <a:xfrm>
            <a:off x="888502" y="1022850"/>
            <a:ext cx="1387920" cy="78570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Key </a:t>
            </a:r>
            <a:r>
              <a:rPr lang="en-US" sz="2000" dirty="0" err="1" smtClean="0">
                <a:solidFill>
                  <a:schemeClr val="bg1"/>
                </a:solidFill>
              </a:rPr>
              <a:t>mgmt</a:t>
            </a:r>
            <a:endParaRPr lang="en-US" sz="2000" dirty="0" smtClean="0">
              <a:solidFill>
                <a:schemeClr val="bg1"/>
              </a:solidFill>
            </a:endParaRP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w</a:t>
            </a:r>
            <a:r>
              <a:rPr lang="en-US" sz="2000" dirty="0" smtClean="0">
                <a:solidFill>
                  <a:schemeClr val="bg1"/>
                </a:solidFill>
              </a:rPr>
              <a:t>ebsite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3779999" y="1022853"/>
            <a:ext cx="1387920" cy="78570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Android Unlock app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6671497" y="1415701"/>
            <a:ext cx="1387920" cy="39285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</a:rPr>
              <a:t>RasPi</a:t>
            </a:r>
            <a:r>
              <a:rPr lang="en-US" sz="2000" dirty="0" smtClean="0">
                <a:solidFill>
                  <a:schemeClr val="bg1"/>
                </a:solidFill>
              </a:rPr>
              <a:t> / RVI 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681953438"/>
              </p:ext>
            </p:extLst>
          </p:nvPr>
        </p:nvGraphicFramePr>
        <p:xfrm>
          <a:off x="478081" y="2091055"/>
          <a:ext cx="8035298" cy="2475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8" name="Straight Arrow Connector 17"/>
          <p:cNvCxnSpPr>
            <a:endCxn id="75" idx="1"/>
          </p:cNvCxnSpPr>
          <p:nvPr/>
        </p:nvCxnSpPr>
        <p:spPr>
          <a:xfrm>
            <a:off x="6060558" y="1513917"/>
            <a:ext cx="610939" cy="98212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73" idx="3"/>
          </p:cNvCxnSpPr>
          <p:nvPr/>
        </p:nvCxnSpPr>
        <p:spPr>
          <a:xfrm flipH="1" flipV="1">
            <a:off x="5167919" y="1415705"/>
            <a:ext cx="474425" cy="98212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73" idx="1"/>
          </p:cNvCxnSpPr>
          <p:nvPr/>
        </p:nvCxnSpPr>
        <p:spPr>
          <a:xfrm>
            <a:off x="3246445" y="1415701"/>
            <a:ext cx="533554" cy="4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3" idx="3"/>
          </p:cNvCxnSpPr>
          <p:nvPr/>
        </p:nvCxnSpPr>
        <p:spPr>
          <a:xfrm flipH="1">
            <a:off x="2276422" y="1415701"/>
            <a:ext cx="554910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6671497" y="1002354"/>
            <a:ext cx="1387920" cy="41334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Unlock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184" y="1192201"/>
            <a:ext cx="446999" cy="446999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208" y="1265378"/>
            <a:ext cx="497077" cy="497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ounded Rectangle 14"/>
          <p:cNvSpPr/>
          <p:nvPr/>
        </p:nvSpPr>
        <p:spPr>
          <a:xfrm>
            <a:off x="6671497" y="589007"/>
            <a:ext cx="1387920" cy="41334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</a:rPr>
              <a:t>Keyfob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66562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93847" y="75924"/>
            <a:ext cx="48021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Use Case</a:t>
            </a:r>
            <a:endParaRPr lang="en-US" sz="3600" kern="0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903344920"/>
              </p:ext>
            </p:extLst>
          </p:nvPr>
        </p:nvGraphicFramePr>
        <p:xfrm>
          <a:off x="493847" y="1141228"/>
          <a:ext cx="7735753" cy="1754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826978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Diagram 42"/>
          <p:cNvGraphicFramePr/>
          <p:nvPr>
            <p:extLst>
              <p:ext uri="{D42A27DB-BD31-4B8C-83A1-F6EECF244321}">
                <p14:modId xmlns:p14="http://schemas.microsoft.com/office/powerpoint/2010/main" val="2835607446"/>
              </p:ext>
            </p:extLst>
          </p:nvPr>
        </p:nvGraphicFramePr>
        <p:xfrm>
          <a:off x="493847" y="1113007"/>
          <a:ext cx="4940001" cy="3246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493847" y="75924"/>
            <a:ext cx="48021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Key provisioning</a:t>
            </a:r>
            <a:endParaRPr lang="en-US" sz="3600" kern="0" dirty="0"/>
          </a:p>
        </p:txBody>
      </p:sp>
      <p:sp>
        <p:nvSpPr>
          <p:cNvPr id="71" name="Rounded Rectangle 70"/>
          <p:cNvSpPr/>
          <p:nvPr/>
        </p:nvSpPr>
        <p:spPr>
          <a:xfrm>
            <a:off x="5949565" y="2580168"/>
            <a:ext cx="2812494" cy="1787036"/>
          </a:xfrm>
          <a:prstGeom prst="roundRect">
            <a:avLst>
              <a:gd name="adj" fmla="val 11552"/>
            </a:avLst>
          </a:prstGeom>
          <a:noFill/>
          <a:ln w="1905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400" dirty="0" smtClean="0">
              <a:solidFill>
                <a:srgbClr val="4F81BD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813873" y="3982247"/>
            <a:ext cx="979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4F81BD"/>
                </a:solidFill>
              </a:rPr>
              <a:t>Android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897503" y="411693"/>
            <a:ext cx="2916620" cy="982703"/>
          </a:xfrm>
          <a:prstGeom prst="roundRect">
            <a:avLst>
              <a:gd name="adj" fmla="val 11552"/>
            </a:avLst>
          </a:prstGeom>
          <a:noFill/>
          <a:ln w="1905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400" dirty="0" smtClean="0">
              <a:solidFill>
                <a:srgbClr val="4F81BD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858084" y="411693"/>
            <a:ext cx="1014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4F81BD"/>
                </a:solidFill>
              </a:rPr>
              <a:t>Website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117161" y="771910"/>
            <a:ext cx="2495211" cy="44847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Key Provisioning</a:t>
            </a:r>
          </a:p>
        </p:txBody>
      </p:sp>
      <p:cxnSp>
        <p:nvCxnSpPr>
          <p:cNvPr id="20" name="Straight Connector 19"/>
          <p:cNvCxnSpPr>
            <a:stCxn id="19" idx="2"/>
          </p:cNvCxnSpPr>
          <p:nvPr/>
        </p:nvCxnSpPr>
        <p:spPr>
          <a:xfrm flipH="1">
            <a:off x="7360466" y="1220387"/>
            <a:ext cx="4301" cy="1557792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6834195" y="1822217"/>
            <a:ext cx="1061848" cy="35413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RVI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6112507" y="2778179"/>
            <a:ext cx="2486610" cy="44847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RVI SDK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119311" y="3226655"/>
            <a:ext cx="2486610" cy="44847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Unlock App</a:t>
            </a:r>
          </a:p>
        </p:txBody>
      </p:sp>
    </p:spTree>
    <p:extLst>
      <p:ext uri="{BB962C8B-B14F-4D97-AF65-F5344CB8AC3E}">
        <p14:creationId xmlns:p14="http://schemas.microsoft.com/office/powerpoint/2010/main" val="8133154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6714739" y="3366746"/>
            <a:ext cx="1555985" cy="34546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GPIO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6716451" y="1095702"/>
            <a:ext cx="1552458" cy="34546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RVI</a:t>
            </a:r>
          </a:p>
        </p:txBody>
      </p:sp>
      <p:graphicFrame>
        <p:nvGraphicFramePr>
          <p:cNvPr id="43" name="Diagram 42"/>
          <p:cNvGraphicFramePr/>
          <p:nvPr>
            <p:extLst>
              <p:ext uri="{D42A27DB-BD31-4B8C-83A1-F6EECF244321}">
                <p14:modId xmlns:p14="http://schemas.microsoft.com/office/powerpoint/2010/main" val="3544132741"/>
              </p:ext>
            </p:extLst>
          </p:nvPr>
        </p:nvGraphicFramePr>
        <p:xfrm>
          <a:off x="472827" y="1108847"/>
          <a:ext cx="5325461" cy="33107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493847" y="75924"/>
            <a:ext cx="48021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Vehicle</a:t>
            </a:r>
            <a:endParaRPr lang="en-US" sz="3600" kern="0" dirty="0"/>
          </a:p>
        </p:txBody>
      </p:sp>
      <p:sp>
        <p:nvSpPr>
          <p:cNvPr id="64" name="Rounded Rectangle 63"/>
          <p:cNvSpPr/>
          <p:nvPr/>
        </p:nvSpPr>
        <p:spPr>
          <a:xfrm>
            <a:off x="6549963" y="425355"/>
            <a:ext cx="1892595" cy="1159912"/>
          </a:xfrm>
          <a:prstGeom prst="roundRect">
            <a:avLst>
              <a:gd name="adj" fmla="val 11552"/>
            </a:avLst>
          </a:prstGeom>
          <a:noFill/>
          <a:ln w="1905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400" dirty="0" smtClean="0">
              <a:solidFill>
                <a:srgbClr val="4F81BD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097060" y="396132"/>
            <a:ext cx="8018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solidFill>
                  <a:srgbClr val="4F81BD"/>
                </a:solidFill>
              </a:rPr>
              <a:t>Android</a:t>
            </a:r>
            <a:endParaRPr lang="en-US" sz="1400" dirty="0">
              <a:solidFill>
                <a:srgbClr val="4F81BD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718270" y="3016363"/>
            <a:ext cx="1548928" cy="34546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Unlock App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718268" y="2670894"/>
            <a:ext cx="1552457" cy="34546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RVI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718269" y="3712215"/>
            <a:ext cx="1552455" cy="34546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Key fob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719978" y="750233"/>
            <a:ext cx="1552458" cy="34546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Unlock Service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6548252" y="2559298"/>
            <a:ext cx="1892596" cy="1880181"/>
          </a:xfrm>
          <a:prstGeom prst="roundRect">
            <a:avLst>
              <a:gd name="adj" fmla="val 11552"/>
            </a:avLst>
          </a:prstGeom>
          <a:noFill/>
          <a:ln w="1905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400" dirty="0" smtClean="0">
              <a:solidFill>
                <a:srgbClr val="4F81BD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886158" y="4131703"/>
            <a:ext cx="12202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solidFill>
                  <a:srgbClr val="4F81BD"/>
                </a:solidFill>
              </a:rPr>
              <a:t>Raspberry Pi</a:t>
            </a:r>
            <a:endParaRPr lang="en-US" sz="1400" dirty="0">
              <a:solidFill>
                <a:srgbClr val="4F81BD"/>
              </a:solidFill>
            </a:endParaRPr>
          </a:p>
        </p:txBody>
      </p:sp>
      <p:cxnSp>
        <p:nvCxnSpPr>
          <p:cNvPr id="26" name="Straight Connector 25"/>
          <p:cNvCxnSpPr>
            <a:stCxn id="45" idx="2"/>
            <a:endCxn id="19" idx="0"/>
          </p:cNvCxnSpPr>
          <p:nvPr/>
        </p:nvCxnSpPr>
        <p:spPr>
          <a:xfrm>
            <a:off x="7492680" y="1441171"/>
            <a:ext cx="1817" cy="12297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6684517" y="1790513"/>
            <a:ext cx="1626908" cy="5310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iBeacon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RVI / IPv6</a:t>
            </a:r>
          </a:p>
        </p:txBody>
      </p:sp>
    </p:spTree>
    <p:extLst>
      <p:ext uri="{BB962C8B-B14F-4D97-AF65-F5344CB8AC3E}">
        <p14:creationId xmlns:p14="http://schemas.microsoft.com/office/powerpoint/2010/main" val="44890320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>
          <a:xfrm>
            <a:off x="893763" y="178022"/>
            <a:ext cx="7264400" cy="857250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Thank You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687388" y="1323975"/>
            <a:ext cx="747077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71436"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+mn-lt"/>
              </a:defRPr>
            </a:lvl2pPr>
            <a:lvl3pPr marL="535727"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+mn-lt"/>
              </a:defRPr>
            </a:lvl3pPr>
            <a:lvl4pPr marL="807164"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+mn-lt"/>
              </a:defRPr>
            </a:lvl4pPr>
            <a:lvl5pPr marL="1078598"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+mn-lt"/>
              </a:defRPr>
            </a:lvl5pPr>
            <a:lvl6pPr marL="1421464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+mn-lt"/>
              </a:defRPr>
            </a:lvl6pPr>
            <a:lvl7pPr marL="1764329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+mn-lt"/>
              </a:defRPr>
            </a:lvl7pPr>
            <a:lvl8pPr marL="2107196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+mn-lt"/>
              </a:defRPr>
            </a:lvl8pPr>
            <a:lvl9pPr marL="2450061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algn="ctr">
              <a:defRPr/>
            </a:pPr>
            <a:endParaRPr lang="en-GB" kern="0" dirty="0" smtClean="0"/>
          </a:p>
          <a:p>
            <a:pPr algn="ctr">
              <a:defRPr/>
            </a:pPr>
            <a:endParaRPr lang="en-GB" kern="0" dirty="0"/>
          </a:p>
          <a:p>
            <a:pPr algn="ctr">
              <a:defRPr/>
            </a:pPr>
            <a:r>
              <a:rPr lang="en-GB" kern="0" dirty="0" smtClean="0"/>
              <a:t>Magnus </a:t>
            </a:r>
            <a:r>
              <a:rPr lang="en-GB" kern="0" dirty="0" err="1" smtClean="0"/>
              <a:t>Feuer</a:t>
            </a:r>
            <a:r>
              <a:rPr lang="en-GB" b="1" kern="0" dirty="0"/>
              <a:t/>
            </a:r>
            <a:br>
              <a:rPr lang="en-GB" b="1" kern="0" dirty="0"/>
            </a:br>
            <a:r>
              <a:rPr lang="en-GB" sz="1600" kern="0" dirty="0" smtClean="0"/>
              <a:t/>
            </a:r>
            <a:br>
              <a:rPr lang="en-GB" sz="1600" kern="0" dirty="0" smtClean="0"/>
            </a:br>
            <a:r>
              <a:rPr lang="en-GB" sz="1600" kern="0" dirty="0" smtClean="0"/>
              <a:t>System Architect – Open Software Initiative</a:t>
            </a:r>
            <a:endParaRPr lang="en-GB" sz="1600" kern="0" dirty="0"/>
          </a:p>
          <a:p>
            <a:pPr algn="ctr">
              <a:defRPr/>
            </a:pPr>
            <a:r>
              <a:rPr lang="en-GB" sz="1600" kern="0" dirty="0" smtClean="0"/>
              <a:t>mfeuer@jaguarlandrover.com</a:t>
            </a:r>
          </a:p>
          <a:p>
            <a:pPr algn="ctr">
              <a:defRPr/>
            </a:pPr>
            <a:r>
              <a:rPr lang="en-GB" altLang="en-US" sz="1600" kern="0" dirty="0" smtClean="0"/>
              <a:t>+1-949-294 7871</a:t>
            </a:r>
            <a:r>
              <a:rPr lang="en-GB" altLang="en-US" sz="1600" dirty="0"/>
              <a:t/>
            </a:r>
            <a:br>
              <a:rPr lang="en-GB" altLang="en-US" sz="1600" dirty="0"/>
            </a:br>
            <a:endParaRPr lang="en-GB" altLang="en-US" sz="16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ge Number Only">
  <a:themeElements>
    <a:clrScheme name="Jaguar Land Rover Core Colour Palette">
      <a:dk1>
        <a:srgbClr val="000000"/>
      </a:dk1>
      <a:lt1>
        <a:srgbClr val="FFFFFF"/>
      </a:lt1>
      <a:dk2>
        <a:srgbClr val="A7A9AC"/>
      </a:dk2>
      <a:lt2>
        <a:srgbClr val="63666A"/>
      </a:lt2>
      <a:accent1>
        <a:srgbClr val="8F993E"/>
      </a:accent1>
      <a:accent2>
        <a:srgbClr val="B6ADA5"/>
      </a:accent2>
      <a:accent3>
        <a:srgbClr val="D7D7D7"/>
      </a:accent3>
      <a:accent4>
        <a:srgbClr val="ACACAC"/>
      </a:accent4>
      <a:accent5>
        <a:srgbClr val="7D7D7D"/>
      </a:accent5>
      <a:accent6>
        <a:srgbClr val="464646"/>
      </a:accent6>
      <a:hlink>
        <a:srgbClr val="A7A9AC"/>
      </a:hlink>
      <a:folHlink>
        <a:srgbClr val="63666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464646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3A3A3A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000000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ogo Only">
  <a:themeElements>
    <a:clrScheme name="Jaguar Land Rover Core Colour Palette">
      <a:dk1>
        <a:srgbClr val="000000"/>
      </a:dk1>
      <a:lt1>
        <a:srgbClr val="FFFFFF"/>
      </a:lt1>
      <a:dk2>
        <a:srgbClr val="A7A9AC"/>
      </a:dk2>
      <a:lt2>
        <a:srgbClr val="63666A"/>
      </a:lt2>
      <a:accent1>
        <a:srgbClr val="8F993E"/>
      </a:accent1>
      <a:accent2>
        <a:srgbClr val="B6ADA5"/>
      </a:accent2>
      <a:accent3>
        <a:srgbClr val="D7D7D7"/>
      </a:accent3>
      <a:accent4>
        <a:srgbClr val="ACACAC"/>
      </a:accent4>
      <a:accent5>
        <a:srgbClr val="7D7D7D"/>
      </a:accent5>
      <a:accent6>
        <a:srgbClr val="464646"/>
      </a:accent6>
      <a:hlink>
        <a:srgbClr val="A7A9AC"/>
      </a:hlink>
      <a:folHlink>
        <a:srgbClr val="63666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464646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3A3A3A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000000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ogo Removed">
  <a:themeElements>
    <a:clrScheme name="Jaguar Land Rover Core Colour Palette">
      <a:dk1>
        <a:srgbClr val="000000"/>
      </a:dk1>
      <a:lt1>
        <a:srgbClr val="FFFFFF"/>
      </a:lt1>
      <a:dk2>
        <a:srgbClr val="A7A9AC"/>
      </a:dk2>
      <a:lt2>
        <a:srgbClr val="63666A"/>
      </a:lt2>
      <a:accent1>
        <a:srgbClr val="8F993E"/>
      </a:accent1>
      <a:accent2>
        <a:srgbClr val="B6ADA5"/>
      </a:accent2>
      <a:accent3>
        <a:srgbClr val="D7D7D7"/>
      </a:accent3>
      <a:accent4>
        <a:srgbClr val="ACACAC"/>
      </a:accent4>
      <a:accent5>
        <a:srgbClr val="7D7D7D"/>
      </a:accent5>
      <a:accent6>
        <a:srgbClr val="464646"/>
      </a:accent6>
      <a:hlink>
        <a:srgbClr val="A7A9AC"/>
      </a:hlink>
      <a:folHlink>
        <a:srgbClr val="63666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464646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3A3A3A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000000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ogo &amp; Page Number Removed">
  <a:themeElements>
    <a:clrScheme name="Jaguar Land Rover Core Colour Palette">
      <a:dk1>
        <a:srgbClr val="000000"/>
      </a:dk1>
      <a:lt1>
        <a:srgbClr val="FFFFFF"/>
      </a:lt1>
      <a:dk2>
        <a:srgbClr val="A7A9AC"/>
      </a:dk2>
      <a:lt2>
        <a:srgbClr val="63666A"/>
      </a:lt2>
      <a:accent1>
        <a:srgbClr val="8F993E"/>
      </a:accent1>
      <a:accent2>
        <a:srgbClr val="B6ADA5"/>
      </a:accent2>
      <a:accent3>
        <a:srgbClr val="D7D7D7"/>
      </a:accent3>
      <a:accent4>
        <a:srgbClr val="ACACAC"/>
      </a:accent4>
      <a:accent5>
        <a:srgbClr val="7D7D7D"/>
      </a:accent5>
      <a:accent6>
        <a:srgbClr val="464646"/>
      </a:accent6>
      <a:hlink>
        <a:srgbClr val="A7A9AC"/>
      </a:hlink>
      <a:folHlink>
        <a:srgbClr val="63666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464646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3A3A3A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000000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Use With Video">
  <a:themeElements>
    <a:clrScheme name="Jaguar Land Rover Core Colour Palette">
      <a:dk1>
        <a:srgbClr val="000000"/>
      </a:dk1>
      <a:lt1>
        <a:srgbClr val="FFFFFF"/>
      </a:lt1>
      <a:dk2>
        <a:srgbClr val="A7A9AC"/>
      </a:dk2>
      <a:lt2>
        <a:srgbClr val="63666A"/>
      </a:lt2>
      <a:accent1>
        <a:srgbClr val="8F993E"/>
      </a:accent1>
      <a:accent2>
        <a:srgbClr val="B6ADA5"/>
      </a:accent2>
      <a:accent3>
        <a:srgbClr val="D7D7D7"/>
      </a:accent3>
      <a:accent4>
        <a:srgbClr val="ACACAC"/>
      </a:accent4>
      <a:accent5>
        <a:srgbClr val="7D7D7D"/>
      </a:accent5>
      <a:accent6>
        <a:srgbClr val="464646"/>
      </a:accent6>
      <a:hlink>
        <a:srgbClr val="A7A9AC"/>
      </a:hlink>
      <a:folHlink>
        <a:srgbClr val="63666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464646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3A3A3A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000000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6350">
          <a:solidFill>
            <a:schemeClr val="tx1"/>
          </a:solidFill>
        </a:ln>
      </a:spPr>
      <a:bodyPr rtlCol="0" anchor="ctr"/>
      <a:lstStyle>
        <a:defPPr algn="ctr">
          <a:defRPr sz="8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0A30DDCC3B044AB0DD05419F32AF07" ma:contentTypeVersion="0" ma:contentTypeDescription="Create a new document." ma:contentTypeScope="" ma:versionID="c796420ab46c721f3d9f54c927237ff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A767AAE-5D94-4BE3-A8F5-4E0143AA02EC}">
  <ds:schemaRefs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terms/"/>
    <ds:schemaRef ds:uri="http://purl.org/dc/dcmitype/"/>
    <ds:schemaRef ds:uri="http://purl.org/dc/elements/1.1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0495DA5-DF89-4E06-BA8E-B42FD9C0B2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E04E63C-B728-465E-981E-EA4A59ADE12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10455</TotalTime>
  <Words>286</Words>
  <Application>Microsoft Office PowerPoint</Application>
  <PresentationFormat>On-screen Show (16:9)</PresentationFormat>
  <Paragraphs>59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Page Number Only</vt:lpstr>
      <vt:lpstr>Logo Only</vt:lpstr>
      <vt:lpstr>Logo Removed</vt:lpstr>
      <vt:lpstr>Logo &amp; Page Number Removed</vt:lpstr>
      <vt:lpstr>Use With Video</vt:lpstr>
      <vt:lpstr>Office Theme</vt:lpstr>
      <vt:lpstr>Mobile Unlock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>supervisor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Software Supervisor</dc:creator>
  <cp:lastModifiedBy>Windows User</cp:lastModifiedBy>
  <cp:revision>606</cp:revision>
  <cp:lastPrinted>2012-07-03T14:13:11Z</cp:lastPrinted>
  <dcterms:created xsi:type="dcterms:W3CDTF">2012-06-14T10:02:22Z</dcterms:created>
  <dcterms:modified xsi:type="dcterms:W3CDTF">2015-10-16T20:04:58Z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0x010100140A30DDCC3B044AB0DD05419F32AF07</vt:lpwstr>
  </property>
</Properties>
</file>