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4"/>
    <p:sldMasterId id="2147483785" r:id="rId5"/>
    <p:sldMasterId id="2147483811" r:id="rId6"/>
    <p:sldMasterId id="2147483798" r:id="rId7"/>
    <p:sldMasterId id="2147483837" r:id="rId8"/>
    <p:sldMasterId id="2147483886" r:id="rId9"/>
  </p:sldMasterIdLst>
  <p:notesMasterIdLst>
    <p:notesMasterId r:id="rId16"/>
  </p:notesMasterIdLst>
  <p:handoutMasterIdLst>
    <p:handoutMasterId r:id="rId17"/>
  </p:handoutMasterIdLst>
  <p:sldIdLst>
    <p:sldId id="512" r:id="rId10"/>
    <p:sldId id="621" r:id="rId11"/>
    <p:sldId id="624" r:id="rId12"/>
    <p:sldId id="622" r:id="rId13"/>
    <p:sldId id="623" r:id="rId14"/>
    <p:sldId id="620" r:id="rId15"/>
  </p:sldIdLst>
  <p:sldSz cx="9144000" cy="5143500" type="screen16x9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41313" indent="115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684213" indent="2301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7113" indent="3444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0013" indent="4587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0084D1"/>
    <a:srgbClr val="008000"/>
    <a:srgbClr val="FFD420"/>
    <a:srgbClr val="242424"/>
    <a:srgbClr val="C7CBCF"/>
    <a:srgbClr val="7D7D7D"/>
    <a:srgbClr val="000000"/>
    <a:srgbClr val="CBCFD3"/>
    <a:srgbClr val="A7A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0" autoAdjust="0"/>
    <p:restoredTop sz="91255" autoAdjust="0"/>
  </p:normalViewPr>
  <p:slideViewPr>
    <p:cSldViewPr snapToGrid="0">
      <p:cViewPr varScale="1">
        <p:scale>
          <a:sx n="149" d="100"/>
          <a:sy n="149" d="100"/>
        </p:scale>
        <p:origin x="-972" y="-96"/>
      </p:cViewPr>
      <p:guideLst>
        <p:guide orient="horz" pos="1620"/>
        <p:guide orient="horz" pos="3035"/>
        <p:guide orient="horz" pos="899"/>
        <p:guide orient="horz" pos="760"/>
        <p:guide orient="horz" pos="2703"/>
        <p:guide orient="horz" pos="327"/>
        <p:guide orient="horz" pos="608"/>
        <p:guide orient="horz" pos="1919"/>
        <p:guide pos="2880"/>
        <p:guide pos="330"/>
        <p:guide pos="5508"/>
        <p:guide pos="2594"/>
        <p:guide pos="3032"/>
        <p:guide pos="42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-3306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AB2605-3951-4F3F-B3C0-88112FF306F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906A74-EDE8-4D77-A977-7267C3F69843}">
      <dgm:prSet/>
      <dgm:spPr/>
      <dgm:t>
        <a:bodyPr/>
        <a:lstStyle/>
        <a:p>
          <a:pPr rtl="0"/>
          <a:r>
            <a:rPr lang="en-US" dirty="0" smtClean="0"/>
            <a:t>Real time remote dashboard</a:t>
          </a:r>
          <a:endParaRPr lang="en-US" dirty="0"/>
        </a:p>
      </dgm:t>
    </dgm:pt>
    <dgm:pt modelId="{491543E5-9446-4E98-8645-394DF4A07311}" type="parTrans" cxnId="{DAABB5F3-C48A-4D99-9552-CCC07A4D7461}">
      <dgm:prSet/>
      <dgm:spPr/>
      <dgm:t>
        <a:bodyPr/>
        <a:lstStyle/>
        <a:p>
          <a:endParaRPr lang="en-US"/>
        </a:p>
      </dgm:t>
    </dgm:pt>
    <dgm:pt modelId="{54B0D233-F012-4533-9D72-F13E3160CA8B}" type="sibTrans" cxnId="{DAABB5F3-C48A-4D99-9552-CCC07A4D7461}">
      <dgm:prSet/>
      <dgm:spPr/>
      <dgm:t>
        <a:bodyPr/>
        <a:lstStyle/>
        <a:p>
          <a:endParaRPr lang="en-US"/>
        </a:p>
      </dgm:t>
    </dgm:pt>
    <dgm:pt modelId="{4BD96E55-E231-4385-A363-C2668E368078}">
      <dgm:prSet/>
      <dgm:spPr/>
      <dgm:t>
        <a:bodyPr/>
        <a:lstStyle/>
        <a:p>
          <a:pPr rtl="0"/>
          <a:r>
            <a:rPr lang="en-US" dirty="0" smtClean="0"/>
            <a:t>From any vehicle</a:t>
          </a:r>
          <a:endParaRPr lang="en-US" dirty="0"/>
        </a:p>
      </dgm:t>
    </dgm:pt>
    <dgm:pt modelId="{57E92FA4-823C-48BF-96FF-681E42F7863D}" type="parTrans" cxnId="{980933E3-63DD-4D74-BA52-BD5FE5F72E55}">
      <dgm:prSet/>
      <dgm:spPr/>
      <dgm:t>
        <a:bodyPr/>
        <a:lstStyle/>
        <a:p>
          <a:endParaRPr lang="en-US"/>
        </a:p>
      </dgm:t>
    </dgm:pt>
    <dgm:pt modelId="{C65C6598-BD6A-45CC-8E3A-76F5702A951C}" type="sibTrans" cxnId="{980933E3-63DD-4D74-BA52-BD5FE5F72E55}">
      <dgm:prSet/>
      <dgm:spPr/>
      <dgm:t>
        <a:bodyPr/>
        <a:lstStyle/>
        <a:p>
          <a:endParaRPr lang="en-US"/>
        </a:p>
      </dgm:t>
    </dgm:pt>
    <dgm:pt modelId="{41EABD30-86A0-4D73-8461-0163E19E54B7}">
      <dgm:prSet/>
      <dgm:spPr/>
      <dgm:t>
        <a:bodyPr/>
        <a:lstStyle/>
        <a:p>
          <a:pPr rtl="0"/>
          <a:r>
            <a:rPr lang="en-US" dirty="0" smtClean="0"/>
            <a:t>To any device</a:t>
          </a:r>
          <a:endParaRPr lang="en-US" dirty="0"/>
        </a:p>
      </dgm:t>
    </dgm:pt>
    <dgm:pt modelId="{8AFD3467-B252-408A-A9A2-21C15014FD18}" type="parTrans" cxnId="{87944DC6-B85E-46A3-B6F6-E43BBF382D02}">
      <dgm:prSet/>
      <dgm:spPr/>
      <dgm:t>
        <a:bodyPr/>
        <a:lstStyle/>
        <a:p>
          <a:endParaRPr lang="en-US"/>
        </a:p>
      </dgm:t>
    </dgm:pt>
    <dgm:pt modelId="{A2FC3161-8608-4063-8463-4215DC327AB8}" type="sibTrans" cxnId="{87944DC6-B85E-46A3-B6F6-E43BBF382D02}">
      <dgm:prSet/>
      <dgm:spPr/>
      <dgm:t>
        <a:bodyPr/>
        <a:lstStyle/>
        <a:p>
          <a:endParaRPr lang="en-US"/>
        </a:p>
      </dgm:t>
    </dgm:pt>
    <dgm:pt modelId="{4AC41330-2F38-4921-B037-A562CB569434}" type="pres">
      <dgm:prSet presAssocID="{6DAB2605-3951-4F3F-B3C0-88112FF306F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26E4FD-3060-44A0-8993-E7D6F55DC589}" type="pres">
      <dgm:prSet presAssocID="{8F906A74-EDE8-4D77-A977-7267C3F69843}" presName="composite" presStyleCnt="0"/>
      <dgm:spPr/>
    </dgm:pt>
    <dgm:pt modelId="{42D4BAC1-AAB6-4E4C-A51D-8CB2487B2623}" type="pres">
      <dgm:prSet presAssocID="{8F906A74-EDE8-4D77-A977-7267C3F69843}" presName="imgShp" presStyleLbl="fgImgPlace1" presStyleIdx="0" presStyleCnt="3" custLinFactNeighborX="-6985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19E9D7-4285-439B-AEEC-FCC78C7EFD18}" type="pres">
      <dgm:prSet presAssocID="{8F906A74-EDE8-4D77-A977-7267C3F6984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0FF1F-1856-4F98-8651-0F3ECD64818A}" type="pres">
      <dgm:prSet presAssocID="{54B0D233-F012-4533-9D72-F13E3160CA8B}" presName="spacing" presStyleCnt="0"/>
      <dgm:spPr/>
    </dgm:pt>
    <dgm:pt modelId="{F6A138F4-7B23-43D1-AD06-FFE0845FF5D7}" type="pres">
      <dgm:prSet presAssocID="{4BD96E55-E231-4385-A363-C2668E368078}" presName="composite" presStyleCnt="0"/>
      <dgm:spPr/>
    </dgm:pt>
    <dgm:pt modelId="{536AEDA1-0432-40A4-91AD-3420519EF0FC}" type="pres">
      <dgm:prSet presAssocID="{4BD96E55-E231-4385-A363-C2668E368078}" presName="imgShp" presStyleLbl="fgImgPlace1" presStyleIdx="1" presStyleCnt="3" custLinFactNeighborX="-6985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E5CA4F-B995-47CC-9F25-DC0C3574F3D8}" type="pres">
      <dgm:prSet presAssocID="{4BD96E55-E231-4385-A363-C2668E368078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19841-C046-4366-ADDE-DA2548BE4F50}" type="pres">
      <dgm:prSet presAssocID="{C65C6598-BD6A-45CC-8E3A-76F5702A951C}" presName="spacing" presStyleCnt="0"/>
      <dgm:spPr/>
    </dgm:pt>
    <dgm:pt modelId="{2DCBB59A-AAE0-45D7-A7A4-8865041F6C94}" type="pres">
      <dgm:prSet presAssocID="{41EABD30-86A0-4D73-8461-0163E19E54B7}" presName="composite" presStyleCnt="0"/>
      <dgm:spPr/>
    </dgm:pt>
    <dgm:pt modelId="{DC472189-0B36-4342-935A-88B8B527CF22}" type="pres">
      <dgm:prSet presAssocID="{41EABD30-86A0-4D73-8461-0163E19E54B7}" presName="imgShp" presStyleLbl="fgImgPlace1" presStyleIdx="2" presStyleCnt="3" custLinFactNeighborX="-6985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770401-0C59-4F00-B65F-E243B19DA876}" type="pres">
      <dgm:prSet presAssocID="{41EABD30-86A0-4D73-8461-0163E19E54B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F28500-F110-40D7-8079-9197C0E48924}" type="presOf" srcId="{6DAB2605-3951-4F3F-B3C0-88112FF306FD}" destId="{4AC41330-2F38-4921-B037-A562CB569434}" srcOrd="0" destOrd="0" presId="urn:microsoft.com/office/officeart/2005/8/layout/vList3"/>
    <dgm:cxn modelId="{AB3D3EDE-E6FA-48FC-8E61-C569B9BB0CC0}" type="presOf" srcId="{41EABD30-86A0-4D73-8461-0163E19E54B7}" destId="{E7770401-0C59-4F00-B65F-E243B19DA876}" srcOrd="0" destOrd="0" presId="urn:microsoft.com/office/officeart/2005/8/layout/vList3"/>
    <dgm:cxn modelId="{980933E3-63DD-4D74-BA52-BD5FE5F72E55}" srcId="{6DAB2605-3951-4F3F-B3C0-88112FF306FD}" destId="{4BD96E55-E231-4385-A363-C2668E368078}" srcOrd="1" destOrd="0" parTransId="{57E92FA4-823C-48BF-96FF-681E42F7863D}" sibTransId="{C65C6598-BD6A-45CC-8E3A-76F5702A951C}"/>
    <dgm:cxn modelId="{DAABB5F3-C48A-4D99-9552-CCC07A4D7461}" srcId="{6DAB2605-3951-4F3F-B3C0-88112FF306FD}" destId="{8F906A74-EDE8-4D77-A977-7267C3F69843}" srcOrd="0" destOrd="0" parTransId="{491543E5-9446-4E98-8645-394DF4A07311}" sibTransId="{54B0D233-F012-4533-9D72-F13E3160CA8B}"/>
    <dgm:cxn modelId="{87944DC6-B85E-46A3-B6F6-E43BBF382D02}" srcId="{6DAB2605-3951-4F3F-B3C0-88112FF306FD}" destId="{41EABD30-86A0-4D73-8461-0163E19E54B7}" srcOrd="2" destOrd="0" parTransId="{8AFD3467-B252-408A-A9A2-21C15014FD18}" sibTransId="{A2FC3161-8608-4063-8463-4215DC327AB8}"/>
    <dgm:cxn modelId="{57BC46A0-49CD-4C15-9939-F70CF13F0EAC}" type="presOf" srcId="{4BD96E55-E231-4385-A363-C2668E368078}" destId="{18E5CA4F-B995-47CC-9F25-DC0C3574F3D8}" srcOrd="0" destOrd="0" presId="urn:microsoft.com/office/officeart/2005/8/layout/vList3"/>
    <dgm:cxn modelId="{FC8C2D25-F3D3-4D0F-81C5-AAA81A4DA24A}" type="presOf" srcId="{8F906A74-EDE8-4D77-A977-7267C3F69843}" destId="{9419E9D7-4285-439B-AEEC-FCC78C7EFD18}" srcOrd="0" destOrd="0" presId="urn:microsoft.com/office/officeart/2005/8/layout/vList3"/>
    <dgm:cxn modelId="{DFB6F3E1-B301-46AF-BCC5-7BE61EC512EA}" type="presParOf" srcId="{4AC41330-2F38-4921-B037-A562CB569434}" destId="{7A26E4FD-3060-44A0-8993-E7D6F55DC589}" srcOrd="0" destOrd="0" presId="urn:microsoft.com/office/officeart/2005/8/layout/vList3"/>
    <dgm:cxn modelId="{9A6AE74F-C934-43AD-8AB8-FC58E3E492D0}" type="presParOf" srcId="{7A26E4FD-3060-44A0-8993-E7D6F55DC589}" destId="{42D4BAC1-AAB6-4E4C-A51D-8CB2487B2623}" srcOrd="0" destOrd="0" presId="urn:microsoft.com/office/officeart/2005/8/layout/vList3"/>
    <dgm:cxn modelId="{A04E0400-BA2F-4E8F-824D-5F2B096F7E05}" type="presParOf" srcId="{7A26E4FD-3060-44A0-8993-E7D6F55DC589}" destId="{9419E9D7-4285-439B-AEEC-FCC78C7EFD18}" srcOrd="1" destOrd="0" presId="urn:microsoft.com/office/officeart/2005/8/layout/vList3"/>
    <dgm:cxn modelId="{1E2BF565-D299-44DD-A4C4-99BB0F70A6BD}" type="presParOf" srcId="{4AC41330-2F38-4921-B037-A562CB569434}" destId="{78A0FF1F-1856-4F98-8651-0F3ECD64818A}" srcOrd="1" destOrd="0" presId="urn:microsoft.com/office/officeart/2005/8/layout/vList3"/>
    <dgm:cxn modelId="{8E1B4621-FC60-4055-B2D6-A8D90CE86DAF}" type="presParOf" srcId="{4AC41330-2F38-4921-B037-A562CB569434}" destId="{F6A138F4-7B23-43D1-AD06-FFE0845FF5D7}" srcOrd="2" destOrd="0" presId="urn:microsoft.com/office/officeart/2005/8/layout/vList3"/>
    <dgm:cxn modelId="{A684FB98-2A65-49E5-A9FE-A54577842F5E}" type="presParOf" srcId="{F6A138F4-7B23-43D1-AD06-FFE0845FF5D7}" destId="{536AEDA1-0432-40A4-91AD-3420519EF0FC}" srcOrd="0" destOrd="0" presId="urn:microsoft.com/office/officeart/2005/8/layout/vList3"/>
    <dgm:cxn modelId="{C5622A06-E3F9-4E20-BF59-C2E62C80A4C7}" type="presParOf" srcId="{F6A138F4-7B23-43D1-AD06-FFE0845FF5D7}" destId="{18E5CA4F-B995-47CC-9F25-DC0C3574F3D8}" srcOrd="1" destOrd="0" presId="urn:microsoft.com/office/officeart/2005/8/layout/vList3"/>
    <dgm:cxn modelId="{1B3104B1-FA5B-4AC6-AB02-5ADC4F3D3FAC}" type="presParOf" srcId="{4AC41330-2F38-4921-B037-A562CB569434}" destId="{73619841-C046-4366-ADDE-DA2548BE4F50}" srcOrd="3" destOrd="0" presId="urn:microsoft.com/office/officeart/2005/8/layout/vList3"/>
    <dgm:cxn modelId="{EDD6A4EC-D4AF-4CAB-B73E-F2C2E6526296}" type="presParOf" srcId="{4AC41330-2F38-4921-B037-A562CB569434}" destId="{2DCBB59A-AAE0-45D7-A7A4-8865041F6C94}" srcOrd="4" destOrd="0" presId="urn:microsoft.com/office/officeart/2005/8/layout/vList3"/>
    <dgm:cxn modelId="{334830AE-39F8-46D9-AC11-04C10A2C468F}" type="presParOf" srcId="{2DCBB59A-AAE0-45D7-A7A4-8865041F6C94}" destId="{DC472189-0B36-4342-935A-88B8B527CF22}" srcOrd="0" destOrd="0" presId="urn:microsoft.com/office/officeart/2005/8/layout/vList3"/>
    <dgm:cxn modelId="{895A315F-0D20-46E9-B93B-0C498CCC3401}" type="presParOf" srcId="{2DCBB59A-AAE0-45D7-A7A4-8865041F6C94}" destId="{E7770401-0C59-4F00-B65F-E243B19DA87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96DC2-6585-4E07-9809-EE01D50527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F1C16-1B3B-4FEE-BB02-0BF2A025B36E}">
      <dgm:prSet/>
      <dgm:spPr/>
      <dgm:t>
        <a:bodyPr/>
        <a:lstStyle/>
        <a:p>
          <a:pPr rtl="0"/>
          <a:r>
            <a:rPr lang="en-GB" b="1" dirty="0" smtClean="0"/>
            <a:t>OBD-II Dongle [Vehicle]</a:t>
          </a:r>
          <a:br>
            <a:rPr lang="en-GB" b="1" dirty="0" smtClean="0"/>
          </a:br>
          <a:r>
            <a:rPr lang="en-GB" dirty="0" smtClean="0"/>
            <a:t>Self contained embedded </a:t>
          </a:r>
          <a:r>
            <a:rPr lang="en-GB" dirty="0" err="1" smtClean="0"/>
            <a:t>linux</a:t>
          </a:r>
          <a:r>
            <a:rPr lang="en-GB" dirty="0" smtClean="0"/>
            <a:t> system with M2M modem transmits diagnostic data</a:t>
          </a:r>
          <a:endParaRPr lang="en-US" dirty="0"/>
        </a:p>
      </dgm:t>
    </dgm:pt>
    <dgm:pt modelId="{F1AA863E-E904-4398-84B8-3A5731F42B12}" type="parTrans" cxnId="{C9C43419-BD59-42A7-BE3C-B777B86B54F7}">
      <dgm:prSet/>
      <dgm:spPr/>
      <dgm:t>
        <a:bodyPr/>
        <a:lstStyle/>
        <a:p>
          <a:endParaRPr lang="en-US"/>
        </a:p>
      </dgm:t>
    </dgm:pt>
    <dgm:pt modelId="{8F0B9E16-4140-4F04-B143-77017B8D5B93}" type="sibTrans" cxnId="{C9C43419-BD59-42A7-BE3C-B777B86B54F7}">
      <dgm:prSet/>
      <dgm:spPr/>
      <dgm:t>
        <a:bodyPr/>
        <a:lstStyle/>
        <a:p>
          <a:endParaRPr lang="en-US"/>
        </a:p>
      </dgm:t>
    </dgm:pt>
    <dgm:pt modelId="{FB4B0BB7-9A87-404D-86F3-4A3EA0726227}">
      <dgm:prSet/>
      <dgm:spPr/>
      <dgm:t>
        <a:bodyPr/>
        <a:lstStyle/>
        <a:p>
          <a:pPr rtl="0"/>
          <a:r>
            <a:rPr lang="en-GB" b="1" dirty="0" smtClean="0"/>
            <a:t>Backend RVI [Cloud]</a:t>
          </a:r>
          <a:br>
            <a:rPr lang="en-GB" b="1" dirty="0" smtClean="0"/>
          </a:br>
          <a:r>
            <a:rPr lang="en-GB" dirty="0" smtClean="0"/>
            <a:t>Remote Vehicle Interaction component to coordinate vehicle – Mobile App communication</a:t>
          </a:r>
          <a:endParaRPr lang="en-US" dirty="0"/>
        </a:p>
      </dgm:t>
    </dgm:pt>
    <dgm:pt modelId="{175914EC-2AF5-4E95-A546-C0BA0893F4E3}" type="parTrans" cxnId="{CFC808D0-F393-4E3C-8EF3-A07CE41C2C24}">
      <dgm:prSet/>
      <dgm:spPr/>
      <dgm:t>
        <a:bodyPr/>
        <a:lstStyle/>
        <a:p>
          <a:endParaRPr lang="en-US"/>
        </a:p>
      </dgm:t>
    </dgm:pt>
    <dgm:pt modelId="{73BC26EA-164A-4CF3-9956-2D5DF188C051}" type="sibTrans" cxnId="{CFC808D0-F393-4E3C-8EF3-A07CE41C2C24}">
      <dgm:prSet/>
      <dgm:spPr/>
      <dgm:t>
        <a:bodyPr/>
        <a:lstStyle/>
        <a:p>
          <a:endParaRPr lang="en-US"/>
        </a:p>
      </dgm:t>
    </dgm:pt>
    <dgm:pt modelId="{B3986340-38B8-4950-BDD5-851386A11D97}">
      <dgm:prSet/>
      <dgm:spPr/>
      <dgm:t>
        <a:bodyPr/>
        <a:lstStyle/>
        <a:p>
          <a:pPr rtl="0"/>
          <a:r>
            <a:rPr lang="en-GB" b="1" dirty="0" smtClean="0"/>
            <a:t>Mobile App [Phone]</a:t>
          </a:r>
          <a:br>
            <a:rPr lang="en-GB" b="1" dirty="0" smtClean="0"/>
          </a:br>
          <a:r>
            <a:rPr lang="en-GB" dirty="0" smtClean="0"/>
            <a:t>HTML 5 application to subscribe, receive and display real time vehicle data</a:t>
          </a:r>
          <a:endParaRPr lang="en-US" dirty="0"/>
        </a:p>
      </dgm:t>
    </dgm:pt>
    <dgm:pt modelId="{8CCCE0B6-3756-4733-8F77-8609D1BA6BA7}" type="parTrans" cxnId="{2682F4E7-D3EC-4E2C-8542-A75D3B74F5F8}">
      <dgm:prSet/>
      <dgm:spPr/>
      <dgm:t>
        <a:bodyPr/>
        <a:lstStyle/>
        <a:p>
          <a:endParaRPr lang="en-US"/>
        </a:p>
      </dgm:t>
    </dgm:pt>
    <dgm:pt modelId="{D1325056-51F3-463A-922C-600A1109C641}" type="sibTrans" cxnId="{2682F4E7-D3EC-4E2C-8542-A75D3B74F5F8}">
      <dgm:prSet/>
      <dgm:spPr/>
      <dgm:t>
        <a:bodyPr/>
        <a:lstStyle/>
        <a:p>
          <a:endParaRPr lang="en-US"/>
        </a:p>
      </dgm:t>
    </dgm:pt>
    <dgm:pt modelId="{32200411-A8EF-40C8-8AF3-0D627E2AEA2D}" type="pres">
      <dgm:prSet presAssocID="{0A296DC2-6585-4E07-9809-EE01D50527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A0E871-7486-4F1B-922E-0B14257D93B3}" type="pres">
      <dgm:prSet presAssocID="{E30F1C16-1B3B-4FEE-BB02-0BF2A025B36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A29-2411-4C1C-9B11-6E4F9EDCE3A2}" type="pres">
      <dgm:prSet presAssocID="{8F0B9E16-4140-4F04-B143-77017B8D5B93}" presName="spacer" presStyleCnt="0"/>
      <dgm:spPr/>
    </dgm:pt>
    <dgm:pt modelId="{38F37F46-9478-4A22-8B4F-64FC6E8315DB}" type="pres">
      <dgm:prSet presAssocID="{FB4B0BB7-9A87-404D-86F3-4A3EA072622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00B56-537F-45F1-AF90-F74B3C6EC459}" type="pres">
      <dgm:prSet presAssocID="{73BC26EA-164A-4CF3-9956-2D5DF188C051}" presName="spacer" presStyleCnt="0"/>
      <dgm:spPr/>
    </dgm:pt>
    <dgm:pt modelId="{522008EA-06B2-4A8A-BB28-3F80C63DEF38}" type="pres">
      <dgm:prSet presAssocID="{B3986340-38B8-4950-BDD5-851386A11D9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6F097D-206C-438E-81CF-7CB4C155C681}" type="presOf" srcId="{0A296DC2-6585-4E07-9809-EE01D5052765}" destId="{32200411-A8EF-40C8-8AF3-0D627E2AEA2D}" srcOrd="0" destOrd="0" presId="urn:microsoft.com/office/officeart/2005/8/layout/vList2"/>
    <dgm:cxn modelId="{2682F4E7-D3EC-4E2C-8542-A75D3B74F5F8}" srcId="{0A296DC2-6585-4E07-9809-EE01D5052765}" destId="{B3986340-38B8-4950-BDD5-851386A11D97}" srcOrd="2" destOrd="0" parTransId="{8CCCE0B6-3756-4733-8F77-8609D1BA6BA7}" sibTransId="{D1325056-51F3-463A-922C-600A1109C641}"/>
    <dgm:cxn modelId="{8FC60A8D-7D73-4446-B8A4-8B05E3A06683}" type="presOf" srcId="{FB4B0BB7-9A87-404D-86F3-4A3EA0726227}" destId="{38F37F46-9478-4A22-8B4F-64FC6E8315DB}" srcOrd="0" destOrd="0" presId="urn:microsoft.com/office/officeart/2005/8/layout/vList2"/>
    <dgm:cxn modelId="{C9C43419-BD59-42A7-BE3C-B777B86B54F7}" srcId="{0A296DC2-6585-4E07-9809-EE01D5052765}" destId="{E30F1C16-1B3B-4FEE-BB02-0BF2A025B36E}" srcOrd="0" destOrd="0" parTransId="{F1AA863E-E904-4398-84B8-3A5731F42B12}" sibTransId="{8F0B9E16-4140-4F04-B143-77017B8D5B93}"/>
    <dgm:cxn modelId="{DCE526E9-5261-44FF-A093-DD266B96984D}" type="presOf" srcId="{B3986340-38B8-4950-BDD5-851386A11D97}" destId="{522008EA-06B2-4A8A-BB28-3F80C63DEF38}" srcOrd="0" destOrd="0" presId="urn:microsoft.com/office/officeart/2005/8/layout/vList2"/>
    <dgm:cxn modelId="{21C959B2-B1D6-4108-A8C3-51781E9824C7}" type="presOf" srcId="{E30F1C16-1B3B-4FEE-BB02-0BF2A025B36E}" destId="{5BA0E871-7486-4F1B-922E-0B14257D93B3}" srcOrd="0" destOrd="0" presId="urn:microsoft.com/office/officeart/2005/8/layout/vList2"/>
    <dgm:cxn modelId="{CFC808D0-F393-4E3C-8EF3-A07CE41C2C24}" srcId="{0A296DC2-6585-4E07-9809-EE01D5052765}" destId="{FB4B0BB7-9A87-404D-86F3-4A3EA0726227}" srcOrd="1" destOrd="0" parTransId="{175914EC-2AF5-4E95-A546-C0BA0893F4E3}" sibTransId="{73BC26EA-164A-4CF3-9956-2D5DF188C051}"/>
    <dgm:cxn modelId="{BA542858-4411-49F3-A8C8-1F68AB78C119}" type="presParOf" srcId="{32200411-A8EF-40C8-8AF3-0D627E2AEA2D}" destId="{5BA0E871-7486-4F1B-922E-0B14257D93B3}" srcOrd="0" destOrd="0" presId="urn:microsoft.com/office/officeart/2005/8/layout/vList2"/>
    <dgm:cxn modelId="{1126333E-09D1-4E6F-9610-C8082CBBFC3C}" type="presParOf" srcId="{32200411-A8EF-40C8-8AF3-0D627E2AEA2D}" destId="{978BAA29-2411-4C1C-9B11-6E4F9EDCE3A2}" srcOrd="1" destOrd="0" presId="urn:microsoft.com/office/officeart/2005/8/layout/vList2"/>
    <dgm:cxn modelId="{66C8B265-8BA1-426F-9CD2-0C31952EDC1E}" type="presParOf" srcId="{32200411-A8EF-40C8-8AF3-0D627E2AEA2D}" destId="{38F37F46-9478-4A22-8B4F-64FC6E8315DB}" srcOrd="2" destOrd="0" presId="urn:microsoft.com/office/officeart/2005/8/layout/vList2"/>
    <dgm:cxn modelId="{35794DB8-88B9-4E75-BB28-24FF62E2B6E8}" type="presParOf" srcId="{32200411-A8EF-40C8-8AF3-0D627E2AEA2D}" destId="{C5900B56-537F-45F1-AF90-F74B3C6EC459}" srcOrd="3" destOrd="0" presId="urn:microsoft.com/office/officeart/2005/8/layout/vList2"/>
    <dgm:cxn modelId="{B667431D-EA08-4451-92CE-7B56FAA33009}" type="presParOf" srcId="{32200411-A8EF-40C8-8AF3-0D627E2AEA2D}" destId="{522008EA-06B2-4A8A-BB28-3F80C63DEF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OBD-II Dongle is complete embedded system with mobile data and Linux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Data Collection App retrieves  data from vehicle and sends it to backend system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Onboard RVI coordinates all communication vehicle and backend.</a:t>
          </a:r>
          <a:endParaRPr lang="en-US" sz="1400" dirty="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F3DA42D-9988-4925-B752-DFE70EE908C3}">
      <dgm:prSet custT="1"/>
      <dgm:spPr/>
      <dgm:t>
        <a:bodyPr/>
        <a:lstStyle/>
        <a:p>
          <a:pPr rtl="0"/>
          <a:r>
            <a:rPr lang="en-US" sz="1400" dirty="0" smtClean="0"/>
            <a:t>Backend RVI resides in the cloud and receives data from all vehicles</a:t>
          </a:r>
          <a:endParaRPr lang="en-US" sz="1400" dirty="0"/>
        </a:p>
      </dgm:t>
    </dgm:pt>
    <dgm:pt modelId="{E8F08568-CF88-4DF1-A686-AEC9AA820CE7}" type="parTrans" cxnId="{F7F9FD9F-9F7D-42B6-BFD8-0C54710CBC3D}">
      <dgm:prSet/>
      <dgm:spPr/>
      <dgm:t>
        <a:bodyPr/>
        <a:lstStyle/>
        <a:p>
          <a:endParaRPr lang="en-US" sz="2400"/>
        </a:p>
      </dgm:t>
    </dgm:pt>
    <dgm:pt modelId="{63C7D4BF-1513-4895-9CCE-713F43A0C9CA}" type="sibTrans" cxnId="{F7F9FD9F-9F7D-42B6-BFD8-0C54710CBC3D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85AE86BD-2455-4A45-9076-E6BECAD6CC44}" type="pres">
      <dgm:prSet presAssocID="{A7532719-EC9D-46EF-BE64-765673BB52E8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9FAB4-DB5D-443F-B7EC-4A8E692F6DFF}" type="pres">
      <dgm:prSet presAssocID="{A7532719-EC9D-46EF-BE64-765673BB52E8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760CD-0B68-4CDA-A0DF-9E3A6F4AAD55}" type="pres">
      <dgm:prSet presAssocID="{A7532719-EC9D-46EF-BE64-765673BB52E8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49404-2364-43E8-8474-DECAF2938D90}" type="pres">
      <dgm:prSet presAssocID="{A7532719-EC9D-46EF-BE64-765673BB52E8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994699-8CA5-4247-9AB7-5D2961F62213}" type="pres">
      <dgm:prSet presAssocID="{A7532719-EC9D-46EF-BE64-765673BB52E8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3AD79B-24C0-4811-8A7F-682A69A95355}" type="pres">
      <dgm:prSet presAssocID="{A7532719-EC9D-46EF-BE64-765673BB52E8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4C7917-75AE-4B84-9A03-D643DB5A5C55}" type="pres">
      <dgm:prSet presAssocID="{A7532719-EC9D-46EF-BE64-765673BB52E8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BF7F7-96CE-48F1-98CE-8205C0A50F05}" type="pres">
      <dgm:prSet presAssocID="{A7532719-EC9D-46EF-BE64-765673BB52E8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40F82-6B1C-41D4-AC23-1D1D87CB2D77}" type="pres">
      <dgm:prSet presAssocID="{A7532719-EC9D-46EF-BE64-765673BB52E8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54D4F8-2129-42CE-833E-FCEF4856839A}" type="pres">
      <dgm:prSet presAssocID="{A7532719-EC9D-46EF-BE64-765673BB52E8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7C5A0-011F-4BF9-A8F2-5C914D75FEFB}" type="pres">
      <dgm:prSet presAssocID="{A7532719-EC9D-46EF-BE64-765673BB52E8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15316-92D3-4925-B574-9099851C5683}" type="presOf" srcId="{547C879B-BD89-47DA-974B-BF8F03511315}" destId="{85AE86BD-2455-4A45-9076-E6BECAD6CC44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F7F9FD9F-9F7D-42B6-BFD8-0C54710CBC3D}" srcId="{A7532719-EC9D-46EF-BE64-765673BB52E8}" destId="{2F3DA42D-9988-4925-B752-DFE70EE908C3}" srcOrd="3" destOrd="0" parTransId="{E8F08568-CF88-4DF1-A686-AEC9AA820CE7}" sibTransId="{63C7D4BF-1513-4895-9CCE-713F43A0C9CA}"/>
    <dgm:cxn modelId="{E4DCAA5A-3BDF-4C64-9C95-6F09C5FE5257}" type="presOf" srcId="{56479D57-7864-4D00-9136-A23F7D891DF2}" destId="{691760CD-0B68-4CDA-A0DF-9E3A6F4AAD55}" srcOrd="0" destOrd="0" presId="urn:microsoft.com/office/officeart/2005/8/layout/vProcess5"/>
    <dgm:cxn modelId="{12017453-6043-4B0D-B4A0-DA370A2C8FF4}" type="presOf" srcId="{06D98CB0-8A81-40D2-BBBF-DD3886406BD5}" destId="{0E3AD79B-24C0-4811-8A7F-682A69A95355}" srcOrd="0" destOrd="0" presId="urn:microsoft.com/office/officeart/2005/8/layout/vProcess5"/>
    <dgm:cxn modelId="{016D8E7F-7A7E-4623-82F6-DB59232A0A8F}" type="presOf" srcId="{3AF7CB96-213C-4DD9-9D57-A92CD8350B17}" destId="{CD99FAB4-DB5D-443F-B7EC-4A8E692F6DFF}" srcOrd="0" destOrd="0" presId="urn:microsoft.com/office/officeart/2005/8/layout/vProcess5"/>
    <dgm:cxn modelId="{CF3BF5A4-6E00-41DB-9F46-D437CA4149BB}" type="presOf" srcId="{A7532719-EC9D-46EF-BE64-765673BB52E8}" destId="{9C7AB830-D93E-4626-8F57-7BA94B1DED65}" srcOrd="0" destOrd="0" presId="urn:microsoft.com/office/officeart/2005/8/layout/vProcess5"/>
    <dgm:cxn modelId="{4A6A1997-38DE-4481-BB00-4D17E4DA0F5F}" type="presOf" srcId="{3AF7CB96-213C-4DD9-9D57-A92CD8350B17}" destId="{72040F82-6B1C-41D4-AC23-1D1D87CB2D77}" srcOrd="1" destOrd="0" presId="urn:microsoft.com/office/officeart/2005/8/layout/vProcess5"/>
    <dgm:cxn modelId="{DEE7A9B5-2FD9-45FE-A414-EA2865F33377}" type="presOf" srcId="{B13F40A7-6F8A-4359-BAA9-CF8E5C37BEA9}" destId="{58994699-8CA5-4247-9AB7-5D2961F62213}" srcOrd="0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C6CB88A6-AED4-4C7F-BF49-F32DCE4632A6}" type="presOf" srcId="{2F3DA42D-9988-4925-B752-DFE70EE908C3}" destId="{D4F7C5A0-011F-4BF9-A8F2-5C914D75FEFB}" srcOrd="1" destOrd="0" presId="urn:microsoft.com/office/officeart/2005/8/layout/vProcess5"/>
    <dgm:cxn modelId="{D3DEACB6-AE3E-48AE-BB6E-1ACF2DA715E3}" type="presOf" srcId="{2F3DA42D-9988-4925-B752-DFE70EE908C3}" destId="{4E249404-2364-43E8-8474-DECAF2938D90}" srcOrd="0" destOrd="0" presId="urn:microsoft.com/office/officeart/2005/8/layout/vProcess5"/>
    <dgm:cxn modelId="{8E6150A6-C6A3-40B1-AE4C-54B4A75379DA}" type="presOf" srcId="{547C879B-BD89-47DA-974B-BF8F03511315}" destId="{BDDBF7F7-96CE-48F1-98CE-8205C0A50F05}" srcOrd="1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86EF7FC0-E3DE-4E92-A45E-87073E1156C0}" type="presOf" srcId="{56479D57-7864-4D00-9136-A23F7D891DF2}" destId="{ED54D4F8-2129-42CE-833E-FCEF4856839A}" srcOrd="1" destOrd="0" presId="urn:microsoft.com/office/officeart/2005/8/layout/vProcess5"/>
    <dgm:cxn modelId="{4B033502-9067-40A0-B199-47F57FDB023C}" type="presOf" srcId="{73F65232-322B-40CD-BBDF-7273336DAF9F}" destId="{5A4C7917-75AE-4B84-9A03-D643DB5A5C55}" srcOrd="0" destOrd="0" presId="urn:microsoft.com/office/officeart/2005/8/layout/vProcess5"/>
    <dgm:cxn modelId="{EACCAC36-B8D5-4F5C-9F9D-1EFBD7CD30D2}" type="presParOf" srcId="{9C7AB830-D93E-4626-8F57-7BA94B1DED65}" destId="{6D21DE12-9F9C-4DF3-AB64-147A987E9881}" srcOrd="0" destOrd="0" presId="urn:microsoft.com/office/officeart/2005/8/layout/vProcess5"/>
    <dgm:cxn modelId="{C23A6A63-C58B-42A1-8092-269BC7B9D57B}" type="presParOf" srcId="{9C7AB830-D93E-4626-8F57-7BA94B1DED65}" destId="{85AE86BD-2455-4A45-9076-E6BECAD6CC44}" srcOrd="1" destOrd="0" presId="urn:microsoft.com/office/officeart/2005/8/layout/vProcess5"/>
    <dgm:cxn modelId="{F75F542D-58AA-43E0-90BC-2CB39E1F49B1}" type="presParOf" srcId="{9C7AB830-D93E-4626-8F57-7BA94B1DED65}" destId="{CD99FAB4-DB5D-443F-B7EC-4A8E692F6DFF}" srcOrd="2" destOrd="0" presId="urn:microsoft.com/office/officeart/2005/8/layout/vProcess5"/>
    <dgm:cxn modelId="{8C4DBEBB-47AA-4CE3-8721-B2A23783AF47}" type="presParOf" srcId="{9C7AB830-D93E-4626-8F57-7BA94B1DED65}" destId="{691760CD-0B68-4CDA-A0DF-9E3A6F4AAD55}" srcOrd="3" destOrd="0" presId="urn:microsoft.com/office/officeart/2005/8/layout/vProcess5"/>
    <dgm:cxn modelId="{76835081-8D07-498D-85FC-C5F3688A1EC5}" type="presParOf" srcId="{9C7AB830-D93E-4626-8F57-7BA94B1DED65}" destId="{4E249404-2364-43E8-8474-DECAF2938D90}" srcOrd="4" destOrd="0" presId="urn:microsoft.com/office/officeart/2005/8/layout/vProcess5"/>
    <dgm:cxn modelId="{2838CCA5-BB70-45B7-ACF7-F3F321AE2A4A}" type="presParOf" srcId="{9C7AB830-D93E-4626-8F57-7BA94B1DED65}" destId="{58994699-8CA5-4247-9AB7-5D2961F62213}" srcOrd="5" destOrd="0" presId="urn:microsoft.com/office/officeart/2005/8/layout/vProcess5"/>
    <dgm:cxn modelId="{51831829-FF0F-4F5A-A71D-1B13713167AE}" type="presParOf" srcId="{9C7AB830-D93E-4626-8F57-7BA94B1DED65}" destId="{0E3AD79B-24C0-4811-8A7F-682A69A95355}" srcOrd="6" destOrd="0" presId="urn:microsoft.com/office/officeart/2005/8/layout/vProcess5"/>
    <dgm:cxn modelId="{77346995-5721-4CD4-A77D-D3CB73F2CD20}" type="presParOf" srcId="{9C7AB830-D93E-4626-8F57-7BA94B1DED65}" destId="{5A4C7917-75AE-4B84-9A03-D643DB5A5C55}" srcOrd="7" destOrd="0" presId="urn:microsoft.com/office/officeart/2005/8/layout/vProcess5"/>
    <dgm:cxn modelId="{1FD31E70-9C68-477D-A888-08808CA4680E}" type="presParOf" srcId="{9C7AB830-D93E-4626-8F57-7BA94B1DED65}" destId="{BDDBF7F7-96CE-48F1-98CE-8205C0A50F05}" srcOrd="8" destOrd="0" presId="urn:microsoft.com/office/officeart/2005/8/layout/vProcess5"/>
    <dgm:cxn modelId="{8142D3EF-8B47-4E5D-9A4F-485131F94FB4}" type="presParOf" srcId="{9C7AB830-D93E-4626-8F57-7BA94B1DED65}" destId="{72040F82-6B1C-41D4-AC23-1D1D87CB2D77}" srcOrd="9" destOrd="0" presId="urn:microsoft.com/office/officeart/2005/8/layout/vProcess5"/>
    <dgm:cxn modelId="{7C9B2D17-D3FA-44E2-A7F7-EB825AE56230}" type="presParOf" srcId="{9C7AB830-D93E-4626-8F57-7BA94B1DED65}" destId="{ED54D4F8-2129-42CE-833E-FCEF4856839A}" srcOrd="10" destOrd="0" presId="urn:microsoft.com/office/officeart/2005/8/layout/vProcess5"/>
    <dgm:cxn modelId="{361118D2-06AB-4BA1-A8AD-F457CF7B62F2}" type="presParOf" srcId="{9C7AB830-D93E-4626-8F57-7BA94B1DED65}" destId="{D4F7C5A0-011F-4BF9-A8F2-5C914D75FE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532719-EC9D-46EF-BE64-765673BB52E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C879B-BD89-47DA-974B-BF8F03511315}">
      <dgm:prSet custT="1"/>
      <dgm:spPr/>
      <dgm:t>
        <a:bodyPr/>
        <a:lstStyle/>
        <a:p>
          <a:pPr rtl="0"/>
          <a:r>
            <a:rPr lang="en-US" sz="1400" dirty="0" smtClean="0"/>
            <a:t>HTML 5 and JavaScript mobile web app</a:t>
          </a:r>
          <a:endParaRPr lang="en-US" sz="1400" dirty="0"/>
        </a:p>
      </dgm:t>
    </dgm:pt>
    <dgm:pt modelId="{13D55E8A-3BA0-4851-9A41-183481721714}" type="parTrans" cxnId="{D592B9F8-D4F2-4C0A-9925-4F4E6E714C4A}">
      <dgm:prSet/>
      <dgm:spPr/>
      <dgm:t>
        <a:bodyPr/>
        <a:lstStyle/>
        <a:p>
          <a:endParaRPr lang="en-US" sz="2400"/>
        </a:p>
      </dgm:t>
    </dgm:pt>
    <dgm:pt modelId="{B13F40A7-6F8A-4359-BAA9-CF8E5C37BEA9}" type="sibTrans" cxnId="{D592B9F8-D4F2-4C0A-9925-4F4E6E714C4A}">
      <dgm:prSet custT="1"/>
      <dgm:spPr/>
      <dgm:t>
        <a:bodyPr/>
        <a:lstStyle/>
        <a:p>
          <a:endParaRPr lang="en-US" sz="1600"/>
        </a:p>
      </dgm:t>
    </dgm:pt>
    <dgm:pt modelId="{3AF7CB96-213C-4DD9-9D57-A92CD8350B17}">
      <dgm:prSet custT="1"/>
      <dgm:spPr/>
      <dgm:t>
        <a:bodyPr/>
        <a:lstStyle/>
        <a:p>
          <a:pPr rtl="0"/>
          <a:r>
            <a:rPr lang="en-US" sz="1400" dirty="0" smtClean="0"/>
            <a:t>Rvi.js provides connectivity to backend RVI server </a:t>
          </a:r>
          <a:endParaRPr lang="en-US" sz="1400" dirty="0"/>
        </a:p>
      </dgm:t>
    </dgm:pt>
    <dgm:pt modelId="{5E464D2D-F10F-4F8E-A15D-459FDFFC4BB2}" type="parTrans" cxnId="{6C499022-15C1-4ED8-959C-766604EFD036}">
      <dgm:prSet/>
      <dgm:spPr/>
      <dgm:t>
        <a:bodyPr/>
        <a:lstStyle/>
        <a:p>
          <a:endParaRPr lang="en-US" sz="2400"/>
        </a:p>
      </dgm:t>
    </dgm:pt>
    <dgm:pt modelId="{06D98CB0-8A81-40D2-BBBF-DD3886406BD5}" type="sibTrans" cxnId="{6C499022-15C1-4ED8-959C-766604EFD036}">
      <dgm:prSet custT="1"/>
      <dgm:spPr/>
      <dgm:t>
        <a:bodyPr/>
        <a:lstStyle/>
        <a:p>
          <a:endParaRPr lang="en-US" sz="1600"/>
        </a:p>
      </dgm:t>
    </dgm:pt>
    <dgm:pt modelId="{56479D57-7864-4D00-9136-A23F7D891DF2}">
      <dgm:prSet custT="1"/>
      <dgm:spPr/>
      <dgm:t>
        <a:bodyPr/>
        <a:lstStyle/>
        <a:p>
          <a:pPr rtl="0"/>
          <a:r>
            <a:rPr lang="en-US" sz="1400" dirty="0" smtClean="0"/>
            <a:t>Web application uses simple API to communicate with vehicle</a:t>
          </a:r>
          <a:endParaRPr lang="en-US" sz="1400" dirty="0"/>
        </a:p>
      </dgm:t>
    </dgm:pt>
    <dgm:pt modelId="{73F65232-322B-40CD-BBDF-7273336DAF9F}" type="sibTrans" cxnId="{2CCE0249-E9CA-4BE2-9E2C-9A28D5EA90B3}">
      <dgm:prSet custT="1"/>
      <dgm:spPr/>
      <dgm:t>
        <a:bodyPr/>
        <a:lstStyle/>
        <a:p>
          <a:endParaRPr lang="en-US" sz="1600"/>
        </a:p>
      </dgm:t>
    </dgm:pt>
    <dgm:pt modelId="{2960610A-232F-417D-8BEC-CB2837ABD618}" type="parTrans" cxnId="{2CCE0249-E9CA-4BE2-9E2C-9A28D5EA90B3}">
      <dgm:prSet/>
      <dgm:spPr/>
      <dgm:t>
        <a:bodyPr/>
        <a:lstStyle/>
        <a:p>
          <a:endParaRPr lang="en-US" sz="2400"/>
        </a:p>
      </dgm:t>
    </dgm:pt>
    <dgm:pt modelId="{9C7AB830-D93E-4626-8F57-7BA94B1DED65}" type="pres">
      <dgm:prSet presAssocID="{A7532719-EC9D-46EF-BE64-765673BB52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1DE12-9F9C-4DF3-AB64-147A987E9881}" type="pres">
      <dgm:prSet presAssocID="{A7532719-EC9D-46EF-BE64-765673BB52E8}" presName="dummyMaxCanvas" presStyleCnt="0">
        <dgm:presLayoutVars/>
      </dgm:prSet>
      <dgm:spPr/>
    </dgm:pt>
    <dgm:pt modelId="{3A0C9425-CC10-428E-B5A7-F5C71A2C4CE2}" type="pres">
      <dgm:prSet presAssocID="{A7532719-EC9D-46EF-BE64-765673BB52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551C5-B29D-46A2-B339-A69F74288C2D}" type="pres">
      <dgm:prSet presAssocID="{A7532719-EC9D-46EF-BE64-765673BB52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76C2B-1F71-468E-92D8-A1F4046A2720}" type="pres">
      <dgm:prSet presAssocID="{A7532719-EC9D-46EF-BE64-765673BB52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AAFC8-1E8E-4371-98C0-EC26B821456A}" type="pres">
      <dgm:prSet presAssocID="{A7532719-EC9D-46EF-BE64-765673BB52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2CDD3-1A31-481E-A2FF-794F8E25A4EC}" type="pres">
      <dgm:prSet presAssocID="{A7532719-EC9D-46EF-BE64-765673BB52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92747B-0D8D-44DB-A676-09F3D3026655}" type="pres">
      <dgm:prSet presAssocID="{A7532719-EC9D-46EF-BE64-765673BB52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10D29-F8CA-40D2-9E15-165881A7B21E}" type="pres">
      <dgm:prSet presAssocID="{A7532719-EC9D-46EF-BE64-765673BB52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57880-1BA7-4C50-954B-FDCB71BEEAE5}" type="pres">
      <dgm:prSet presAssocID="{A7532719-EC9D-46EF-BE64-765673BB52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490649-4FF1-40BB-B188-9C2259BCEFBE}" type="presOf" srcId="{06D98CB0-8A81-40D2-BBBF-DD3886406BD5}" destId="{00B2CDD3-1A31-481E-A2FF-794F8E25A4EC}" srcOrd="0" destOrd="0" presId="urn:microsoft.com/office/officeart/2005/8/layout/vProcess5"/>
    <dgm:cxn modelId="{E2A01F70-0C65-4875-BDC6-64E2299CC688}" type="presOf" srcId="{547C879B-BD89-47DA-974B-BF8F03511315}" destId="{3A0C9425-CC10-428E-B5A7-F5C71A2C4CE2}" srcOrd="0" destOrd="0" presId="urn:microsoft.com/office/officeart/2005/8/layout/vProcess5"/>
    <dgm:cxn modelId="{D592B9F8-D4F2-4C0A-9925-4F4E6E714C4A}" srcId="{A7532719-EC9D-46EF-BE64-765673BB52E8}" destId="{547C879B-BD89-47DA-974B-BF8F03511315}" srcOrd="0" destOrd="0" parTransId="{13D55E8A-3BA0-4851-9A41-183481721714}" sibTransId="{B13F40A7-6F8A-4359-BAA9-CF8E5C37BEA9}"/>
    <dgm:cxn modelId="{86EEBC50-C52E-4C8D-9C08-6B5786B33267}" type="presOf" srcId="{3AF7CB96-213C-4DD9-9D57-A92CD8350B17}" destId="{6BB551C5-B29D-46A2-B339-A69F74288C2D}" srcOrd="0" destOrd="0" presId="urn:microsoft.com/office/officeart/2005/8/layout/vProcess5"/>
    <dgm:cxn modelId="{0EE6C8A9-FEED-4460-B5BF-D0DB85EC6DBB}" type="presOf" srcId="{547C879B-BD89-47DA-974B-BF8F03511315}" destId="{AF92747B-0D8D-44DB-A676-09F3D3026655}" srcOrd="1" destOrd="0" presId="urn:microsoft.com/office/officeart/2005/8/layout/vProcess5"/>
    <dgm:cxn modelId="{2CCE0249-E9CA-4BE2-9E2C-9A28D5EA90B3}" srcId="{A7532719-EC9D-46EF-BE64-765673BB52E8}" destId="{56479D57-7864-4D00-9136-A23F7D891DF2}" srcOrd="2" destOrd="0" parTransId="{2960610A-232F-417D-8BEC-CB2837ABD618}" sibTransId="{73F65232-322B-40CD-BBDF-7273336DAF9F}"/>
    <dgm:cxn modelId="{DBA47D56-841B-4D08-BEE7-878B4092F227}" type="presOf" srcId="{56479D57-7864-4D00-9136-A23F7D891DF2}" destId="{14676C2B-1F71-468E-92D8-A1F4046A2720}" srcOrd="0" destOrd="0" presId="urn:microsoft.com/office/officeart/2005/8/layout/vProcess5"/>
    <dgm:cxn modelId="{01C567BC-EF1C-4ED0-8DE9-A9361F54BC47}" type="presOf" srcId="{56479D57-7864-4D00-9136-A23F7D891DF2}" destId="{9B257880-1BA7-4C50-954B-FDCB71BEEAE5}" srcOrd="1" destOrd="0" presId="urn:microsoft.com/office/officeart/2005/8/layout/vProcess5"/>
    <dgm:cxn modelId="{6469352C-F1C3-4337-8350-685E6A33976D}" type="presOf" srcId="{3AF7CB96-213C-4DD9-9D57-A92CD8350B17}" destId="{81710D29-F8CA-40D2-9E15-165881A7B21E}" srcOrd="1" destOrd="0" presId="urn:microsoft.com/office/officeart/2005/8/layout/vProcess5"/>
    <dgm:cxn modelId="{7E4D19DE-13C9-4BF3-9933-8C4693B58960}" type="presOf" srcId="{B13F40A7-6F8A-4359-BAA9-CF8E5C37BEA9}" destId="{F75AAFC8-1E8E-4371-98C0-EC26B821456A}" srcOrd="0" destOrd="0" presId="urn:microsoft.com/office/officeart/2005/8/layout/vProcess5"/>
    <dgm:cxn modelId="{9C1EF715-B155-4575-AF60-38A2E82FAC99}" type="presOf" srcId="{A7532719-EC9D-46EF-BE64-765673BB52E8}" destId="{9C7AB830-D93E-4626-8F57-7BA94B1DED65}" srcOrd="0" destOrd="0" presId="urn:microsoft.com/office/officeart/2005/8/layout/vProcess5"/>
    <dgm:cxn modelId="{6C499022-15C1-4ED8-959C-766604EFD036}" srcId="{A7532719-EC9D-46EF-BE64-765673BB52E8}" destId="{3AF7CB96-213C-4DD9-9D57-A92CD8350B17}" srcOrd="1" destOrd="0" parTransId="{5E464D2D-F10F-4F8E-A15D-459FDFFC4BB2}" sibTransId="{06D98CB0-8A81-40D2-BBBF-DD3886406BD5}"/>
    <dgm:cxn modelId="{51277F83-5D94-45D3-B916-E42CD2B2E6B3}" type="presParOf" srcId="{9C7AB830-D93E-4626-8F57-7BA94B1DED65}" destId="{6D21DE12-9F9C-4DF3-AB64-147A987E9881}" srcOrd="0" destOrd="0" presId="urn:microsoft.com/office/officeart/2005/8/layout/vProcess5"/>
    <dgm:cxn modelId="{25CFA34C-0ACF-4E16-95D6-FE4FD4889AAE}" type="presParOf" srcId="{9C7AB830-D93E-4626-8F57-7BA94B1DED65}" destId="{3A0C9425-CC10-428E-B5A7-F5C71A2C4CE2}" srcOrd="1" destOrd="0" presId="urn:microsoft.com/office/officeart/2005/8/layout/vProcess5"/>
    <dgm:cxn modelId="{C9C2F140-DB66-4D14-8F50-E9EE04D87833}" type="presParOf" srcId="{9C7AB830-D93E-4626-8F57-7BA94B1DED65}" destId="{6BB551C5-B29D-46A2-B339-A69F74288C2D}" srcOrd="2" destOrd="0" presId="urn:microsoft.com/office/officeart/2005/8/layout/vProcess5"/>
    <dgm:cxn modelId="{11808F9B-71DB-42A6-B315-DD10AAE80225}" type="presParOf" srcId="{9C7AB830-D93E-4626-8F57-7BA94B1DED65}" destId="{14676C2B-1F71-468E-92D8-A1F4046A2720}" srcOrd="3" destOrd="0" presId="urn:microsoft.com/office/officeart/2005/8/layout/vProcess5"/>
    <dgm:cxn modelId="{509B8A5D-8983-4C60-B960-B2CB1F452AB1}" type="presParOf" srcId="{9C7AB830-D93E-4626-8F57-7BA94B1DED65}" destId="{F75AAFC8-1E8E-4371-98C0-EC26B821456A}" srcOrd="4" destOrd="0" presId="urn:microsoft.com/office/officeart/2005/8/layout/vProcess5"/>
    <dgm:cxn modelId="{FA19D651-0E7F-4917-861E-318CFFA23587}" type="presParOf" srcId="{9C7AB830-D93E-4626-8F57-7BA94B1DED65}" destId="{00B2CDD3-1A31-481E-A2FF-794F8E25A4EC}" srcOrd="5" destOrd="0" presId="urn:microsoft.com/office/officeart/2005/8/layout/vProcess5"/>
    <dgm:cxn modelId="{D8E4EAEE-A1A4-4ACA-ACF6-F997EC88FFC9}" type="presParOf" srcId="{9C7AB830-D93E-4626-8F57-7BA94B1DED65}" destId="{AF92747B-0D8D-44DB-A676-09F3D3026655}" srcOrd="6" destOrd="0" presId="urn:microsoft.com/office/officeart/2005/8/layout/vProcess5"/>
    <dgm:cxn modelId="{12A6E389-BDF0-4963-8FE3-B6FAC22635E5}" type="presParOf" srcId="{9C7AB830-D93E-4626-8F57-7BA94B1DED65}" destId="{81710D29-F8CA-40D2-9E15-165881A7B21E}" srcOrd="7" destOrd="0" presId="urn:microsoft.com/office/officeart/2005/8/layout/vProcess5"/>
    <dgm:cxn modelId="{FB17A82A-693D-431B-A0AE-10871DEE8BE8}" type="presParOf" srcId="{9C7AB830-D93E-4626-8F57-7BA94B1DED65}" destId="{9B257880-1BA7-4C50-954B-FDCB71BEEA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9E9D7-4285-439B-AEEC-FCC78C7EFD18}">
      <dsp:nvSpPr>
        <dsp:cNvPr id="0" name=""/>
        <dsp:cNvSpPr/>
      </dsp:nvSpPr>
      <dsp:spPr>
        <a:xfrm rot="10800000">
          <a:off x="1435570" y="279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Real time remote dashboard</a:t>
          </a:r>
          <a:endParaRPr lang="en-US" sz="2900" kern="1200" dirty="0"/>
        </a:p>
      </dsp:txBody>
      <dsp:txXfrm rot="10800000">
        <a:off x="1599191" y="279"/>
        <a:ext cx="4886206" cy="654484"/>
      </dsp:txXfrm>
    </dsp:sp>
    <dsp:sp modelId="{42D4BAC1-AAB6-4E4C-A51D-8CB2487B2623}">
      <dsp:nvSpPr>
        <dsp:cNvPr id="0" name=""/>
        <dsp:cNvSpPr/>
      </dsp:nvSpPr>
      <dsp:spPr>
        <a:xfrm>
          <a:off x="651124" y="279"/>
          <a:ext cx="654484" cy="65448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CA4F-B995-47CC-9F25-DC0C3574F3D8}">
      <dsp:nvSpPr>
        <dsp:cNvPr id="0" name=""/>
        <dsp:cNvSpPr/>
      </dsp:nvSpPr>
      <dsp:spPr>
        <a:xfrm rot="10800000">
          <a:off x="1435570" y="818385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From any vehicle</a:t>
          </a:r>
          <a:endParaRPr lang="en-US" sz="2900" kern="1200" dirty="0"/>
        </a:p>
      </dsp:txBody>
      <dsp:txXfrm rot="10800000">
        <a:off x="1599191" y="818385"/>
        <a:ext cx="4886206" cy="654484"/>
      </dsp:txXfrm>
    </dsp:sp>
    <dsp:sp modelId="{536AEDA1-0432-40A4-91AD-3420519EF0FC}">
      <dsp:nvSpPr>
        <dsp:cNvPr id="0" name=""/>
        <dsp:cNvSpPr/>
      </dsp:nvSpPr>
      <dsp:spPr>
        <a:xfrm>
          <a:off x="651124" y="818385"/>
          <a:ext cx="654484" cy="65448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70401-0C59-4F00-B65F-E243B19DA876}">
      <dsp:nvSpPr>
        <dsp:cNvPr id="0" name=""/>
        <dsp:cNvSpPr/>
      </dsp:nvSpPr>
      <dsp:spPr>
        <a:xfrm rot="10800000">
          <a:off x="1435570" y="1636490"/>
          <a:ext cx="5049827" cy="65448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609" tIns="110490" rIns="206248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To any device</a:t>
          </a:r>
          <a:endParaRPr lang="en-US" sz="2900" kern="1200" dirty="0"/>
        </a:p>
      </dsp:txBody>
      <dsp:txXfrm rot="10800000">
        <a:off x="1599191" y="1636490"/>
        <a:ext cx="4886206" cy="654484"/>
      </dsp:txXfrm>
    </dsp:sp>
    <dsp:sp modelId="{DC472189-0B36-4342-935A-88B8B527CF22}">
      <dsp:nvSpPr>
        <dsp:cNvPr id="0" name=""/>
        <dsp:cNvSpPr/>
      </dsp:nvSpPr>
      <dsp:spPr>
        <a:xfrm>
          <a:off x="651124" y="1636490"/>
          <a:ext cx="654484" cy="65448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0E871-7486-4F1B-922E-0B14257D93B3}">
      <dsp:nvSpPr>
        <dsp:cNvPr id="0" name=""/>
        <dsp:cNvSpPr/>
      </dsp:nvSpPr>
      <dsp:spPr>
        <a:xfrm>
          <a:off x="0" y="23695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OBD-II Dongle [Vehicle]</a:t>
          </a:r>
          <a:br>
            <a:rPr lang="en-GB" sz="1600" b="1" kern="1200" dirty="0" smtClean="0"/>
          </a:br>
          <a:r>
            <a:rPr lang="en-GB" sz="1600" kern="1200" dirty="0" smtClean="0"/>
            <a:t>Self contained embedded </a:t>
          </a:r>
          <a:r>
            <a:rPr lang="en-GB" sz="1600" kern="1200" dirty="0" err="1" smtClean="0"/>
            <a:t>linux</a:t>
          </a:r>
          <a:r>
            <a:rPr lang="en-GB" sz="1600" kern="1200" dirty="0" smtClean="0"/>
            <a:t> system with M2M modem transmits diagnostic data</a:t>
          </a:r>
          <a:endParaRPr lang="en-US" sz="1600" kern="1200" dirty="0"/>
        </a:p>
      </dsp:txBody>
      <dsp:txXfrm>
        <a:off x="31070" y="268027"/>
        <a:ext cx="7973158" cy="574340"/>
      </dsp:txXfrm>
    </dsp:sp>
    <dsp:sp modelId="{38F37F46-9478-4A22-8B4F-64FC6E8315DB}">
      <dsp:nvSpPr>
        <dsp:cNvPr id="0" name=""/>
        <dsp:cNvSpPr/>
      </dsp:nvSpPr>
      <dsp:spPr>
        <a:xfrm>
          <a:off x="0" y="91951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Backend RVI [Cloud]</a:t>
          </a:r>
          <a:br>
            <a:rPr lang="en-GB" sz="1600" b="1" kern="1200" dirty="0" smtClean="0"/>
          </a:br>
          <a:r>
            <a:rPr lang="en-GB" sz="1600" kern="1200" dirty="0" smtClean="0"/>
            <a:t>Remote Vehicle Interaction component to coordinate vehicle – Mobile App communication</a:t>
          </a:r>
          <a:endParaRPr lang="en-US" sz="1600" kern="1200" dirty="0"/>
        </a:p>
      </dsp:txBody>
      <dsp:txXfrm>
        <a:off x="31070" y="950587"/>
        <a:ext cx="7973158" cy="574340"/>
      </dsp:txXfrm>
    </dsp:sp>
    <dsp:sp modelId="{522008EA-06B2-4A8A-BB28-3F80C63DEF38}">
      <dsp:nvSpPr>
        <dsp:cNvPr id="0" name=""/>
        <dsp:cNvSpPr/>
      </dsp:nvSpPr>
      <dsp:spPr>
        <a:xfrm>
          <a:off x="0" y="1602077"/>
          <a:ext cx="803529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Mobile App [Phone]</a:t>
          </a:r>
          <a:br>
            <a:rPr lang="en-GB" sz="1600" b="1" kern="1200" dirty="0" smtClean="0"/>
          </a:br>
          <a:r>
            <a:rPr lang="en-GB" sz="1600" kern="1200" dirty="0" smtClean="0"/>
            <a:t>HTML 5 application to subscribe, receive and display real time vehicle data</a:t>
          </a:r>
          <a:endParaRPr lang="en-US" sz="1600" kern="1200" dirty="0"/>
        </a:p>
      </dsp:txBody>
      <dsp:txXfrm>
        <a:off x="31070" y="1633147"/>
        <a:ext cx="7973158" cy="5743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E86BD-2455-4A45-9076-E6BECAD6CC44}">
      <dsp:nvSpPr>
        <dsp:cNvPr id="0" name=""/>
        <dsp:cNvSpPr/>
      </dsp:nvSpPr>
      <dsp:spPr>
        <a:xfrm>
          <a:off x="0" y="0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OBD-II Dongle is complete embedded system with mobile data and Linux</a:t>
          </a:r>
          <a:endParaRPr lang="en-US" sz="1400" kern="1200" dirty="0"/>
        </a:p>
      </dsp:txBody>
      <dsp:txXfrm>
        <a:off x="21333" y="21333"/>
        <a:ext cx="3104490" cy="685699"/>
      </dsp:txXfrm>
    </dsp:sp>
    <dsp:sp modelId="{CD99FAB4-DB5D-443F-B7EC-4A8E692F6DFF}">
      <dsp:nvSpPr>
        <dsp:cNvPr id="0" name=""/>
        <dsp:cNvSpPr/>
      </dsp:nvSpPr>
      <dsp:spPr>
        <a:xfrm>
          <a:off x="330980" y="860795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Collection App retrieves  data from vehicle and sends it to backend system</a:t>
          </a:r>
          <a:endParaRPr lang="en-US" sz="1400" kern="1200" dirty="0"/>
        </a:p>
      </dsp:txBody>
      <dsp:txXfrm>
        <a:off x="352313" y="882128"/>
        <a:ext cx="3104917" cy="685699"/>
      </dsp:txXfrm>
    </dsp:sp>
    <dsp:sp modelId="{691760CD-0B68-4CDA-A0DF-9E3A6F4AAD55}">
      <dsp:nvSpPr>
        <dsp:cNvPr id="0" name=""/>
        <dsp:cNvSpPr/>
      </dsp:nvSpPr>
      <dsp:spPr>
        <a:xfrm>
          <a:off x="657020" y="1721591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Onboard RVI coordinates all communication vehicle and backend.</a:t>
          </a:r>
          <a:endParaRPr lang="en-US" sz="1400" kern="1200" dirty="0"/>
        </a:p>
      </dsp:txBody>
      <dsp:txXfrm>
        <a:off x="678353" y="1742924"/>
        <a:ext cx="3109857" cy="685699"/>
      </dsp:txXfrm>
    </dsp:sp>
    <dsp:sp modelId="{4E249404-2364-43E8-8474-DECAF2938D90}">
      <dsp:nvSpPr>
        <dsp:cNvPr id="0" name=""/>
        <dsp:cNvSpPr/>
      </dsp:nvSpPr>
      <dsp:spPr>
        <a:xfrm>
          <a:off x="988000" y="2582387"/>
          <a:ext cx="3952000" cy="7283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Backend RVI resides in the cloud and receives data from all vehicles</a:t>
          </a:r>
          <a:endParaRPr lang="en-US" sz="1400" kern="1200" dirty="0"/>
        </a:p>
      </dsp:txBody>
      <dsp:txXfrm>
        <a:off x="1009333" y="2603720"/>
        <a:ext cx="3104917" cy="685699"/>
      </dsp:txXfrm>
    </dsp:sp>
    <dsp:sp modelId="{58994699-8CA5-4247-9AB7-5D2961F62213}">
      <dsp:nvSpPr>
        <dsp:cNvPr id="0" name=""/>
        <dsp:cNvSpPr/>
      </dsp:nvSpPr>
      <dsp:spPr>
        <a:xfrm>
          <a:off x="3478563" y="557861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585086" y="557861"/>
        <a:ext cx="260391" cy="356261"/>
      </dsp:txXfrm>
    </dsp:sp>
    <dsp:sp modelId="{0E3AD79B-24C0-4811-8A7F-682A69A95355}">
      <dsp:nvSpPr>
        <dsp:cNvPr id="0" name=""/>
        <dsp:cNvSpPr/>
      </dsp:nvSpPr>
      <dsp:spPr>
        <a:xfrm>
          <a:off x="3809543" y="1418657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16066" y="1418657"/>
        <a:ext cx="260391" cy="356261"/>
      </dsp:txXfrm>
    </dsp:sp>
    <dsp:sp modelId="{5A4C7917-75AE-4B84-9A03-D643DB5A5C55}">
      <dsp:nvSpPr>
        <dsp:cNvPr id="0" name=""/>
        <dsp:cNvSpPr/>
      </dsp:nvSpPr>
      <dsp:spPr>
        <a:xfrm>
          <a:off x="4135583" y="2279453"/>
          <a:ext cx="473437" cy="4734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42106" y="2279453"/>
        <a:ext cx="260391" cy="3562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C9425-CC10-428E-B5A7-F5C71A2C4CE2}">
      <dsp:nvSpPr>
        <dsp:cNvPr id="0" name=""/>
        <dsp:cNvSpPr/>
      </dsp:nvSpPr>
      <dsp:spPr>
        <a:xfrm>
          <a:off x="0" y="0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HTML 5 and JavaScript mobile web app</a:t>
          </a:r>
          <a:endParaRPr lang="en-US" sz="1400" kern="1200" dirty="0"/>
        </a:p>
      </dsp:txBody>
      <dsp:txXfrm>
        <a:off x="25120" y="25120"/>
        <a:ext cx="3273534" cy="807404"/>
      </dsp:txXfrm>
    </dsp:sp>
    <dsp:sp modelId="{6BB551C5-B29D-46A2-B339-A69F74288C2D}">
      <dsp:nvSpPr>
        <dsp:cNvPr id="0" name=""/>
        <dsp:cNvSpPr/>
      </dsp:nvSpPr>
      <dsp:spPr>
        <a:xfrm>
          <a:off x="370500" y="1000584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Rvi.js provides connectivity to backend RVI server </a:t>
          </a:r>
          <a:endParaRPr lang="en-US" sz="1400" kern="1200" dirty="0"/>
        </a:p>
      </dsp:txBody>
      <dsp:txXfrm>
        <a:off x="395620" y="1025704"/>
        <a:ext cx="3220792" cy="807404"/>
      </dsp:txXfrm>
    </dsp:sp>
    <dsp:sp modelId="{14676C2B-1F71-468E-92D8-A1F4046A2720}">
      <dsp:nvSpPr>
        <dsp:cNvPr id="0" name=""/>
        <dsp:cNvSpPr/>
      </dsp:nvSpPr>
      <dsp:spPr>
        <a:xfrm>
          <a:off x="741000" y="2001169"/>
          <a:ext cx="4199000" cy="85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Web application uses simple API to communicate with vehicle</a:t>
          </a:r>
          <a:endParaRPr lang="en-US" sz="1400" kern="1200" dirty="0"/>
        </a:p>
      </dsp:txBody>
      <dsp:txXfrm>
        <a:off x="766120" y="2026289"/>
        <a:ext cx="3220792" cy="807404"/>
      </dsp:txXfrm>
    </dsp:sp>
    <dsp:sp modelId="{F75AAFC8-1E8E-4371-98C0-EC26B821456A}">
      <dsp:nvSpPr>
        <dsp:cNvPr id="0" name=""/>
        <dsp:cNvSpPr/>
      </dsp:nvSpPr>
      <dsp:spPr>
        <a:xfrm>
          <a:off x="3641532" y="650380"/>
          <a:ext cx="557468" cy="557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66962" y="650380"/>
        <a:ext cx="306608" cy="419495"/>
      </dsp:txXfrm>
    </dsp:sp>
    <dsp:sp modelId="{00B2CDD3-1A31-481E-A2FF-794F8E25A4EC}">
      <dsp:nvSpPr>
        <dsp:cNvPr id="0" name=""/>
        <dsp:cNvSpPr/>
      </dsp:nvSpPr>
      <dsp:spPr>
        <a:xfrm>
          <a:off x="4012032" y="1645247"/>
          <a:ext cx="557468" cy="55746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137462" y="1645247"/>
        <a:ext cx="306608" cy="419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C909BB8-CB8A-42E9-B128-10668A00B68F}" type="datetimeFigureOut">
              <a:rPr lang="en-GB"/>
              <a:pPr>
                <a:defRPr/>
              </a:pPr>
              <a:t>13/11/2015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AFD9337-F8E7-4F94-BB6C-144D039FEC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55F52A-4D2E-40B1-A643-08495881EB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13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42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71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001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28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897675-3BBD-44C3-A365-3D9E467770C2}" type="slidenum">
              <a:rPr lang="en-GB" altLang="en-US" smtClean="0"/>
              <a:pPr eaLnBrk="1" hangingPunct="1">
                <a:defRPr/>
              </a:pPr>
              <a:t>1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 baseline="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53420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0950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30330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0485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3260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 b="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  <p:sp>
        <p:nvSpPr>
          <p:cNvPr id="3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 baseline="0"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42701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9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26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5583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9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933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5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7582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0919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4074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28005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02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97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629854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150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1138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3064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6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62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51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1326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06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137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2219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3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129" descr="Jaguar_Land_Rover_RGB_ARTWORK_200m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7" r="8148" b="16942"/>
          <a:stretch>
            <a:fillRect/>
          </a:stretch>
        </p:blipFill>
        <p:spPr bwMode="auto">
          <a:xfrm>
            <a:off x="5527675" y="342900"/>
            <a:ext cx="280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7990" y="1145124"/>
            <a:ext cx="6345666" cy="997196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7993" y="2899540"/>
            <a:ext cx="6401633" cy="8309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pPr lvl="0"/>
            <a:r>
              <a:rPr lang="en-GB" noProof="0" dirty="0" smtClean="0"/>
              <a:t>Click to edit Master subtitle style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3 lines</a:t>
            </a:r>
          </a:p>
        </p:txBody>
      </p:sp>
    </p:spTree>
    <p:extLst>
      <p:ext uri="{BB962C8B-B14F-4D97-AF65-F5344CB8AC3E}">
        <p14:creationId xmlns:p14="http://schemas.microsoft.com/office/powerpoint/2010/main" val="10369830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986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14292" indent="-214292">
              <a:buFont typeface="Arial" pitchFamily="34" charset="0"/>
              <a:buChar char="•"/>
              <a:defRPr/>
            </a:lvl1pPr>
            <a:lvl2pPr marL="485726" indent="-214292">
              <a:buFont typeface="Arial" pitchFamily="34" charset="0"/>
              <a:buChar char="&gt;"/>
              <a:defRPr/>
            </a:lvl2pPr>
            <a:lvl3pPr marL="750019" indent="-214292">
              <a:buFont typeface="Arial" pitchFamily="34" charset="0"/>
              <a:buChar char="&gt;"/>
              <a:defRPr/>
            </a:lvl3pPr>
            <a:lvl4pPr marL="1021454" indent="-214292">
              <a:buFont typeface="Arial" pitchFamily="34" charset="0"/>
              <a:buChar char="&gt;"/>
              <a:defRPr/>
            </a:lvl4pPr>
            <a:lvl5pPr marL="1292890" indent="-214292">
              <a:buFont typeface="Arial" pitchFamily="34" charset="0"/>
              <a:buChar char="&gt;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6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6770164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05" y="3305176"/>
            <a:ext cx="7772221" cy="1021556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05" y="2180035"/>
            <a:ext cx="7772221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7" indent="0">
              <a:buNone/>
              <a:defRPr sz="1100"/>
            </a:lvl4pPr>
            <a:lvl5pPr marL="1371463" indent="0">
              <a:buNone/>
              <a:defRPr sz="1100"/>
            </a:lvl5pPr>
            <a:lvl6pPr marL="1714328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220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8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235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49953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144887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3663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342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1273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1111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43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35647958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227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 userDrawn="1"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" name="Group 12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2" name="Rectangle 12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3" name="Rectangle 12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4" name="Rectangle 13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5" name="Rectangle 13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6" name="Rectangle 13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7" name="Rectangle 13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8" name="Rectangle 13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9" name="Rectangle 13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" name="Rectangle 13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" name="Rectangle 13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2" name="Rectangle 13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3" name="Rectangle 13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4" name="Rectangle 14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5" name="Rectangle 14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6" name="Rectangle 14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14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7" name="Rectangle 14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8" name="Rectangle 14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9" name="Rectangle 14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" name="Rectangle 14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14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2" name="Rectangle 14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15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4" name="Rectangle 15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5" name="Rectangle 15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Rectangle 15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7" name="Rectangle 15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8" name="Rectangle 15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9" name="Rectangle 15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" name="Rectangle 15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1" name="Rectangle 15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1" name="Rectangle 40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70" y="4339747"/>
            <a:ext cx="747345" cy="65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54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42E6F-F5CD-4578-9698-F408BF3A4B3E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7FEB8-B0D0-4FD7-8B46-7352095B4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34" y="4453230"/>
            <a:ext cx="653074" cy="57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452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B2F6D-1575-48C6-A9D6-EC3627811935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686DB-7D3E-42E5-A71A-5ECFD8F55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46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10B-5CD5-4E6F-81AB-CCE6CAF6EE18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159D-FF30-4219-ADC0-6529B9F4C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8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2FCF4-E6FD-4BA3-ABE7-070153E73577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651A-AF1E-40E4-8BB4-20B531AC6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87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BCB44-7125-46FF-B4EB-9E14CA2320D8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7590E-D795-4955-A8ED-E88D071FB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47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23" y="4637525"/>
            <a:ext cx="1777727" cy="35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2286000" y="4909254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bg1">
                    <a:lumMod val="65000"/>
                  </a:schemeClr>
                </a:solidFill>
              </a:rPr>
              <a:t>© 2015 Jaguar Land Rover  Creative Commons Attribution 4.0 International</a:t>
            </a:r>
            <a:endParaRPr lang="en-GB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453170"/>
            <a:ext cx="64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8053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CF10E-7355-47FE-9CF3-2C551B26867D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E030F-5F93-42E1-9308-D32B5CC15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970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EC8A2-23C3-46DE-B6C9-FD48B992E600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84ED8-824D-4666-9687-2F204856D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614334" indent="-342900">
              <a:buFont typeface="Arial" pitchFamily="34" charset="0"/>
              <a:buChar char="&gt;"/>
              <a:defRPr sz="2000" b="0"/>
            </a:lvl2pPr>
            <a:lvl3pPr marL="878627" indent="-342900">
              <a:buFont typeface="Arial" pitchFamily="34" charset="0"/>
              <a:buChar char="&gt;"/>
              <a:defRPr sz="2000" b="0"/>
            </a:lvl3pPr>
            <a:lvl4pPr marL="1150062" indent="-342900">
              <a:buFont typeface="Arial" pitchFamily="34" charset="0"/>
              <a:buChar char="&gt;"/>
              <a:defRPr sz="2000" b="0"/>
            </a:lvl4pPr>
            <a:lvl5pPr marL="1421498" indent="-342900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631" y="1207586"/>
            <a:ext cx="4059369" cy="3303984"/>
          </a:xfrm>
        </p:spPr>
        <p:txBody>
          <a:bodyPr/>
          <a:lstStyle>
            <a:lvl1pPr marL="214292" indent="-214292">
              <a:buFont typeface="Arial" pitchFamily="34" charset="0"/>
              <a:buChar char="•"/>
              <a:defRPr sz="2000" b="0"/>
            </a:lvl1pPr>
            <a:lvl2pPr marL="485726" indent="-214292">
              <a:buFont typeface="Arial" pitchFamily="34" charset="0"/>
              <a:buChar char="&gt;"/>
              <a:defRPr sz="2000" b="0"/>
            </a:lvl2pPr>
            <a:lvl3pPr marL="750019" indent="-214292">
              <a:buFont typeface="Arial" pitchFamily="34" charset="0"/>
              <a:buChar char="&gt;"/>
              <a:defRPr sz="2000" b="0"/>
            </a:lvl3pPr>
            <a:lvl4pPr marL="1021454" indent="-214292">
              <a:buFont typeface="Arial" pitchFamily="34" charset="0"/>
              <a:buChar char="&gt;"/>
              <a:defRPr sz="2000" b="0"/>
            </a:lvl4pPr>
            <a:lvl5pPr marL="1292890" indent="-214292">
              <a:buFont typeface="Arial" pitchFamily="34" charset="0"/>
              <a:buChar char="&gt;"/>
              <a:defRPr sz="2000" b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1899702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CB448-AF6E-4FAB-AE06-D658F69FA7F5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78B30-BE1A-401D-B4E3-65A526609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028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68910-3345-4232-B26A-95977AA3BE02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D0576-64B3-43F6-A908-0C9798A821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9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449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283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16799" y="1206103"/>
            <a:ext cx="8099686" cy="3261122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62" y="121534"/>
            <a:ext cx="6477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76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85778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4722634" y="1206103"/>
            <a:ext cx="4021264" cy="3261122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944" y="1207586"/>
            <a:ext cx="4059369" cy="330398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120164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564" y="159350"/>
            <a:ext cx="5654950" cy="72270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563" y="1114776"/>
            <a:ext cx="404031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563" y="1630316"/>
            <a:ext cx="404031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539" y="1114776"/>
            <a:ext cx="4041507" cy="47982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7" indent="0">
              <a:buNone/>
              <a:defRPr sz="1200" b="1"/>
            </a:lvl4pPr>
            <a:lvl5pPr marL="1371463" indent="0">
              <a:buNone/>
              <a:defRPr sz="1200" b="1"/>
            </a:lvl5pPr>
            <a:lvl6pPr marL="1714328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539" y="1630316"/>
            <a:ext cx="4041507" cy="296346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233157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8C2AB31B-3BD7-4741-8EE0-129B4184ABA6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1029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1033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1050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1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2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4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5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6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7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8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59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0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1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2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3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64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1034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1035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6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7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8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39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0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1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2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3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4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5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6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7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8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049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1030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22" r:id="rId2"/>
    <p:sldLayoutId id="2147484057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2052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2056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2073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4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5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7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8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9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0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1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2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3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4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5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6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87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2057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2058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59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0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1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2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3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4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5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6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7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8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69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0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1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2072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2053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  <p:pic>
        <p:nvPicPr>
          <p:cNvPr id="205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6388"/>
            <a:ext cx="28051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1700" y="4886325"/>
            <a:ext cx="4418013" cy="274638"/>
          </a:xfrm>
          <a:prstGeom prst="rect">
            <a:avLst/>
          </a:prstGeom>
        </p:spPr>
        <p:txBody>
          <a:bodyPr/>
          <a:lstStyle>
            <a:lvl1pPr>
              <a:defRPr sz="1200" baseline="0">
                <a:cs typeface="+mn-cs"/>
              </a:defRPr>
            </a:lvl1pPr>
          </a:lstStyle>
          <a:p>
            <a:pPr>
              <a:defRPr/>
            </a:pPr>
            <a:r>
              <a:rPr lang="en-US"/>
              <a:t>Jaguar Land Rover Proprietary Information – Do not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8181975" y="4852988"/>
            <a:ext cx="504825" cy="16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fld id="{E851FF58-EE97-44AC-AEC4-CD216B328F4B}" type="slidenum">
              <a:rPr lang="en-GB" altLang="en-US" sz="1100" b="1" smtClean="0">
                <a:solidFill>
                  <a:srgbClr val="000000"/>
                </a:solidFill>
              </a:rPr>
              <a:pPr algn="r" eaLnBrk="1" hangingPunct="1">
                <a:defRPr/>
              </a:pPr>
              <a:t>‹#›</a:t>
            </a:fld>
            <a:endParaRPr lang="en-GB" altLang="en-US" sz="1100" b="1" smtClean="0">
              <a:solidFill>
                <a:srgbClr val="000000"/>
              </a:solidFill>
            </a:endParaRPr>
          </a:p>
        </p:txBody>
      </p:sp>
      <p:grpSp>
        <p:nvGrpSpPr>
          <p:cNvPr id="3077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3079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3096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7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8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9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0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1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2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3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4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5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6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7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8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09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110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3080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3081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2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3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4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5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6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7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8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89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0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1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2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3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4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3095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3078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875" y="1203325"/>
            <a:ext cx="8232775" cy="330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grpSp>
        <p:nvGrpSpPr>
          <p:cNvPr id="4100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4102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4119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0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1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2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3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4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5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6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7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8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29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0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1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2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33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4103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410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6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7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0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2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3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4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5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6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7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4118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  <p:sp>
        <p:nvSpPr>
          <p:cNvPr id="4101" name="Line 249"/>
          <p:cNvSpPr>
            <a:spLocks noChangeShapeType="1"/>
          </p:cNvSpPr>
          <p:nvPr/>
        </p:nvSpPr>
        <p:spPr bwMode="auto">
          <a:xfrm flipH="1">
            <a:off x="515938" y="1028700"/>
            <a:ext cx="822801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73" tIns="34286" rIns="68573" bIns="34286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2pPr>
      <a:lvl3pPr marL="534988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3pPr>
      <a:lvl4pPr marL="80645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4pPr>
      <a:lvl5pPr marL="107791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defRPr sz="2000">
          <a:solidFill>
            <a:srgbClr val="000000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0" y="160338"/>
            <a:ext cx="56530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</a:t>
            </a:r>
          </a:p>
        </p:txBody>
      </p:sp>
      <p:grpSp>
        <p:nvGrpSpPr>
          <p:cNvPr id="5123" name="Group 187"/>
          <p:cNvGrpSpPr>
            <a:grpSpLocks/>
          </p:cNvGrpSpPr>
          <p:nvPr/>
        </p:nvGrpSpPr>
        <p:grpSpPr bwMode="auto">
          <a:xfrm>
            <a:off x="-704850" y="0"/>
            <a:ext cx="508000" cy="5143500"/>
            <a:chOff x="-763" y="0"/>
            <a:chExt cx="598" cy="4320"/>
          </a:xfrm>
        </p:grpSpPr>
        <p:grpSp>
          <p:nvGrpSpPr>
            <p:cNvPr id="5124" name="Group 57"/>
            <p:cNvGrpSpPr>
              <a:grpSpLocks/>
            </p:cNvGrpSpPr>
            <p:nvPr userDrawn="1"/>
          </p:nvGrpSpPr>
          <p:grpSpPr bwMode="auto">
            <a:xfrm>
              <a:off x="-549" y="0"/>
              <a:ext cx="384" cy="4320"/>
              <a:chOff x="-412" y="0"/>
              <a:chExt cx="288" cy="4320"/>
            </a:xfrm>
          </p:grpSpPr>
          <p:sp>
            <p:nvSpPr>
              <p:cNvPr id="5141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-411" y="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2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-411" y="28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3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-411" y="57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4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-411" y="86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5" name="Rectangle 62"/>
              <p:cNvSpPr>
                <a:spLocks noChangeAspect="1" noChangeArrowheads="1"/>
              </p:cNvSpPr>
              <p:nvPr/>
            </p:nvSpPr>
            <p:spPr bwMode="auto">
              <a:xfrm>
                <a:off x="-411" y="115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6" name="Rectangle 63"/>
              <p:cNvSpPr>
                <a:spLocks noChangeAspect="1" noChangeArrowheads="1"/>
              </p:cNvSpPr>
              <p:nvPr/>
            </p:nvSpPr>
            <p:spPr bwMode="auto">
              <a:xfrm>
                <a:off x="-411" y="144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7" name="Rectangle 64"/>
              <p:cNvSpPr>
                <a:spLocks noChangeAspect="1" noChangeArrowheads="1"/>
              </p:cNvSpPr>
              <p:nvPr/>
            </p:nvSpPr>
            <p:spPr bwMode="auto">
              <a:xfrm>
                <a:off x="-411" y="172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8" name="Rectangle 65"/>
              <p:cNvSpPr>
                <a:spLocks noChangeAspect="1" noChangeArrowheads="1"/>
              </p:cNvSpPr>
              <p:nvPr/>
            </p:nvSpPr>
            <p:spPr bwMode="auto">
              <a:xfrm>
                <a:off x="-411" y="201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9" name="Rectangle 66"/>
              <p:cNvSpPr>
                <a:spLocks noChangeAspect="1" noChangeArrowheads="1"/>
              </p:cNvSpPr>
              <p:nvPr/>
            </p:nvSpPr>
            <p:spPr bwMode="auto">
              <a:xfrm>
                <a:off x="-411" y="230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0" name="Rectangle 67"/>
              <p:cNvSpPr>
                <a:spLocks noChangeAspect="1" noChangeArrowheads="1"/>
              </p:cNvSpPr>
              <p:nvPr/>
            </p:nvSpPr>
            <p:spPr bwMode="auto">
              <a:xfrm>
                <a:off x="-411" y="259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1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-411" y="2880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2" name="Rectangle 69"/>
              <p:cNvSpPr>
                <a:spLocks noChangeAspect="1" noChangeArrowheads="1"/>
              </p:cNvSpPr>
              <p:nvPr/>
            </p:nvSpPr>
            <p:spPr bwMode="auto">
              <a:xfrm>
                <a:off x="-411" y="3168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3" name="Rectangle 70"/>
              <p:cNvSpPr>
                <a:spLocks noChangeAspect="1" noChangeArrowheads="1"/>
              </p:cNvSpPr>
              <p:nvPr/>
            </p:nvSpPr>
            <p:spPr bwMode="auto">
              <a:xfrm>
                <a:off x="-411" y="3456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4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-411" y="3744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55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-411" y="4032"/>
                <a:ext cx="287" cy="288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5125" name="Group 73"/>
            <p:cNvGrpSpPr>
              <a:grpSpLocks/>
            </p:cNvGrpSpPr>
            <p:nvPr userDrawn="1"/>
          </p:nvGrpSpPr>
          <p:grpSpPr bwMode="auto">
            <a:xfrm>
              <a:off x="-763" y="0"/>
              <a:ext cx="194" cy="4177"/>
              <a:chOff x="-836" y="0"/>
              <a:chExt cx="145" cy="4177"/>
            </a:xfrm>
          </p:grpSpPr>
          <p:sp>
            <p:nvSpPr>
              <p:cNvPr id="5126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-836" y="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7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-836" y="28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8" name="Rectangle 76"/>
              <p:cNvSpPr>
                <a:spLocks noChangeAspect="1" noChangeArrowheads="1"/>
              </p:cNvSpPr>
              <p:nvPr/>
            </p:nvSpPr>
            <p:spPr bwMode="auto">
              <a:xfrm>
                <a:off x="-836" y="57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29" name="Rectangle 77"/>
              <p:cNvSpPr>
                <a:spLocks noChangeAspect="1" noChangeArrowheads="1"/>
              </p:cNvSpPr>
              <p:nvPr/>
            </p:nvSpPr>
            <p:spPr bwMode="auto">
              <a:xfrm>
                <a:off x="-836" y="86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0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-836" y="115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1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-836" y="144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2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-836" y="172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3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-836" y="201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4" name="Rectangle 82"/>
              <p:cNvSpPr>
                <a:spLocks noChangeAspect="1" noChangeArrowheads="1"/>
              </p:cNvSpPr>
              <p:nvPr/>
            </p:nvSpPr>
            <p:spPr bwMode="auto">
              <a:xfrm>
                <a:off x="-836" y="230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5" name="Rectangle 83"/>
              <p:cNvSpPr>
                <a:spLocks noChangeAspect="1" noChangeArrowheads="1"/>
              </p:cNvSpPr>
              <p:nvPr/>
            </p:nvSpPr>
            <p:spPr bwMode="auto">
              <a:xfrm>
                <a:off x="-836" y="259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6" name="Rectangle 84"/>
              <p:cNvSpPr>
                <a:spLocks noChangeAspect="1" noChangeArrowheads="1"/>
              </p:cNvSpPr>
              <p:nvPr/>
            </p:nvSpPr>
            <p:spPr bwMode="auto">
              <a:xfrm>
                <a:off x="-836" y="2880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7" name="Rectangle 85"/>
              <p:cNvSpPr>
                <a:spLocks noChangeAspect="1" noChangeArrowheads="1"/>
              </p:cNvSpPr>
              <p:nvPr/>
            </p:nvSpPr>
            <p:spPr bwMode="auto">
              <a:xfrm>
                <a:off x="-836" y="3168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8" name="Rectangle 86"/>
              <p:cNvSpPr>
                <a:spLocks noChangeAspect="1" noChangeArrowheads="1"/>
              </p:cNvSpPr>
              <p:nvPr/>
            </p:nvSpPr>
            <p:spPr bwMode="auto">
              <a:xfrm>
                <a:off x="-836" y="3456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39" name="Rectangle 87"/>
              <p:cNvSpPr>
                <a:spLocks noChangeAspect="1" noChangeArrowheads="1"/>
              </p:cNvSpPr>
              <p:nvPr/>
            </p:nvSpPr>
            <p:spPr bwMode="auto">
              <a:xfrm>
                <a:off x="-836" y="3744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5140" name="Rectangle 88"/>
              <p:cNvSpPr>
                <a:spLocks noChangeAspect="1" noChangeArrowheads="1"/>
              </p:cNvSpPr>
              <p:nvPr/>
            </p:nvSpPr>
            <p:spPr bwMode="auto">
              <a:xfrm>
                <a:off x="-836" y="4032"/>
                <a:ext cx="145" cy="145"/>
              </a:xfrm>
              <a:prstGeom prst="rect">
                <a:avLst/>
              </a:prstGeom>
              <a:solidFill>
                <a:srgbClr val="475A72"/>
              </a:solidFill>
              <a:ln w="3175">
                <a:solidFill>
                  <a:srgbClr val="929DA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342866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6pPr>
      <a:lvl7pPr marL="685732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7pPr>
      <a:lvl8pPr marL="1028597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8pPr>
      <a:lvl9pPr marL="1371463" algn="l" rtl="0" fontAlgn="base">
        <a:lnSpc>
          <a:spcPct val="95000"/>
        </a:lnSpc>
        <a:spcBef>
          <a:spcPct val="0"/>
        </a:spcBef>
        <a:spcAft>
          <a:spcPct val="0"/>
        </a:spcAft>
        <a:defRPr sz="1800" b="1">
          <a:solidFill>
            <a:srgbClr val="000000"/>
          </a:solidFill>
          <a:latin typeface="Arial" charset="0"/>
        </a:defRPr>
      </a:lvl9pPr>
    </p:titleStyle>
    <p:bodyStyle>
      <a:lvl1pPr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269875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2pPr>
      <a:lvl3pPr marL="534988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3pPr>
      <a:lvl4pPr marL="806450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4pPr>
      <a:lvl5pPr marL="1077913" algn="l" rtl="0" eaLnBrk="0" fontAlgn="base" hangingPunct="0">
        <a:lnSpc>
          <a:spcPts val="3200"/>
        </a:lnSpc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n-lt"/>
        </a:defRPr>
      </a:lvl5pPr>
      <a:lvl6pPr marL="1421464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6pPr>
      <a:lvl7pPr marL="1764329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7pPr>
      <a:lvl8pPr marL="2107196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8pPr>
      <a:lvl9pPr marL="2450061" algn="l" rtl="0" fontAlgn="base">
        <a:spcBef>
          <a:spcPct val="0"/>
        </a:spcBef>
        <a:spcAft>
          <a:spcPct val="0"/>
        </a:spcAft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7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3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4AE6237A-D7AC-4329-A84E-1B113FFD419A}" type="datetimeFigureOut">
              <a:rPr lang="en-US"/>
              <a:pPr>
                <a:defRPr/>
              </a:pPr>
              <a:t>11/13/2015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91B3C66-7353-48DC-BD91-AE5F3656E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658" y="506605"/>
            <a:ext cx="6346825" cy="9969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b="1" dirty="0" smtClean="0"/>
              <a:t>Remote Dashboard</a:t>
            </a:r>
            <a:endParaRPr lang="en-GB" b="1" dirty="0"/>
          </a:p>
        </p:txBody>
      </p:sp>
      <p:sp>
        <p:nvSpPr>
          <p:cNvPr id="37891" name="Subtitle 2"/>
          <p:cNvSpPr>
            <a:spLocks noGrp="1"/>
          </p:cNvSpPr>
          <p:nvPr>
            <p:ph type="subTitle" idx="1"/>
          </p:nvPr>
        </p:nvSpPr>
        <p:spPr>
          <a:xfrm>
            <a:off x="2254083" y="3451144"/>
            <a:ext cx="4625975" cy="398462"/>
          </a:xfrm>
        </p:spPr>
        <p:txBody>
          <a:bodyPr/>
          <a:lstStyle/>
          <a:p>
            <a:pPr eaLnBrk="1" hangingPunct="1"/>
            <a:r>
              <a:rPr lang="en-GB" altLang="en-US" sz="1400" dirty="0" smtClean="0">
                <a:solidFill>
                  <a:schemeClr val="tx1"/>
                </a:solidFill>
              </a:rPr>
              <a:t>Magnus </a:t>
            </a:r>
            <a:r>
              <a:rPr lang="en-GB" altLang="en-US" sz="1400" dirty="0" err="1" smtClean="0">
                <a:solidFill>
                  <a:schemeClr val="tx1"/>
                </a:solidFill>
              </a:rPr>
              <a:t>Feuer</a:t>
            </a:r>
            <a:r>
              <a:rPr lang="en-GB" altLang="en-US" sz="1400" dirty="0" smtClean="0">
                <a:solidFill>
                  <a:schemeClr val="tx1"/>
                </a:solidFill>
              </a:rPr>
              <a:t> - Jaguar Land Rover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826754" y="3089906"/>
            <a:ext cx="747077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r>
              <a:rPr lang="en-GB" kern="0" dirty="0" smtClean="0"/>
              <a:t>Real time remote vehicle monitoring</a:t>
            </a:r>
            <a:endParaRPr lang="en-GB" kern="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612148" y="4922946"/>
            <a:ext cx="3909848" cy="22055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GB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 descr="C:\Users\Magnus Feuer\Dropbox (Personal)\RVI\PDX\Rad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38" y="1372525"/>
            <a:ext cx="5956409" cy="171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1646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Purpose</a:t>
            </a:r>
            <a:endParaRPr lang="en-US" sz="3600" kern="0" dirty="0"/>
          </a:p>
        </p:txBody>
      </p: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4688513"/>
              </p:ext>
            </p:extLst>
          </p:nvPr>
        </p:nvGraphicFramePr>
        <p:xfrm>
          <a:off x="877613" y="1413640"/>
          <a:ext cx="7593725" cy="2291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66803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Overview</a:t>
            </a:r>
            <a:endParaRPr lang="en-US" sz="3600" kern="0" dirty="0"/>
          </a:p>
        </p:txBody>
      </p:sp>
      <p:sp>
        <p:nvSpPr>
          <p:cNvPr id="3" name="Rounded Rectangle 2"/>
          <p:cNvSpPr/>
          <p:nvPr/>
        </p:nvSpPr>
        <p:spPr>
          <a:xfrm>
            <a:off x="888502" y="1246350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OBD-II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Dongle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3779999" y="12463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Backend RVI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671497" y="1246353"/>
            <a:ext cx="1387920" cy="78570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Mobile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App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87656293"/>
              </p:ext>
            </p:extLst>
          </p:nvPr>
        </p:nvGraphicFramePr>
        <p:xfrm>
          <a:off x="478081" y="2091055"/>
          <a:ext cx="8035298" cy="247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Arrow Connector 17"/>
          <p:cNvCxnSpPr>
            <a:stCxn id="19" idx="3"/>
            <a:endCxn id="75" idx="1"/>
          </p:cNvCxnSpPr>
          <p:nvPr/>
        </p:nvCxnSpPr>
        <p:spPr>
          <a:xfrm>
            <a:off x="6142046" y="1639205"/>
            <a:ext cx="52945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933" y="1431648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9" idx="1"/>
            <a:endCxn id="73" idx="3"/>
          </p:cNvCxnSpPr>
          <p:nvPr/>
        </p:nvCxnSpPr>
        <p:spPr>
          <a:xfrm flipH="1">
            <a:off x="5167919" y="1639205"/>
            <a:ext cx="55901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3"/>
            <a:endCxn id="73" idx="1"/>
          </p:cNvCxnSpPr>
          <p:nvPr/>
        </p:nvCxnSpPr>
        <p:spPr>
          <a:xfrm>
            <a:off x="3246445" y="1639201"/>
            <a:ext cx="533554" cy="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332" y="143164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1" idx="1"/>
            <a:endCxn id="3" idx="3"/>
          </p:cNvCxnSpPr>
          <p:nvPr/>
        </p:nvCxnSpPr>
        <p:spPr>
          <a:xfrm flipH="1">
            <a:off x="2276422" y="1639201"/>
            <a:ext cx="55491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656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35" idx="0"/>
          </p:cNvCxnSpPr>
          <p:nvPr/>
        </p:nvCxnSpPr>
        <p:spPr>
          <a:xfrm>
            <a:off x="6666707" y="2832543"/>
            <a:ext cx="0" cy="39098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126460" y="2248521"/>
            <a:ext cx="2495917" cy="58402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Onboard RVI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126458" y="1434668"/>
            <a:ext cx="2495917" cy="81385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Data Collection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26458" y="3223528"/>
            <a:ext cx="1080497" cy="3555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126463" y="3786326"/>
            <a:ext cx="2495917" cy="4484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Backend RVI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2291288293"/>
              </p:ext>
            </p:extLst>
          </p:nvPr>
        </p:nvGraphicFramePr>
        <p:xfrm>
          <a:off x="472827" y="1108847"/>
          <a:ext cx="4940001" cy="3310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Vehicle</a:t>
            </a:r>
            <a:endParaRPr lang="en-US" sz="3600" kern="0" dirty="0"/>
          </a:p>
        </p:txBody>
      </p:sp>
      <p:cxnSp>
        <p:nvCxnSpPr>
          <p:cNvPr id="53" name="Straight Arrow Connector 52"/>
          <p:cNvCxnSpPr>
            <a:stCxn id="54" idx="2"/>
          </p:cNvCxnSpPr>
          <p:nvPr/>
        </p:nvCxnSpPr>
        <p:spPr>
          <a:xfrm>
            <a:off x="8082135" y="3523027"/>
            <a:ext cx="5" cy="263299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578" y="310791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082134" y="2832543"/>
            <a:ext cx="1" cy="27537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06814" y="924359"/>
            <a:ext cx="2916620" cy="2092109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22585" y="92436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4F81BD"/>
                </a:solidFill>
              </a:rPr>
              <a:t>OBD-II Dongle</a:t>
            </a:r>
          </a:p>
        </p:txBody>
      </p:sp>
    </p:spTree>
    <p:extLst>
      <p:ext uri="{BB962C8B-B14F-4D97-AF65-F5344CB8AC3E}">
        <p14:creationId xmlns:p14="http://schemas.microsoft.com/office/powerpoint/2010/main" val="4489032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117165" y="3758129"/>
            <a:ext cx="2495917" cy="39871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Backend RVI</a:t>
            </a: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464043645"/>
              </p:ext>
            </p:extLst>
          </p:nvPr>
        </p:nvGraphicFramePr>
        <p:xfrm>
          <a:off x="493847" y="1358503"/>
          <a:ext cx="4940001" cy="285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493847" y="75924"/>
            <a:ext cx="4802188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2pPr>
            <a:lvl3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3pPr>
            <a:lvl4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4pPr>
            <a:lvl5pPr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5pPr>
            <a:lvl6pPr marL="342866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6pPr>
            <a:lvl7pPr marL="685732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7pPr>
            <a:lvl8pPr marL="1028597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8pPr>
            <a:lvl9pPr marL="1371463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800" b="1"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kern="0" dirty="0" smtClean="0"/>
              <a:t>Mobile Application</a:t>
            </a:r>
            <a:endParaRPr lang="en-US" sz="3600" kern="0" dirty="0"/>
          </a:p>
        </p:txBody>
      </p:sp>
      <p:cxnSp>
        <p:nvCxnSpPr>
          <p:cNvPr id="18" name="Straight Arrow Connector 17"/>
          <p:cNvCxnSpPr>
            <a:stCxn id="4099" idx="2"/>
            <a:endCxn id="15" idx="0"/>
          </p:cNvCxnSpPr>
          <p:nvPr/>
        </p:nvCxnSpPr>
        <p:spPr>
          <a:xfrm flipH="1">
            <a:off x="7365124" y="3274607"/>
            <a:ext cx="10687" cy="48352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127852" y="2012019"/>
            <a:ext cx="2495917" cy="357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rvi.js</a:t>
            </a:r>
          </a:p>
        </p:txBody>
      </p:sp>
      <p:pic>
        <p:nvPicPr>
          <p:cNvPr id="4099" name="Picture 3" descr="C:\Users\Magnus Feuer\Dropbox (Personal)\RVI\Icons\icons-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254" y="2859494"/>
            <a:ext cx="415113" cy="41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/>
          <p:cNvCxnSpPr>
            <a:stCxn id="4099" idx="0"/>
            <a:endCxn id="25" idx="2"/>
          </p:cNvCxnSpPr>
          <p:nvPr/>
        </p:nvCxnSpPr>
        <p:spPr>
          <a:xfrm flipV="1">
            <a:off x="7375811" y="2369163"/>
            <a:ext cx="0" cy="49033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127851" y="1491550"/>
            <a:ext cx="2495917" cy="5204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HTML 5 App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06814" y="1024759"/>
            <a:ext cx="2916620" cy="1589569"/>
          </a:xfrm>
          <a:prstGeom prst="roundRect">
            <a:avLst>
              <a:gd name="adj" fmla="val 11552"/>
            </a:avLst>
          </a:prstGeom>
          <a:noFill/>
          <a:ln w="19050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 smtClean="0">
              <a:solidFill>
                <a:srgbClr val="4F81BD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57515" y="981248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4F81BD"/>
                </a:solidFill>
              </a:rPr>
              <a:t>Mobile Device</a:t>
            </a: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15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7264400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687388" y="1323975"/>
            <a:ext cx="7470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71436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2pPr>
            <a:lvl3pPr marL="535727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3pPr>
            <a:lvl4pPr marL="807164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4pPr>
            <a:lvl5pPr marL="1078598" algn="l" rtl="0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rgbClr val="000000"/>
                </a:solidFill>
                <a:latin typeface="+mn-lt"/>
              </a:defRPr>
            </a:lvl5pPr>
            <a:lvl6pPr marL="1421464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6pPr>
            <a:lvl7pPr marL="1764329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7pPr>
            <a:lvl8pPr marL="2107196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8pPr>
            <a:lvl9pPr marL="2450061" algn="l" rtl="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defRPr/>
            </a:pPr>
            <a:endParaRPr lang="en-GB" kern="0" dirty="0" smtClean="0"/>
          </a:p>
          <a:p>
            <a:pPr algn="ctr">
              <a:defRPr/>
            </a:pPr>
            <a:endParaRPr lang="en-GB" kern="0" dirty="0"/>
          </a:p>
          <a:p>
            <a:pPr algn="ctr">
              <a:defRPr/>
            </a:pPr>
            <a:r>
              <a:rPr lang="en-GB" kern="0" dirty="0" smtClean="0"/>
              <a:t>Magnus </a:t>
            </a:r>
            <a:r>
              <a:rPr lang="en-GB" kern="0" dirty="0" err="1" smtClean="0"/>
              <a:t>Feuer</a:t>
            </a:r>
            <a:r>
              <a:rPr lang="en-GB" b="1" kern="0" dirty="0"/>
              <a:t/>
            </a:r>
            <a:br>
              <a:rPr lang="en-GB" b="1" kern="0" dirty="0"/>
            </a:br>
            <a:r>
              <a:rPr lang="en-GB" sz="1600" kern="0" dirty="0" smtClean="0"/>
              <a:t/>
            </a:r>
            <a:br>
              <a:rPr lang="en-GB" sz="1600" kern="0" dirty="0" smtClean="0"/>
            </a:br>
            <a:r>
              <a:rPr lang="en-GB" sz="1600" kern="0" dirty="0" smtClean="0"/>
              <a:t>System Architect – Open Software Initiative</a:t>
            </a:r>
            <a:br>
              <a:rPr lang="en-GB" sz="1600" kern="0" dirty="0" smtClean="0"/>
            </a:br>
            <a:endParaRPr lang="en-GB" sz="1600" kern="0" dirty="0"/>
          </a:p>
          <a:p>
            <a:pPr algn="ctr">
              <a:defRPr/>
            </a:pPr>
            <a:r>
              <a:rPr lang="en-GB" sz="1600" kern="0" dirty="0" smtClean="0"/>
              <a:t>mfeuer@jaguarlandrover.com</a:t>
            </a:r>
            <a:r>
              <a:rPr lang="en-GB" altLang="en-US" sz="1600" dirty="0"/>
              <a:t/>
            </a:r>
            <a:br>
              <a:rPr lang="en-GB" altLang="en-US" sz="1600" dirty="0"/>
            </a:br>
            <a:endParaRPr lang="en-GB" altLang="en-US" sz="1600" dirty="0"/>
          </a:p>
        </p:txBody>
      </p:sp>
    </p:spTree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ge Number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ogo Only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ogo &amp; Page Number Removed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Use With Video">
  <a:themeElements>
    <a:clrScheme name="Jaguar Land Rover Core Colour Palette">
      <a:dk1>
        <a:srgbClr val="000000"/>
      </a:dk1>
      <a:lt1>
        <a:srgbClr val="FFFFFF"/>
      </a:lt1>
      <a:dk2>
        <a:srgbClr val="A7A9AC"/>
      </a:dk2>
      <a:lt2>
        <a:srgbClr val="63666A"/>
      </a:lt2>
      <a:accent1>
        <a:srgbClr val="8F993E"/>
      </a:accent1>
      <a:accent2>
        <a:srgbClr val="B6ADA5"/>
      </a:accent2>
      <a:accent3>
        <a:srgbClr val="D7D7D7"/>
      </a:accent3>
      <a:accent4>
        <a:srgbClr val="ACACAC"/>
      </a:accent4>
      <a:accent5>
        <a:srgbClr val="7D7D7D"/>
      </a:accent5>
      <a:accent6>
        <a:srgbClr val="464646"/>
      </a:accent6>
      <a:hlink>
        <a:srgbClr val="A7A9AC"/>
      </a:hlink>
      <a:folHlink>
        <a:srgbClr val="63666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464646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3A3A3A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FF6418"/>
        </a:lt2>
        <a:accent1>
          <a:srgbClr val="001E2F"/>
        </a:accent1>
        <a:accent2>
          <a:srgbClr val="FFCB4F"/>
        </a:accent2>
        <a:accent3>
          <a:srgbClr val="FFFFFF"/>
        </a:accent3>
        <a:accent4>
          <a:srgbClr val="000000"/>
        </a:accent4>
        <a:accent5>
          <a:srgbClr val="AAABAD"/>
        </a:accent5>
        <a:accent6>
          <a:srgbClr val="E7B847"/>
        </a:accent6>
        <a:hlink>
          <a:srgbClr val="6E99D4"/>
        </a:hlink>
        <a:folHlink>
          <a:srgbClr val="006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30DDCC3B044AB0DD05419F32AF07" ma:contentTypeVersion="0" ma:contentTypeDescription="Create a new document." ma:contentTypeScope="" ma:versionID="c796420ab46c721f3d9f54c927237ff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04E63C-B728-465E-981E-EA4A59ADE1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95DA5-DF89-4E06-BA8E-B42FD9C0B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767AAE-5D94-4BE3-A8F5-4E0143AA02EC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9510</TotalTime>
  <Words>138</Words>
  <Application>Microsoft Office PowerPoint</Application>
  <PresentationFormat>On-screen Show (16:9)</PresentationFormat>
  <Paragraphs>39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Page Number Only</vt:lpstr>
      <vt:lpstr>Logo Only</vt:lpstr>
      <vt:lpstr>Logo Removed</vt:lpstr>
      <vt:lpstr>Logo &amp; Page Number Removed</vt:lpstr>
      <vt:lpstr>Use With Video</vt:lpstr>
      <vt:lpstr>Office Theme</vt:lpstr>
      <vt:lpstr>Remote Dashboard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supervisor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Software Supervisor</dc:creator>
  <cp:lastModifiedBy>Magnus Feuer</cp:lastModifiedBy>
  <cp:revision>582</cp:revision>
  <cp:lastPrinted>2012-07-03T14:13:11Z</cp:lastPrinted>
  <dcterms:created xsi:type="dcterms:W3CDTF">2012-06-14T10:02:22Z</dcterms:created>
  <dcterms:modified xsi:type="dcterms:W3CDTF">2015-11-13T18:59:09Z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0x010100140A30DDCC3B044AB0DD05419F32AF07</vt:lpwstr>
  </property>
</Properties>
</file>