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16"/>
  </p:notesMasterIdLst>
  <p:handoutMasterIdLst>
    <p:handoutMasterId r:id="rId17"/>
  </p:handoutMasterIdLst>
  <p:sldIdLst>
    <p:sldId id="512" r:id="rId10"/>
    <p:sldId id="621" r:id="rId11"/>
    <p:sldId id="624" r:id="rId12"/>
    <p:sldId id="622" r:id="rId13"/>
    <p:sldId id="623" r:id="rId14"/>
    <p:sldId id="620" r:id="rId15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84D1"/>
    <a:srgbClr val="008000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0" autoAdjust="0"/>
    <p:restoredTop sz="91255" autoAdjust="0"/>
  </p:normalViewPr>
  <p:slideViewPr>
    <p:cSldViewPr snapToGrid="0">
      <p:cViewPr varScale="1">
        <p:scale>
          <a:sx n="181" d="100"/>
          <a:sy n="181" d="100"/>
        </p:scale>
        <p:origin x="-78" y="-144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Real time remote dashboard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From any vehicle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To any device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8C2D25-F3D3-4D0F-81C5-AAA81A4DA24A}" type="presOf" srcId="{8F906A74-EDE8-4D77-A977-7267C3F69843}" destId="{9419E9D7-4285-439B-AEEC-FCC78C7EFD18}" srcOrd="0" destOrd="0" presId="urn:microsoft.com/office/officeart/2005/8/layout/vList3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AB3D3EDE-E6FA-48FC-8E61-C569B9BB0CC0}" type="presOf" srcId="{41EABD30-86A0-4D73-8461-0163E19E54B7}" destId="{E7770401-0C59-4F00-B65F-E243B19DA876}" srcOrd="0" destOrd="0" presId="urn:microsoft.com/office/officeart/2005/8/layout/vList3"/>
    <dgm:cxn modelId="{98F28500-F110-40D7-8079-9197C0E48924}" type="presOf" srcId="{6DAB2605-3951-4F3F-B3C0-88112FF306FD}" destId="{4AC41330-2F38-4921-B037-A562CB569434}" srcOrd="0" destOrd="0" presId="urn:microsoft.com/office/officeart/2005/8/layout/vList3"/>
    <dgm:cxn modelId="{57BC46A0-49CD-4C15-9939-F70CF13F0EAC}" type="presOf" srcId="{4BD96E55-E231-4385-A363-C2668E368078}" destId="{18E5CA4F-B995-47CC-9F25-DC0C3574F3D8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DFB6F3E1-B301-46AF-BCC5-7BE61EC512EA}" type="presParOf" srcId="{4AC41330-2F38-4921-B037-A562CB569434}" destId="{7A26E4FD-3060-44A0-8993-E7D6F55DC589}" srcOrd="0" destOrd="0" presId="urn:microsoft.com/office/officeart/2005/8/layout/vList3"/>
    <dgm:cxn modelId="{9A6AE74F-C934-43AD-8AB8-FC58E3E492D0}" type="presParOf" srcId="{7A26E4FD-3060-44A0-8993-E7D6F55DC589}" destId="{42D4BAC1-AAB6-4E4C-A51D-8CB2487B2623}" srcOrd="0" destOrd="0" presId="urn:microsoft.com/office/officeart/2005/8/layout/vList3"/>
    <dgm:cxn modelId="{A04E0400-BA2F-4E8F-824D-5F2B096F7E05}" type="presParOf" srcId="{7A26E4FD-3060-44A0-8993-E7D6F55DC589}" destId="{9419E9D7-4285-439B-AEEC-FCC78C7EFD18}" srcOrd="1" destOrd="0" presId="urn:microsoft.com/office/officeart/2005/8/layout/vList3"/>
    <dgm:cxn modelId="{1E2BF565-D299-44DD-A4C4-99BB0F70A6BD}" type="presParOf" srcId="{4AC41330-2F38-4921-B037-A562CB569434}" destId="{78A0FF1F-1856-4F98-8651-0F3ECD64818A}" srcOrd="1" destOrd="0" presId="urn:microsoft.com/office/officeart/2005/8/layout/vList3"/>
    <dgm:cxn modelId="{8E1B4621-FC60-4055-B2D6-A8D90CE86DAF}" type="presParOf" srcId="{4AC41330-2F38-4921-B037-A562CB569434}" destId="{F6A138F4-7B23-43D1-AD06-FFE0845FF5D7}" srcOrd="2" destOrd="0" presId="urn:microsoft.com/office/officeart/2005/8/layout/vList3"/>
    <dgm:cxn modelId="{A684FB98-2A65-49E5-A9FE-A54577842F5E}" type="presParOf" srcId="{F6A138F4-7B23-43D1-AD06-FFE0845FF5D7}" destId="{536AEDA1-0432-40A4-91AD-3420519EF0FC}" srcOrd="0" destOrd="0" presId="urn:microsoft.com/office/officeart/2005/8/layout/vList3"/>
    <dgm:cxn modelId="{C5622A06-E3F9-4E20-BF59-C2E62C80A4C7}" type="presParOf" srcId="{F6A138F4-7B23-43D1-AD06-FFE0845FF5D7}" destId="{18E5CA4F-B995-47CC-9F25-DC0C3574F3D8}" srcOrd="1" destOrd="0" presId="urn:microsoft.com/office/officeart/2005/8/layout/vList3"/>
    <dgm:cxn modelId="{1B3104B1-FA5B-4AC6-AB02-5ADC4F3D3FAC}" type="presParOf" srcId="{4AC41330-2F38-4921-B037-A562CB569434}" destId="{73619841-C046-4366-ADDE-DA2548BE4F50}" srcOrd="3" destOrd="0" presId="urn:microsoft.com/office/officeart/2005/8/layout/vList3"/>
    <dgm:cxn modelId="{EDD6A4EC-D4AF-4CAB-B73E-F2C2E6526296}" type="presParOf" srcId="{4AC41330-2F38-4921-B037-A562CB569434}" destId="{2DCBB59A-AAE0-45D7-A7A4-8865041F6C94}" srcOrd="4" destOrd="0" presId="urn:microsoft.com/office/officeart/2005/8/layout/vList3"/>
    <dgm:cxn modelId="{334830AE-39F8-46D9-AC11-04C10A2C468F}" type="presParOf" srcId="{2DCBB59A-AAE0-45D7-A7A4-8865041F6C94}" destId="{DC472189-0B36-4342-935A-88B8B527CF22}" srcOrd="0" destOrd="0" presId="urn:microsoft.com/office/officeart/2005/8/layout/vList3"/>
    <dgm:cxn modelId="{895A315F-0D20-46E9-B93B-0C498CCC3401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OBD-II Dongle [Vehicle]</a:t>
          </a:r>
          <a:br>
            <a:rPr lang="en-GB" b="1" dirty="0" smtClean="0"/>
          </a:br>
          <a:r>
            <a:rPr lang="en-GB" dirty="0" smtClean="0"/>
            <a:t>Self contained embedded </a:t>
          </a:r>
          <a:r>
            <a:rPr lang="en-GB" dirty="0" err="1" smtClean="0"/>
            <a:t>linux</a:t>
          </a:r>
          <a:r>
            <a:rPr lang="en-GB" dirty="0" smtClean="0"/>
            <a:t> system with M2M modem transmits diagnostic data</a:t>
          </a:r>
          <a:endParaRPr lang="en-US" dirty="0"/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Backend RVI [Cloud]</a:t>
          </a:r>
          <a:br>
            <a:rPr lang="en-GB" b="1" dirty="0" smtClean="0"/>
          </a:br>
          <a:r>
            <a:rPr lang="en-GB" dirty="0" smtClean="0"/>
            <a:t>Remote Vehicle Interaction component to coordinate vehicle – Mobile App communication</a:t>
          </a:r>
          <a:endParaRPr lang="en-US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Mobile App [Phone]</a:t>
          </a:r>
          <a:br>
            <a:rPr lang="en-GB" b="1" dirty="0" smtClean="0"/>
          </a:br>
          <a:r>
            <a:rPr lang="en-GB" dirty="0" smtClean="0"/>
            <a:t>HTML 5 application to subscribe, receive and display real time vehicle data</a:t>
          </a:r>
          <a:endParaRPr lang="en-US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</dgm:pt>
    <dgm:pt modelId="{5BA0E871-7486-4F1B-922E-0B14257D93B3}" type="pres">
      <dgm:prSet presAssocID="{E30F1C16-1B3B-4FEE-BB02-0BF2A025B36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96F097D-206C-438E-81CF-7CB4C155C681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FC60A8D-7D73-4446-B8A4-8B05E3A06683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DCE526E9-5261-44FF-A093-DD266B96984D}" type="presOf" srcId="{B3986340-38B8-4950-BDD5-851386A11D97}" destId="{522008EA-06B2-4A8A-BB28-3F80C63DEF38}" srcOrd="0" destOrd="0" presId="urn:microsoft.com/office/officeart/2005/8/layout/vList2"/>
    <dgm:cxn modelId="{21C959B2-B1D6-4108-A8C3-51781E9824C7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BA542858-4411-49F3-A8C8-1F68AB78C119}" type="presParOf" srcId="{32200411-A8EF-40C8-8AF3-0D627E2AEA2D}" destId="{5BA0E871-7486-4F1B-922E-0B14257D93B3}" srcOrd="0" destOrd="0" presId="urn:microsoft.com/office/officeart/2005/8/layout/vList2"/>
    <dgm:cxn modelId="{1126333E-09D1-4E6F-9610-C8082CBBFC3C}" type="presParOf" srcId="{32200411-A8EF-40C8-8AF3-0D627E2AEA2D}" destId="{978BAA29-2411-4C1C-9B11-6E4F9EDCE3A2}" srcOrd="1" destOrd="0" presId="urn:microsoft.com/office/officeart/2005/8/layout/vList2"/>
    <dgm:cxn modelId="{66C8B265-8BA1-426F-9CD2-0C31952EDC1E}" type="presParOf" srcId="{32200411-A8EF-40C8-8AF3-0D627E2AEA2D}" destId="{38F37F46-9478-4A22-8B4F-64FC6E8315DB}" srcOrd="2" destOrd="0" presId="urn:microsoft.com/office/officeart/2005/8/layout/vList2"/>
    <dgm:cxn modelId="{35794DB8-88B9-4E75-BB28-24FF62E2B6E8}" type="presParOf" srcId="{32200411-A8EF-40C8-8AF3-0D627E2AEA2D}" destId="{C5900B56-537F-45F1-AF90-F74B3C6EC459}" srcOrd="3" destOrd="0" presId="urn:microsoft.com/office/officeart/2005/8/layout/vList2"/>
    <dgm:cxn modelId="{B667431D-EA08-4451-92CE-7B56FAA33009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OBD-II Dongle is complete embedded system with mobile data and Linux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Data Collection App retrieves  data from vehicle and sends it to backend system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Onboard RVI coordinates all communication vehicle and backend.</a:t>
          </a:r>
          <a:endParaRPr lang="en-US" sz="1400" dirty="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F3DA42D-9988-4925-B752-DFE70EE908C3}">
      <dgm:prSet custT="1"/>
      <dgm:spPr/>
      <dgm:t>
        <a:bodyPr/>
        <a:lstStyle/>
        <a:p>
          <a:pPr rtl="0"/>
          <a:r>
            <a:rPr lang="en-US" sz="1400" dirty="0" smtClean="0"/>
            <a:t>Backend RVI resides in the cloud and receives data from all vehicles</a:t>
          </a:r>
          <a:endParaRPr lang="en-US" sz="1400" dirty="0"/>
        </a:p>
      </dgm:t>
    </dgm:pt>
    <dgm:pt modelId="{E8F08568-CF88-4DF1-A686-AEC9AA820CE7}" type="parTrans" cxnId="{F7F9FD9F-9F7D-42B6-BFD8-0C54710CBC3D}">
      <dgm:prSet/>
      <dgm:spPr/>
      <dgm:t>
        <a:bodyPr/>
        <a:lstStyle/>
        <a:p>
          <a:endParaRPr lang="en-US" sz="2400"/>
        </a:p>
      </dgm:t>
    </dgm:pt>
    <dgm:pt modelId="{63C7D4BF-1513-4895-9CCE-713F43A0C9CA}" type="sibTrans" cxnId="{F7F9FD9F-9F7D-42B6-BFD8-0C54710CBC3D}">
      <dgm:prSet/>
      <dgm:spPr/>
      <dgm:t>
        <a:bodyPr/>
        <a:lstStyle/>
        <a:p>
          <a:endParaRPr lang="en-US" sz="2400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85AE86BD-2455-4A45-9076-E6BECAD6CC44}" type="pres">
      <dgm:prSet presAssocID="{A7532719-EC9D-46EF-BE64-765673BB52E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99FAB4-DB5D-443F-B7EC-4A8E692F6DFF}" type="pres">
      <dgm:prSet presAssocID="{A7532719-EC9D-46EF-BE64-765673BB52E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760CD-0B68-4CDA-A0DF-9E3A6F4AAD55}" type="pres">
      <dgm:prSet presAssocID="{A7532719-EC9D-46EF-BE64-765673BB52E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49404-2364-43E8-8474-DECAF2938D90}" type="pres">
      <dgm:prSet presAssocID="{A7532719-EC9D-46EF-BE64-765673BB52E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94699-8CA5-4247-9AB7-5D2961F62213}" type="pres">
      <dgm:prSet presAssocID="{A7532719-EC9D-46EF-BE64-765673BB52E8}" presName="FourConn_1-2" presStyleLbl="fgAccFollowNode1" presStyleIdx="0" presStyleCnt="3">
        <dgm:presLayoutVars>
          <dgm:bulletEnabled val="1"/>
        </dgm:presLayoutVars>
      </dgm:prSet>
      <dgm:spPr/>
    </dgm:pt>
    <dgm:pt modelId="{0E3AD79B-24C0-4811-8A7F-682A69A95355}" type="pres">
      <dgm:prSet presAssocID="{A7532719-EC9D-46EF-BE64-765673BB52E8}" presName="FourConn_2-3" presStyleLbl="fgAccFollowNode1" presStyleIdx="1" presStyleCnt="3">
        <dgm:presLayoutVars>
          <dgm:bulletEnabled val="1"/>
        </dgm:presLayoutVars>
      </dgm:prSet>
      <dgm:spPr/>
    </dgm:pt>
    <dgm:pt modelId="{5A4C7917-75AE-4B84-9A03-D643DB5A5C55}" type="pres">
      <dgm:prSet presAssocID="{A7532719-EC9D-46EF-BE64-765673BB52E8}" presName="FourConn_3-4" presStyleLbl="fgAccFollowNode1" presStyleIdx="2" presStyleCnt="3">
        <dgm:presLayoutVars>
          <dgm:bulletEnabled val="1"/>
        </dgm:presLayoutVars>
      </dgm:prSet>
      <dgm:spPr/>
    </dgm:pt>
    <dgm:pt modelId="{BDDBF7F7-96CE-48F1-98CE-8205C0A50F05}" type="pres">
      <dgm:prSet presAssocID="{A7532719-EC9D-46EF-BE64-765673BB52E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040F82-6B1C-41D4-AC23-1D1D87CB2D77}" type="pres">
      <dgm:prSet presAssocID="{A7532719-EC9D-46EF-BE64-765673BB52E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4D4F8-2129-42CE-833E-FCEF4856839A}" type="pres">
      <dgm:prSet presAssocID="{A7532719-EC9D-46EF-BE64-765673BB52E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7C5A0-011F-4BF9-A8F2-5C914D75FEFB}" type="pres">
      <dgm:prSet presAssocID="{A7532719-EC9D-46EF-BE64-765673BB52E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15316-92D3-4925-B574-9099851C5683}" type="presOf" srcId="{547C879B-BD89-47DA-974B-BF8F03511315}" destId="{85AE86BD-2455-4A45-9076-E6BECAD6CC44}" srcOrd="0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F7F9FD9F-9F7D-42B6-BFD8-0C54710CBC3D}" srcId="{A7532719-EC9D-46EF-BE64-765673BB52E8}" destId="{2F3DA42D-9988-4925-B752-DFE70EE908C3}" srcOrd="3" destOrd="0" parTransId="{E8F08568-CF88-4DF1-A686-AEC9AA820CE7}" sibTransId="{63C7D4BF-1513-4895-9CCE-713F43A0C9CA}"/>
    <dgm:cxn modelId="{E4DCAA5A-3BDF-4C64-9C95-6F09C5FE5257}" type="presOf" srcId="{56479D57-7864-4D00-9136-A23F7D891DF2}" destId="{691760CD-0B68-4CDA-A0DF-9E3A6F4AAD55}" srcOrd="0" destOrd="0" presId="urn:microsoft.com/office/officeart/2005/8/layout/vProcess5"/>
    <dgm:cxn modelId="{12017453-6043-4B0D-B4A0-DA370A2C8FF4}" type="presOf" srcId="{06D98CB0-8A81-40D2-BBBF-DD3886406BD5}" destId="{0E3AD79B-24C0-4811-8A7F-682A69A95355}" srcOrd="0" destOrd="0" presId="urn:microsoft.com/office/officeart/2005/8/layout/vProcess5"/>
    <dgm:cxn modelId="{016D8E7F-7A7E-4623-82F6-DB59232A0A8F}" type="presOf" srcId="{3AF7CB96-213C-4DD9-9D57-A92CD8350B17}" destId="{CD99FAB4-DB5D-443F-B7EC-4A8E692F6DFF}" srcOrd="0" destOrd="0" presId="urn:microsoft.com/office/officeart/2005/8/layout/vProcess5"/>
    <dgm:cxn modelId="{CF3BF5A4-6E00-41DB-9F46-D437CA4149BB}" type="presOf" srcId="{A7532719-EC9D-46EF-BE64-765673BB52E8}" destId="{9C7AB830-D93E-4626-8F57-7BA94B1DED65}" srcOrd="0" destOrd="0" presId="urn:microsoft.com/office/officeart/2005/8/layout/vProcess5"/>
    <dgm:cxn modelId="{4A6A1997-38DE-4481-BB00-4D17E4DA0F5F}" type="presOf" srcId="{3AF7CB96-213C-4DD9-9D57-A92CD8350B17}" destId="{72040F82-6B1C-41D4-AC23-1D1D87CB2D77}" srcOrd="1" destOrd="0" presId="urn:microsoft.com/office/officeart/2005/8/layout/vProcess5"/>
    <dgm:cxn modelId="{DEE7A9B5-2FD9-45FE-A414-EA2865F33377}" type="presOf" srcId="{B13F40A7-6F8A-4359-BAA9-CF8E5C37BEA9}" destId="{58994699-8CA5-4247-9AB7-5D2961F62213}" srcOrd="0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C6CB88A6-AED4-4C7F-BF49-F32DCE4632A6}" type="presOf" srcId="{2F3DA42D-9988-4925-B752-DFE70EE908C3}" destId="{D4F7C5A0-011F-4BF9-A8F2-5C914D75FEFB}" srcOrd="1" destOrd="0" presId="urn:microsoft.com/office/officeart/2005/8/layout/vProcess5"/>
    <dgm:cxn modelId="{D3DEACB6-AE3E-48AE-BB6E-1ACF2DA715E3}" type="presOf" srcId="{2F3DA42D-9988-4925-B752-DFE70EE908C3}" destId="{4E249404-2364-43E8-8474-DECAF2938D90}" srcOrd="0" destOrd="0" presId="urn:microsoft.com/office/officeart/2005/8/layout/vProcess5"/>
    <dgm:cxn modelId="{8E6150A6-C6A3-40B1-AE4C-54B4A75379DA}" type="presOf" srcId="{547C879B-BD89-47DA-974B-BF8F03511315}" destId="{BDDBF7F7-96CE-48F1-98CE-8205C0A50F05}" srcOrd="1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86EF7FC0-E3DE-4E92-A45E-87073E1156C0}" type="presOf" srcId="{56479D57-7864-4D00-9136-A23F7D891DF2}" destId="{ED54D4F8-2129-42CE-833E-FCEF4856839A}" srcOrd="1" destOrd="0" presId="urn:microsoft.com/office/officeart/2005/8/layout/vProcess5"/>
    <dgm:cxn modelId="{4B033502-9067-40A0-B199-47F57FDB023C}" type="presOf" srcId="{73F65232-322B-40CD-BBDF-7273336DAF9F}" destId="{5A4C7917-75AE-4B84-9A03-D643DB5A5C55}" srcOrd="0" destOrd="0" presId="urn:microsoft.com/office/officeart/2005/8/layout/vProcess5"/>
    <dgm:cxn modelId="{EACCAC36-B8D5-4F5C-9F9D-1EFBD7CD30D2}" type="presParOf" srcId="{9C7AB830-D93E-4626-8F57-7BA94B1DED65}" destId="{6D21DE12-9F9C-4DF3-AB64-147A987E9881}" srcOrd="0" destOrd="0" presId="urn:microsoft.com/office/officeart/2005/8/layout/vProcess5"/>
    <dgm:cxn modelId="{C23A6A63-C58B-42A1-8092-269BC7B9D57B}" type="presParOf" srcId="{9C7AB830-D93E-4626-8F57-7BA94B1DED65}" destId="{85AE86BD-2455-4A45-9076-E6BECAD6CC44}" srcOrd="1" destOrd="0" presId="urn:microsoft.com/office/officeart/2005/8/layout/vProcess5"/>
    <dgm:cxn modelId="{F75F542D-58AA-43E0-90BC-2CB39E1F49B1}" type="presParOf" srcId="{9C7AB830-D93E-4626-8F57-7BA94B1DED65}" destId="{CD99FAB4-DB5D-443F-B7EC-4A8E692F6DFF}" srcOrd="2" destOrd="0" presId="urn:microsoft.com/office/officeart/2005/8/layout/vProcess5"/>
    <dgm:cxn modelId="{8C4DBEBB-47AA-4CE3-8721-B2A23783AF47}" type="presParOf" srcId="{9C7AB830-D93E-4626-8F57-7BA94B1DED65}" destId="{691760CD-0B68-4CDA-A0DF-9E3A6F4AAD55}" srcOrd="3" destOrd="0" presId="urn:microsoft.com/office/officeart/2005/8/layout/vProcess5"/>
    <dgm:cxn modelId="{76835081-8D07-498D-85FC-C5F3688A1EC5}" type="presParOf" srcId="{9C7AB830-D93E-4626-8F57-7BA94B1DED65}" destId="{4E249404-2364-43E8-8474-DECAF2938D90}" srcOrd="4" destOrd="0" presId="urn:microsoft.com/office/officeart/2005/8/layout/vProcess5"/>
    <dgm:cxn modelId="{2838CCA5-BB70-45B7-ACF7-F3F321AE2A4A}" type="presParOf" srcId="{9C7AB830-D93E-4626-8F57-7BA94B1DED65}" destId="{58994699-8CA5-4247-9AB7-5D2961F62213}" srcOrd="5" destOrd="0" presId="urn:microsoft.com/office/officeart/2005/8/layout/vProcess5"/>
    <dgm:cxn modelId="{51831829-FF0F-4F5A-A71D-1B13713167AE}" type="presParOf" srcId="{9C7AB830-D93E-4626-8F57-7BA94B1DED65}" destId="{0E3AD79B-24C0-4811-8A7F-682A69A95355}" srcOrd="6" destOrd="0" presId="urn:microsoft.com/office/officeart/2005/8/layout/vProcess5"/>
    <dgm:cxn modelId="{77346995-5721-4CD4-A77D-D3CB73F2CD20}" type="presParOf" srcId="{9C7AB830-D93E-4626-8F57-7BA94B1DED65}" destId="{5A4C7917-75AE-4B84-9A03-D643DB5A5C55}" srcOrd="7" destOrd="0" presId="urn:microsoft.com/office/officeart/2005/8/layout/vProcess5"/>
    <dgm:cxn modelId="{1FD31E70-9C68-477D-A888-08808CA4680E}" type="presParOf" srcId="{9C7AB830-D93E-4626-8F57-7BA94B1DED65}" destId="{BDDBF7F7-96CE-48F1-98CE-8205C0A50F05}" srcOrd="8" destOrd="0" presId="urn:microsoft.com/office/officeart/2005/8/layout/vProcess5"/>
    <dgm:cxn modelId="{8142D3EF-8B47-4E5D-9A4F-485131F94FB4}" type="presParOf" srcId="{9C7AB830-D93E-4626-8F57-7BA94B1DED65}" destId="{72040F82-6B1C-41D4-AC23-1D1D87CB2D77}" srcOrd="9" destOrd="0" presId="urn:microsoft.com/office/officeart/2005/8/layout/vProcess5"/>
    <dgm:cxn modelId="{7C9B2D17-D3FA-44E2-A7F7-EB825AE56230}" type="presParOf" srcId="{9C7AB830-D93E-4626-8F57-7BA94B1DED65}" destId="{ED54D4F8-2129-42CE-833E-FCEF4856839A}" srcOrd="10" destOrd="0" presId="urn:microsoft.com/office/officeart/2005/8/layout/vProcess5"/>
    <dgm:cxn modelId="{361118D2-06AB-4BA1-A8AD-F457CF7B62F2}" type="presParOf" srcId="{9C7AB830-D93E-4626-8F57-7BA94B1DED65}" destId="{D4F7C5A0-011F-4BF9-A8F2-5C914D75FEF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HTML 5 and JavaScript mobile web app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Rvi.js provides connectivity to backend RVI server 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Web application uses simple API to communicate with vehicle</a:t>
          </a:r>
          <a:endParaRPr lang="en-US" sz="1400" dirty="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3A0C9425-CC10-428E-B5A7-F5C71A2C4CE2}" type="pres">
      <dgm:prSet presAssocID="{A7532719-EC9D-46EF-BE64-765673BB52E8}" presName="ThreeNodes_1" presStyleLbl="node1" presStyleIdx="0" presStyleCnt="3">
        <dgm:presLayoutVars>
          <dgm:bulletEnabled val="1"/>
        </dgm:presLayoutVars>
      </dgm:prSet>
      <dgm:spPr/>
    </dgm:pt>
    <dgm:pt modelId="{6BB551C5-B29D-46A2-B339-A69F74288C2D}" type="pres">
      <dgm:prSet presAssocID="{A7532719-EC9D-46EF-BE64-765673BB52E8}" presName="ThreeNodes_2" presStyleLbl="node1" presStyleIdx="1" presStyleCnt="3">
        <dgm:presLayoutVars>
          <dgm:bulletEnabled val="1"/>
        </dgm:presLayoutVars>
      </dgm:prSet>
      <dgm:spPr/>
    </dgm:pt>
    <dgm:pt modelId="{14676C2B-1F71-468E-92D8-A1F4046A2720}" type="pres">
      <dgm:prSet presAssocID="{A7532719-EC9D-46EF-BE64-765673BB52E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AAFC8-1E8E-4371-98C0-EC26B821456A}" type="pres">
      <dgm:prSet presAssocID="{A7532719-EC9D-46EF-BE64-765673BB52E8}" presName="ThreeConn_1-2" presStyleLbl="fgAccFollowNode1" presStyleIdx="0" presStyleCnt="2">
        <dgm:presLayoutVars>
          <dgm:bulletEnabled val="1"/>
        </dgm:presLayoutVars>
      </dgm:prSet>
      <dgm:spPr/>
    </dgm:pt>
    <dgm:pt modelId="{00B2CDD3-1A31-481E-A2FF-794F8E25A4EC}" type="pres">
      <dgm:prSet presAssocID="{A7532719-EC9D-46EF-BE64-765673BB52E8}" presName="ThreeConn_2-3" presStyleLbl="fgAccFollowNode1" presStyleIdx="1" presStyleCnt="2">
        <dgm:presLayoutVars>
          <dgm:bulletEnabled val="1"/>
        </dgm:presLayoutVars>
      </dgm:prSet>
      <dgm:spPr/>
    </dgm:pt>
    <dgm:pt modelId="{AF92747B-0D8D-44DB-A676-09F3D3026655}" type="pres">
      <dgm:prSet presAssocID="{A7532719-EC9D-46EF-BE64-765673BB52E8}" presName="ThreeNodes_1_text" presStyleLbl="node1" presStyleIdx="2" presStyleCnt="3">
        <dgm:presLayoutVars>
          <dgm:bulletEnabled val="1"/>
        </dgm:presLayoutVars>
      </dgm:prSet>
      <dgm:spPr/>
    </dgm:pt>
    <dgm:pt modelId="{81710D29-F8CA-40D2-9E15-165881A7B21E}" type="pres">
      <dgm:prSet presAssocID="{A7532719-EC9D-46EF-BE64-765673BB52E8}" presName="ThreeNodes_2_text" presStyleLbl="node1" presStyleIdx="2" presStyleCnt="3">
        <dgm:presLayoutVars>
          <dgm:bulletEnabled val="1"/>
        </dgm:presLayoutVars>
      </dgm:prSet>
      <dgm:spPr/>
    </dgm:pt>
    <dgm:pt modelId="{9B257880-1BA7-4C50-954B-FDCB71BEEAE5}" type="pres">
      <dgm:prSet presAssocID="{A7532719-EC9D-46EF-BE64-765673BB52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1EF715-B155-4575-AF60-38A2E82FAC99}" type="presOf" srcId="{A7532719-EC9D-46EF-BE64-765673BB52E8}" destId="{9C7AB830-D93E-4626-8F57-7BA94B1DED65}" srcOrd="0" destOrd="0" presId="urn:microsoft.com/office/officeart/2005/8/layout/vProcess5"/>
    <dgm:cxn modelId="{86EEBC50-C52E-4C8D-9C08-6B5786B33267}" type="presOf" srcId="{3AF7CB96-213C-4DD9-9D57-A92CD8350B17}" destId="{6BB551C5-B29D-46A2-B339-A69F74288C2D}" srcOrd="0" destOrd="0" presId="urn:microsoft.com/office/officeart/2005/8/layout/vProcess5"/>
    <dgm:cxn modelId="{0EE6C8A9-FEED-4460-B5BF-D0DB85EC6DBB}" type="presOf" srcId="{547C879B-BD89-47DA-974B-BF8F03511315}" destId="{AF92747B-0D8D-44DB-A676-09F3D3026655}" srcOrd="1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DBA47D56-841B-4D08-BEE7-878B4092F227}" type="presOf" srcId="{56479D57-7864-4D00-9136-A23F7D891DF2}" destId="{14676C2B-1F71-468E-92D8-A1F4046A2720}" srcOrd="0" destOrd="0" presId="urn:microsoft.com/office/officeart/2005/8/layout/vProcess5"/>
    <dgm:cxn modelId="{6469352C-F1C3-4337-8350-685E6A33976D}" type="presOf" srcId="{3AF7CB96-213C-4DD9-9D57-A92CD8350B17}" destId="{81710D29-F8CA-40D2-9E15-165881A7B21E}" srcOrd="1" destOrd="0" presId="urn:microsoft.com/office/officeart/2005/8/layout/vProcess5"/>
    <dgm:cxn modelId="{E2A01F70-0C65-4875-BDC6-64E2299CC688}" type="presOf" srcId="{547C879B-BD89-47DA-974B-BF8F03511315}" destId="{3A0C9425-CC10-428E-B5A7-F5C71A2C4CE2}" srcOrd="0" destOrd="0" presId="urn:microsoft.com/office/officeart/2005/8/layout/vProcess5"/>
    <dgm:cxn modelId="{7E4D19DE-13C9-4BF3-9933-8C4693B58960}" type="presOf" srcId="{B13F40A7-6F8A-4359-BAA9-CF8E5C37BEA9}" destId="{F75AAFC8-1E8E-4371-98C0-EC26B821456A}" srcOrd="0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F3490649-4FF1-40BB-B188-9C2259BCEFBE}" type="presOf" srcId="{06D98CB0-8A81-40D2-BBBF-DD3886406BD5}" destId="{00B2CDD3-1A31-481E-A2FF-794F8E25A4EC}" srcOrd="0" destOrd="0" presId="urn:microsoft.com/office/officeart/2005/8/layout/vProcess5"/>
    <dgm:cxn modelId="{01C567BC-EF1C-4ED0-8DE9-A9361F54BC47}" type="presOf" srcId="{56479D57-7864-4D00-9136-A23F7D891DF2}" destId="{9B257880-1BA7-4C50-954B-FDCB71BEEAE5}" srcOrd="1" destOrd="0" presId="urn:microsoft.com/office/officeart/2005/8/layout/vProcess5"/>
    <dgm:cxn modelId="{51277F83-5D94-45D3-B916-E42CD2B2E6B3}" type="presParOf" srcId="{9C7AB830-D93E-4626-8F57-7BA94B1DED65}" destId="{6D21DE12-9F9C-4DF3-AB64-147A987E9881}" srcOrd="0" destOrd="0" presId="urn:microsoft.com/office/officeart/2005/8/layout/vProcess5"/>
    <dgm:cxn modelId="{25CFA34C-0ACF-4E16-95D6-FE4FD4889AAE}" type="presParOf" srcId="{9C7AB830-D93E-4626-8F57-7BA94B1DED65}" destId="{3A0C9425-CC10-428E-B5A7-F5C71A2C4CE2}" srcOrd="1" destOrd="0" presId="urn:microsoft.com/office/officeart/2005/8/layout/vProcess5"/>
    <dgm:cxn modelId="{C9C2F140-DB66-4D14-8F50-E9EE04D87833}" type="presParOf" srcId="{9C7AB830-D93E-4626-8F57-7BA94B1DED65}" destId="{6BB551C5-B29D-46A2-B339-A69F74288C2D}" srcOrd="2" destOrd="0" presId="urn:microsoft.com/office/officeart/2005/8/layout/vProcess5"/>
    <dgm:cxn modelId="{11808F9B-71DB-42A6-B315-DD10AAE80225}" type="presParOf" srcId="{9C7AB830-D93E-4626-8F57-7BA94B1DED65}" destId="{14676C2B-1F71-468E-92D8-A1F4046A2720}" srcOrd="3" destOrd="0" presId="urn:microsoft.com/office/officeart/2005/8/layout/vProcess5"/>
    <dgm:cxn modelId="{509B8A5D-8983-4C60-B960-B2CB1F452AB1}" type="presParOf" srcId="{9C7AB830-D93E-4626-8F57-7BA94B1DED65}" destId="{F75AAFC8-1E8E-4371-98C0-EC26B821456A}" srcOrd="4" destOrd="0" presId="urn:microsoft.com/office/officeart/2005/8/layout/vProcess5"/>
    <dgm:cxn modelId="{FA19D651-0E7F-4917-861E-318CFFA23587}" type="presParOf" srcId="{9C7AB830-D93E-4626-8F57-7BA94B1DED65}" destId="{00B2CDD3-1A31-481E-A2FF-794F8E25A4EC}" srcOrd="5" destOrd="0" presId="urn:microsoft.com/office/officeart/2005/8/layout/vProcess5"/>
    <dgm:cxn modelId="{D8E4EAEE-A1A4-4ACA-ACF6-F997EC88FFC9}" type="presParOf" srcId="{9C7AB830-D93E-4626-8F57-7BA94B1DED65}" destId="{AF92747B-0D8D-44DB-A676-09F3D3026655}" srcOrd="6" destOrd="0" presId="urn:microsoft.com/office/officeart/2005/8/layout/vProcess5"/>
    <dgm:cxn modelId="{12A6E389-BDF0-4963-8FE3-B6FAC22635E5}" type="presParOf" srcId="{9C7AB830-D93E-4626-8F57-7BA94B1DED65}" destId="{81710D29-F8CA-40D2-9E15-165881A7B21E}" srcOrd="7" destOrd="0" presId="urn:microsoft.com/office/officeart/2005/8/layout/vProcess5"/>
    <dgm:cxn modelId="{FB17A82A-693D-431B-A0AE-10871DEE8BE8}" type="presParOf" srcId="{9C7AB830-D93E-4626-8F57-7BA94B1DED65}" destId="{9B257880-1BA7-4C50-954B-FDCB71BEEAE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0490" rIns="206248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Real time remote dashboard</a:t>
          </a:r>
          <a:endParaRPr lang="en-US" sz="29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0490" rIns="206248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From any vehicle</a:t>
          </a:r>
          <a:endParaRPr lang="en-US" sz="29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0490" rIns="206248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To any device</a:t>
          </a:r>
          <a:endParaRPr lang="en-US" sz="29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236957"/>
          <a:ext cx="803529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OBD-II Dongle [Vehicle]</a:t>
          </a:r>
          <a:br>
            <a:rPr lang="en-GB" sz="1600" b="1" kern="1200" dirty="0" smtClean="0"/>
          </a:br>
          <a:r>
            <a:rPr lang="en-GB" sz="1600" kern="1200" dirty="0" smtClean="0"/>
            <a:t>Self contained embedded </a:t>
          </a:r>
          <a:r>
            <a:rPr lang="en-GB" sz="1600" kern="1200" dirty="0" err="1" smtClean="0"/>
            <a:t>linux</a:t>
          </a:r>
          <a:r>
            <a:rPr lang="en-GB" sz="1600" kern="1200" dirty="0" smtClean="0"/>
            <a:t> system with M2M modem transmits diagnostic data</a:t>
          </a:r>
          <a:endParaRPr lang="en-US" sz="1600" kern="1200" dirty="0"/>
        </a:p>
      </dsp:txBody>
      <dsp:txXfrm>
        <a:off x="31070" y="268027"/>
        <a:ext cx="7973158" cy="574340"/>
      </dsp:txXfrm>
    </dsp:sp>
    <dsp:sp modelId="{38F37F46-9478-4A22-8B4F-64FC6E8315DB}">
      <dsp:nvSpPr>
        <dsp:cNvPr id="0" name=""/>
        <dsp:cNvSpPr/>
      </dsp:nvSpPr>
      <dsp:spPr>
        <a:xfrm>
          <a:off x="0" y="919517"/>
          <a:ext cx="803529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Backend RVI [Cloud]</a:t>
          </a:r>
          <a:br>
            <a:rPr lang="en-GB" sz="1600" b="1" kern="1200" dirty="0" smtClean="0"/>
          </a:br>
          <a:r>
            <a:rPr lang="en-GB" sz="1600" kern="1200" dirty="0" smtClean="0"/>
            <a:t>Remote Vehicle Interaction component to coordinate vehicle – Mobile App communication</a:t>
          </a:r>
          <a:endParaRPr lang="en-US" sz="1600" kern="1200" dirty="0"/>
        </a:p>
      </dsp:txBody>
      <dsp:txXfrm>
        <a:off x="31070" y="950587"/>
        <a:ext cx="7973158" cy="574340"/>
      </dsp:txXfrm>
    </dsp:sp>
    <dsp:sp modelId="{522008EA-06B2-4A8A-BB28-3F80C63DEF38}">
      <dsp:nvSpPr>
        <dsp:cNvPr id="0" name=""/>
        <dsp:cNvSpPr/>
      </dsp:nvSpPr>
      <dsp:spPr>
        <a:xfrm>
          <a:off x="0" y="1602077"/>
          <a:ext cx="803529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Mobile App [Phone]</a:t>
          </a:r>
          <a:br>
            <a:rPr lang="en-GB" sz="1600" b="1" kern="1200" dirty="0" smtClean="0"/>
          </a:br>
          <a:r>
            <a:rPr lang="en-GB" sz="1600" kern="1200" dirty="0" smtClean="0"/>
            <a:t>HTML 5 application to subscribe, receive and display real time vehicle data</a:t>
          </a:r>
          <a:endParaRPr lang="en-US" sz="1600" kern="1200" dirty="0"/>
        </a:p>
      </dsp:txBody>
      <dsp:txXfrm>
        <a:off x="31070" y="1633147"/>
        <a:ext cx="7973158" cy="574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E86BD-2455-4A45-9076-E6BECAD6CC44}">
      <dsp:nvSpPr>
        <dsp:cNvPr id="0" name=""/>
        <dsp:cNvSpPr/>
      </dsp:nvSpPr>
      <dsp:spPr>
        <a:xfrm>
          <a:off x="0" y="0"/>
          <a:ext cx="3952000" cy="72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OBD-II Dongle is complete embedded system with mobile data and Linux</a:t>
          </a:r>
          <a:endParaRPr lang="en-US" sz="1400" kern="1200" dirty="0"/>
        </a:p>
      </dsp:txBody>
      <dsp:txXfrm>
        <a:off x="21333" y="21333"/>
        <a:ext cx="3104490" cy="685699"/>
      </dsp:txXfrm>
    </dsp:sp>
    <dsp:sp modelId="{CD99FAB4-DB5D-443F-B7EC-4A8E692F6DFF}">
      <dsp:nvSpPr>
        <dsp:cNvPr id="0" name=""/>
        <dsp:cNvSpPr/>
      </dsp:nvSpPr>
      <dsp:spPr>
        <a:xfrm>
          <a:off x="330980" y="860795"/>
          <a:ext cx="3952000" cy="72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Collection App retrieves  data from vehicle and sends it to backend system</a:t>
          </a:r>
          <a:endParaRPr lang="en-US" sz="1400" kern="1200" dirty="0"/>
        </a:p>
      </dsp:txBody>
      <dsp:txXfrm>
        <a:off x="352313" y="882128"/>
        <a:ext cx="3104917" cy="685699"/>
      </dsp:txXfrm>
    </dsp:sp>
    <dsp:sp modelId="{691760CD-0B68-4CDA-A0DF-9E3A6F4AAD55}">
      <dsp:nvSpPr>
        <dsp:cNvPr id="0" name=""/>
        <dsp:cNvSpPr/>
      </dsp:nvSpPr>
      <dsp:spPr>
        <a:xfrm>
          <a:off x="657020" y="1721591"/>
          <a:ext cx="3952000" cy="72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Onboard RVI coordinates all communication vehicle and backend.</a:t>
          </a:r>
          <a:endParaRPr lang="en-US" sz="1400" kern="1200" dirty="0"/>
        </a:p>
      </dsp:txBody>
      <dsp:txXfrm>
        <a:off x="678353" y="1742924"/>
        <a:ext cx="3109857" cy="685699"/>
      </dsp:txXfrm>
    </dsp:sp>
    <dsp:sp modelId="{4E249404-2364-43E8-8474-DECAF2938D90}">
      <dsp:nvSpPr>
        <dsp:cNvPr id="0" name=""/>
        <dsp:cNvSpPr/>
      </dsp:nvSpPr>
      <dsp:spPr>
        <a:xfrm>
          <a:off x="988000" y="2582387"/>
          <a:ext cx="3952000" cy="72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Backend RVI resides in the cloud and receives data from all vehicles</a:t>
          </a:r>
          <a:endParaRPr lang="en-US" sz="1400" kern="1200" dirty="0"/>
        </a:p>
      </dsp:txBody>
      <dsp:txXfrm>
        <a:off x="1009333" y="2603720"/>
        <a:ext cx="3104917" cy="685699"/>
      </dsp:txXfrm>
    </dsp:sp>
    <dsp:sp modelId="{58994699-8CA5-4247-9AB7-5D2961F62213}">
      <dsp:nvSpPr>
        <dsp:cNvPr id="0" name=""/>
        <dsp:cNvSpPr/>
      </dsp:nvSpPr>
      <dsp:spPr>
        <a:xfrm>
          <a:off x="3478563" y="557861"/>
          <a:ext cx="473437" cy="4734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585086" y="557861"/>
        <a:ext cx="260391" cy="356261"/>
      </dsp:txXfrm>
    </dsp:sp>
    <dsp:sp modelId="{0E3AD79B-24C0-4811-8A7F-682A69A95355}">
      <dsp:nvSpPr>
        <dsp:cNvPr id="0" name=""/>
        <dsp:cNvSpPr/>
      </dsp:nvSpPr>
      <dsp:spPr>
        <a:xfrm>
          <a:off x="3809543" y="1418657"/>
          <a:ext cx="473437" cy="4734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16066" y="1418657"/>
        <a:ext cx="260391" cy="356261"/>
      </dsp:txXfrm>
    </dsp:sp>
    <dsp:sp modelId="{5A4C7917-75AE-4B84-9A03-D643DB5A5C55}">
      <dsp:nvSpPr>
        <dsp:cNvPr id="0" name=""/>
        <dsp:cNvSpPr/>
      </dsp:nvSpPr>
      <dsp:spPr>
        <a:xfrm>
          <a:off x="4135583" y="2279453"/>
          <a:ext cx="473437" cy="4734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42106" y="2279453"/>
        <a:ext cx="260391" cy="3562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C9425-CC10-428E-B5A7-F5C71A2C4CE2}">
      <dsp:nvSpPr>
        <dsp:cNvPr id="0" name=""/>
        <dsp:cNvSpPr/>
      </dsp:nvSpPr>
      <dsp:spPr>
        <a:xfrm>
          <a:off x="0" y="0"/>
          <a:ext cx="4199000" cy="85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HTML 5 and JavaScript mobile web app</a:t>
          </a:r>
          <a:endParaRPr lang="en-US" sz="1400" kern="1200" dirty="0"/>
        </a:p>
      </dsp:txBody>
      <dsp:txXfrm>
        <a:off x="25120" y="25120"/>
        <a:ext cx="3273534" cy="807404"/>
      </dsp:txXfrm>
    </dsp:sp>
    <dsp:sp modelId="{6BB551C5-B29D-46A2-B339-A69F74288C2D}">
      <dsp:nvSpPr>
        <dsp:cNvPr id="0" name=""/>
        <dsp:cNvSpPr/>
      </dsp:nvSpPr>
      <dsp:spPr>
        <a:xfrm>
          <a:off x="370500" y="1000584"/>
          <a:ext cx="4199000" cy="85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Rvi.js provides connectivity to backend RVI server </a:t>
          </a:r>
          <a:endParaRPr lang="en-US" sz="1400" kern="1200" dirty="0"/>
        </a:p>
      </dsp:txBody>
      <dsp:txXfrm>
        <a:off x="395620" y="1025704"/>
        <a:ext cx="3220792" cy="807404"/>
      </dsp:txXfrm>
    </dsp:sp>
    <dsp:sp modelId="{14676C2B-1F71-468E-92D8-A1F4046A2720}">
      <dsp:nvSpPr>
        <dsp:cNvPr id="0" name=""/>
        <dsp:cNvSpPr/>
      </dsp:nvSpPr>
      <dsp:spPr>
        <a:xfrm>
          <a:off x="741000" y="2001169"/>
          <a:ext cx="4199000" cy="85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Web application uses simple API to communicate with vehicle</a:t>
          </a:r>
          <a:endParaRPr lang="en-US" sz="1400" kern="1200" dirty="0"/>
        </a:p>
      </dsp:txBody>
      <dsp:txXfrm>
        <a:off x="766120" y="2026289"/>
        <a:ext cx="3220792" cy="807404"/>
      </dsp:txXfrm>
    </dsp:sp>
    <dsp:sp modelId="{F75AAFC8-1E8E-4371-98C0-EC26B821456A}">
      <dsp:nvSpPr>
        <dsp:cNvPr id="0" name=""/>
        <dsp:cNvSpPr/>
      </dsp:nvSpPr>
      <dsp:spPr>
        <a:xfrm>
          <a:off x="3641532" y="650380"/>
          <a:ext cx="557468" cy="5574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766962" y="650380"/>
        <a:ext cx="306608" cy="419495"/>
      </dsp:txXfrm>
    </dsp:sp>
    <dsp:sp modelId="{00B2CDD3-1A31-481E-A2FF-794F8E25A4EC}">
      <dsp:nvSpPr>
        <dsp:cNvPr id="0" name=""/>
        <dsp:cNvSpPr/>
      </dsp:nvSpPr>
      <dsp:spPr>
        <a:xfrm>
          <a:off x="4012032" y="1645247"/>
          <a:ext cx="557468" cy="5574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37462" y="1645247"/>
        <a:ext cx="306608" cy="419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30/03/2015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658" y="506605"/>
            <a:ext cx="6346825" cy="996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Remote Dashboard</a:t>
            </a:r>
            <a:endParaRPr lang="en-GB" b="1" dirty="0"/>
          </a:p>
        </p:txBody>
      </p:sp>
      <p:sp>
        <p:nvSpPr>
          <p:cNvPr id="37891" name="Subtitle 2"/>
          <p:cNvSpPr>
            <a:spLocks noGrp="1"/>
          </p:cNvSpPr>
          <p:nvPr>
            <p:ph type="subTitle" idx="1"/>
          </p:nvPr>
        </p:nvSpPr>
        <p:spPr>
          <a:xfrm>
            <a:off x="2254083" y="3451144"/>
            <a:ext cx="4625975" cy="398462"/>
          </a:xfrm>
        </p:spPr>
        <p:txBody>
          <a:bodyPr/>
          <a:lstStyle/>
          <a:p>
            <a:pPr eaLnBrk="1" hangingPunct="1"/>
            <a:r>
              <a:rPr lang="en-GB" altLang="en-US" sz="1400" dirty="0" smtClean="0">
                <a:solidFill>
                  <a:schemeClr val="tx1"/>
                </a:solidFill>
              </a:rPr>
              <a:t>Magnus </a:t>
            </a:r>
            <a:r>
              <a:rPr lang="en-GB" altLang="en-US" sz="1400" dirty="0" err="1" smtClean="0">
                <a:solidFill>
                  <a:schemeClr val="tx1"/>
                </a:solidFill>
              </a:rPr>
              <a:t>Feuer</a:t>
            </a:r>
            <a:r>
              <a:rPr lang="en-GB" altLang="en-US" sz="1400" dirty="0" smtClean="0">
                <a:solidFill>
                  <a:schemeClr val="tx1"/>
                </a:solidFill>
              </a:rPr>
              <a:t> - Jaguar Land Rover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826754" y="3089906"/>
            <a:ext cx="74707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n-GB" kern="0" dirty="0" smtClean="0"/>
              <a:t>Real time remote vehicle monitoring</a:t>
            </a:r>
            <a:endParaRPr lang="en-GB" kern="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612148" y="4922946"/>
            <a:ext cx="3909848" cy="22055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 descr="C:\Users\Magnus Feuer\Dropbox (Personal)\RVI\PDX\Rad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38" y="1372525"/>
            <a:ext cx="5956409" cy="171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44688513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6803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888502" y="1246350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OBD-II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Dongle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779999" y="1246353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Backend RVI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671497" y="1246353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Mobile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App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87656293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>
            <a:stCxn id="19" idx="3"/>
            <a:endCxn id="75" idx="1"/>
          </p:cNvCxnSpPr>
          <p:nvPr/>
        </p:nvCxnSpPr>
        <p:spPr>
          <a:xfrm>
            <a:off x="6142046" y="1639205"/>
            <a:ext cx="52945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C:\Users\Magnus Feuer\Dropbox (Personal)\RVI\Icons\icons-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933" y="1431648"/>
            <a:ext cx="415113" cy="41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9" idx="1"/>
            <a:endCxn id="73" idx="3"/>
          </p:cNvCxnSpPr>
          <p:nvPr/>
        </p:nvCxnSpPr>
        <p:spPr>
          <a:xfrm flipH="1">
            <a:off x="5167919" y="1639205"/>
            <a:ext cx="5590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1" idx="3"/>
            <a:endCxn id="73" idx="1"/>
          </p:cNvCxnSpPr>
          <p:nvPr/>
        </p:nvCxnSpPr>
        <p:spPr>
          <a:xfrm>
            <a:off x="3246445" y="1639201"/>
            <a:ext cx="533554" cy="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 descr="C:\Users\Magnus Feuer\Dropbox (Personal)\RVI\Icons\icons-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332" y="1431644"/>
            <a:ext cx="415113" cy="41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>
            <a:stCxn id="31" idx="1"/>
            <a:endCxn id="3" idx="3"/>
          </p:cNvCxnSpPr>
          <p:nvPr/>
        </p:nvCxnSpPr>
        <p:spPr>
          <a:xfrm flipH="1">
            <a:off x="2276422" y="1639201"/>
            <a:ext cx="55491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656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/>
          <p:cNvCxnSpPr>
            <a:endCxn id="35" idx="0"/>
          </p:cNvCxnSpPr>
          <p:nvPr/>
        </p:nvCxnSpPr>
        <p:spPr>
          <a:xfrm>
            <a:off x="6666707" y="2832543"/>
            <a:ext cx="0" cy="39098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126460" y="2248521"/>
            <a:ext cx="2495917" cy="5840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Onboard RVI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126458" y="1434668"/>
            <a:ext cx="2495917" cy="81385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Data Collection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App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126458" y="3223528"/>
            <a:ext cx="1080497" cy="3555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Vehicle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126463" y="3786326"/>
            <a:ext cx="2495917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Backend RVI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291288293"/>
              </p:ext>
            </p:extLst>
          </p:nvPr>
        </p:nvGraphicFramePr>
        <p:xfrm>
          <a:off x="472827" y="1108847"/>
          <a:ext cx="4940001" cy="3310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Vehicle</a:t>
            </a:r>
            <a:endParaRPr lang="en-US" sz="3600" kern="0" dirty="0"/>
          </a:p>
        </p:txBody>
      </p:sp>
      <p:cxnSp>
        <p:nvCxnSpPr>
          <p:cNvPr id="53" name="Straight Arrow Connector 52"/>
          <p:cNvCxnSpPr>
            <a:stCxn id="54" idx="2"/>
          </p:cNvCxnSpPr>
          <p:nvPr/>
        </p:nvCxnSpPr>
        <p:spPr>
          <a:xfrm>
            <a:off x="8082135" y="3523027"/>
            <a:ext cx="5" cy="26329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" descr="C:\Users\Magnus Feuer\Dropbox (Personal)\RVI\Icons\icons-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578" y="3107914"/>
            <a:ext cx="415113" cy="41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/>
          <p:cNvCxnSpPr>
            <a:stCxn id="54" idx="0"/>
          </p:cNvCxnSpPr>
          <p:nvPr/>
        </p:nvCxnSpPr>
        <p:spPr>
          <a:xfrm flipH="1" flipV="1">
            <a:off x="8082134" y="2832543"/>
            <a:ext cx="1" cy="27537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906814" y="924359"/>
            <a:ext cx="2916620" cy="2092109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22585" y="92436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F81BD"/>
                </a:solidFill>
              </a:rPr>
              <a:t>OBD-II Dongle</a:t>
            </a:r>
          </a:p>
        </p:txBody>
      </p:sp>
    </p:spTree>
    <p:extLst>
      <p:ext uri="{BB962C8B-B14F-4D97-AF65-F5344CB8AC3E}">
        <p14:creationId xmlns:p14="http://schemas.microsoft.com/office/powerpoint/2010/main" val="4489032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6117165" y="3758129"/>
            <a:ext cx="2495917" cy="39871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Backend RVI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464043645"/>
              </p:ext>
            </p:extLst>
          </p:nvPr>
        </p:nvGraphicFramePr>
        <p:xfrm>
          <a:off x="493847" y="1358503"/>
          <a:ext cx="4940001" cy="285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Mobile Application</a:t>
            </a:r>
            <a:endParaRPr lang="en-US" sz="3600" kern="0" dirty="0"/>
          </a:p>
        </p:txBody>
      </p:sp>
      <p:cxnSp>
        <p:nvCxnSpPr>
          <p:cNvPr id="18" name="Straight Arrow Connector 17"/>
          <p:cNvCxnSpPr>
            <a:stCxn id="4099" idx="2"/>
            <a:endCxn id="15" idx="0"/>
          </p:cNvCxnSpPr>
          <p:nvPr/>
        </p:nvCxnSpPr>
        <p:spPr>
          <a:xfrm flipH="1">
            <a:off x="7365124" y="3274607"/>
            <a:ext cx="10687" cy="48352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127852" y="2012019"/>
            <a:ext cx="2495917" cy="357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rvi.js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4099" name="Picture 3" descr="C:\Users\Magnus Feuer\Dropbox (Personal)\RVI\Icons\icons-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254" y="2859494"/>
            <a:ext cx="415113" cy="41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/>
          <p:cNvCxnSpPr>
            <a:stCxn id="4099" idx="0"/>
            <a:endCxn id="25" idx="2"/>
          </p:cNvCxnSpPr>
          <p:nvPr/>
        </p:nvCxnSpPr>
        <p:spPr>
          <a:xfrm flipV="1">
            <a:off x="7375811" y="2369163"/>
            <a:ext cx="0" cy="49033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127851" y="1491550"/>
            <a:ext cx="2495917" cy="520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HTML 5 App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906814" y="1024759"/>
            <a:ext cx="2916620" cy="1589569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57515" y="981248"/>
            <a:ext cx="1633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Mobile Device</a:t>
            </a: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15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7264400" cy="857250"/>
          </a:xfrm>
        </p:spPr>
        <p:txBody>
          <a:bodyPr/>
          <a:lstStyle/>
          <a:p>
            <a:pPr eaLnBrk="1" hangingPunct="1"/>
            <a:r>
              <a:rPr lang="en-US" altLang="en-US" smtClean="0"/>
              <a:t>Thank You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87388" y="1323975"/>
            <a:ext cx="74707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GB" kern="0" dirty="0" smtClean="0"/>
          </a:p>
          <a:p>
            <a:pPr algn="ctr">
              <a:defRPr/>
            </a:pPr>
            <a:endParaRPr lang="en-GB" kern="0" dirty="0"/>
          </a:p>
          <a:p>
            <a:pPr algn="ctr">
              <a:defRPr/>
            </a:pPr>
            <a:r>
              <a:rPr lang="en-GB" kern="0" dirty="0" smtClean="0"/>
              <a:t>Magnus </a:t>
            </a:r>
            <a:r>
              <a:rPr lang="en-GB" kern="0" dirty="0" err="1" smtClean="0"/>
              <a:t>Feuer</a:t>
            </a:r>
            <a:r>
              <a:rPr lang="en-GB" b="1" kern="0" dirty="0"/>
              <a:t/>
            </a:r>
            <a:br>
              <a:rPr lang="en-GB" b="1" kern="0" dirty="0"/>
            </a:br>
            <a:r>
              <a:rPr lang="en-GB" sz="1600" kern="0" dirty="0" smtClean="0"/>
              <a:t/>
            </a:r>
            <a:br>
              <a:rPr lang="en-GB" sz="1600" kern="0" dirty="0" smtClean="0"/>
            </a:br>
            <a:r>
              <a:rPr lang="en-GB" sz="1600" kern="0" dirty="0" smtClean="0"/>
              <a:t>System Architect – Open Software Initiative</a:t>
            </a:r>
            <a:br>
              <a:rPr lang="en-GB" sz="1600" kern="0" dirty="0" smtClean="0"/>
            </a:br>
            <a:endParaRPr lang="en-GB" sz="1600" kern="0" dirty="0"/>
          </a:p>
          <a:p>
            <a:pPr algn="ctr">
              <a:defRPr/>
            </a:pPr>
            <a:r>
              <a:rPr lang="en-GB" sz="1600" kern="0" dirty="0" smtClean="0"/>
              <a:t>mfeuer@jaguarlandrover.com</a:t>
            </a:r>
            <a:r>
              <a:rPr lang="en-GB" altLang="en-US" sz="1600" dirty="0"/>
              <a:t/>
            </a:r>
            <a:br>
              <a:rPr lang="en-GB" altLang="en-US" sz="1600" dirty="0"/>
            </a:br>
            <a:endParaRPr lang="en-GB" altLang="en-US" sz="1600" dirty="0"/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ge Number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767AAE-5D94-4BE3-A8F5-4E0143AA02EC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9509</TotalTime>
  <Words>138</Words>
  <Application>Microsoft Office PowerPoint</Application>
  <PresentationFormat>On-screen Show (16:9)</PresentationFormat>
  <Paragraphs>39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Page Number Only</vt:lpstr>
      <vt:lpstr>Logo Only</vt:lpstr>
      <vt:lpstr>Logo Removed</vt:lpstr>
      <vt:lpstr>Logo &amp; Page Number Removed</vt:lpstr>
      <vt:lpstr>Use With Video</vt:lpstr>
      <vt:lpstr>Office Theme</vt:lpstr>
      <vt:lpstr>Remote Dashboard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supervisor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Software Supervisor</dc:creator>
  <cp:lastModifiedBy>Windows User</cp:lastModifiedBy>
  <cp:revision>580</cp:revision>
  <cp:lastPrinted>2012-07-03T14:13:11Z</cp:lastPrinted>
  <dcterms:created xsi:type="dcterms:W3CDTF">2012-06-14T10:02:22Z</dcterms:created>
  <dcterms:modified xsi:type="dcterms:W3CDTF">2015-03-30T23:12:35Z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